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2" r:id="rId4"/>
    <p:sldId id="263" r:id="rId5"/>
    <p:sldId id="266" r:id="rId6"/>
    <p:sldId id="258" r:id="rId7"/>
    <p:sldId id="259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404" r:id="rId21"/>
    <p:sldId id="354" r:id="rId22"/>
    <p:sldId id="357" r:id="rId23"/>
    <p:sldId id="355" r:id="rId24"/>
    <p:sldId id="356" r:id="rId25"/>
    <p:sldId id="405" r:id="rId26"/>
    <p:sldId id="406" r:id="rId27"/>
    <p:sldId id="361" r:id="rId28"/>
    <p:sldId id="333" r:id="rId29"/>
    <p:sldId id="407" r:id="rId30"/>
    <p:sldId id="337" r:id="rId31"/>
    <p:sldId id="335" r:id="rId32"/>
    <p:sldId id="331" r:id="rId33"/>
    <p:sldId id="364" r:id="rId34"/>
    <p:sldId id="411" r:id="rId35"/>
    <p:sldId id="375" r:id="rId36"/>
    <p:sldId id="395" r:id="rId37"/>
    <p:sldId id="396" r:id="rId38"/>
    <p:sldId id="397" r:id="rId39"/>
    <p:sldId id="413" r:id="rId40"/>
    <p:sldId id="412" r:id="rId41"/>
    <p:sldId id="278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/>
    <p:restoredTop sz="94635"/>
  </p:normalViewPr>
  <p:slideViewPr>
    <p:cSldViewPr>
      <p:cViewPr varScale="1">
        <p:scale>
          <a:sx n="110" d="100"/>
          <a:sy n="110" d="100"/>
        </p:scale>
        <p:origin x="14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48688-EA36-41D7-8DB3-BC28CB5EB92D}" type="doc">
      <dgm:prSet loTypeId="urn:microsoft.com/office/officeart/2005/8/layout/default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4FAD9E9C-4E96-42FC-A891-67D4DC6BD80F}">
      <dgm:prSet phldrT="[Metin]" custT="1"/>
      <dgm:spPr>
        <a:solidFill>
          <a:schemeClr val="accent5"/>
        </a:solidFill>
      </dgm:spPr>
      <dgm:t>
        <a:bodyPr/>
        <a:lstStyle/>
        <a:p>
          <a:r>
            <a:rPr lang="tr-TR" sz="1800" b="0" dirty="0">
              <a:latin typeface="Arial" pitchFamily="34" charset="0"/>
              <a:cs typeface="Arial" pitchFamily="34" charset="0"/>
            </a:rPr>
            <a:t>Su</a:t>
          </a:r>
          <a:endParaRPr lang="tr-TR" sz="1800" dirty="0"/>
        </a:p>
      </dgm:t>
    </dgm:pt>
    <dgm:pt modelId="{2F6C4DAA-F4E5-44DA-8104-9F3DE28E8EEF}" type="parTrans" cxnId="{0A470AC4-1488-463E-8C18-4AE964C73110}">
      <dgm:prSet/>
      <dgm:spPr/>
      <dgm:t>
        <a:bodyPr/>
        <a:lstStyle/>
        <a:p>
          <a:endParaRPr lang="tr-TR" sz="1600"/>
        </a:p>
      </dgm:t>
    </dgm:pt>
    <dgm:pt modelId="{1CE9A7C2-097A-4EEE-A3DD-430E63D1CDCD}" type="sibTrans" cxnId="{0A470AC4-1488-463E-8C18-4AE964C73110}">
      <dgm:prSet/>
      <dgm:spPr/>
      <dgm:t>
        <a:bodyPr/>
        <a:lstStyle/>
        <a:p>
          <a:endParaRPr lang="tr-TR" sz="1600"/>
        </a:p>
      </dgm:t>
    </dgm:pt>
    <dgm:pt modelId="{03A776EC-212C-473D-B943-CBF651774662}">
      <dgm:prSet phldrT="[Metin]" custT="1"/>
      <dgm:spPr/>
      <dgm:t>
        <a:bodyPr/>
        <a:lstStyle/>
        <a:p>
          <a:r>
            <a:rPr lang="tr-TR" sz="1800" b="0" dirty="0">
              <a:latin typeface="Arial" pitchFamily="34" charset="0"/>
              <a:cs typeface="Arial" pitchFamily="34" charset="0"/>
            </a:rPr>
            <a:t>Gıda</a:t>
          </a:r>
          <a:endParaRPr lang="tr-TR" sz="1800" dirty="0"/>
        </a:p>
      </dgm:t>
    </dgm:pt>
    <dgm:pt modelId="{6B62C34E-91CE-44A5-B1CD-B048911F0470}" type="parTrans" cxnId="{062CF4D2-B55E-4A8F-AB27-481F260E6C37}">
      <dgm:prSet/>
      <dgm:spPr/>
      <dgm:t>
        <a:bodyPr/>
        <a:lstStyle/>
        <a:p>
          <a:endParaRPr lang="tr-TR" sz="1600"/>
        </a:p>
      </dgm:t>
    </dgm:pt>
    <dgm:pt modelId="{B85126F5-48AA-437D-AE32-C02E06218EC3}" type="sibTrans" cxnId="{062CF4D2-B55E-4A8F-AB27-481F260E6C37}">
      <dgm:prSet/>
      <dgm:spPr/>
      <dgm:t>
        <a:bodyPr/>
        <a:lstStyle/>
        <a:p>
          <a:endParaRPr lang="tr-TR" sz="1600"/>
        </a:p>
      </dgm:t>
    </dgm:pt>
    <dgm:pt modelId="{7CA59FD3-97B1-421D-9A87-D905B539BE42}">
      <dgm:prSet phldrT="[Metin]" custT="1"/>
      <dgm:spPr>
        <a:solidFill>
          <a:srgbClr val="5F5F5F"/>
        </a:solidFill>
      </dgm:spPr>
      <dgm:t>
        <a:bodyPr/>
        <a:lstStyle/>
        <a:p>
          <a:r>
            <a:rPr lang="tr-TR" sz="1800" b="0" dirty="0">
              <a:latin typeface="Arial" pitchFamily="34" charset="0"/>
              <a:cs typeface="Arial" pitchFamily="34" charset="0"/>
            </a:rPr>
            <a:t>Makine İmalat</a:t>
          </a:r>
          <a:endParaRPr lang="tr-TR" sz="1800" dirty="0"/>
        </a:p>
      </dgm:t>
    </dgm:pt>
    <dgm:pt modelId="{7651931D-1758-4B66-BAC1-52131448BA21}" type="parTrans" cxnId="{95DB9611-071F-4BFF-AB09-CD6CEE1948A9}">
      <dgm:prSet/>
      <dgm:spPr/>
      <dgm:t>
        <a:bodyPr/>
        <a:lstStyle/>
        <a:p>
          <a:endParaRPr lang="tr-TR" sz="1600"/>
        </a:p>
      </dgm:t>
    </dgm:pt>
    <dgm:pt modelId="{A263F716-BBCA-4AF5-A67A-9E6E50000829}" type="sibTrans" cxnId="{95DB9611-071F-4BFF-AB09-CD6CEE1948A9}">
      <dgm:prSet/>
      <dgm:spPr/>
      <dgm:t>
        <a:bodyPr/>
        <a:lstStyle/>
        <a:p>
          <a:endParaRPr lang="tr-TR" sz="1600"/>
        </a:p>
      </dgm:t>
    </dgm:pt>
    <dgm:pt modelId="{4B73DA4B-8CDE-4714-BF71-F2BCCA061AEB}">
      <dgm:prSet phldrT="[Metin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sz="1800" b="0" dirty="0">
              <a:latin typeface="Arial" pitchFamily="34" charset="0"/>
              <a:cs typeface="Arial" pitchFamily="34" charset="0"/>
            </a:rPr>
            <a:t>Savunma</a:t>
          </a:r>
          <a:endParaRPr lang="tr-TR" sz="1800" dirty="0"/>
        </a:p>
      </dgm:t>
    </dgm:pt>
    <dgm:pt modelId="{D557EA19-049E-40C5-BB04-E828D6BE805D}" type="parTrans" cxnId="{8EA1F51C-1251-4974-9165-17C7105E0E56}">
      <dgm:prSet/>
      <dgm:spPr/>
      <dgm:t>
        <a:bodyPr/>
        <a:lstStyle/>
        <a:p>
          <a:endParaRPr lang="tr-TR" sz="1600"/>
        </a:p>
      </dgm:t>
    </dgm:pt>
    <dgm:pt modelId="{A6F03F28-AC28-4E15-8467-4F816BFE8B1C}" type="sibTrans" cxnId="{8EA1F51C-1251-4974-9165-17C7105E0E56}">
      <dgm:prSet/>
      <dgm:spPr/>
      <dgm:t>
        <a:bodyPr/>
        <a:lstStyle/>
        <a:p>
          <a:endParaRPr lang="tr-TR" sz="1600"/>
        </a:p>
      </dgm:t>
    </dgm:pt>
    <dgm:pt modelId="{475D98C8-F3D3-4932-812A-DD04D5951FE5}">
      <dgm:prSet phldrT="[Metin]" custT="1"/>
      <dgm:spPr>
        <a:solidFill>
          <a:srgbClr val="660033"/>
        </a:solidFill>
      </dgm:spPr>
      <dgm:t>
        <a:bodyPr/>
        <a:lstStyle/>
        <a:p>
          <a:r>
            <a:rPr lang="tr-TR" sz="1800" b="0" dirty="0">
              <a:latin typeface="Arial" pitchFamily="34" charset="0"/>
              <a:cs typeface="Arial" pitchFamily="34" charset="0"/>
            </a:rPr>
            <a:t>Enerji</a:t>
          </a:r>
          <a:endParaRPr lang="tr-TR" sz="1800" dirty="0"/>
        </a:p>
      </dgm:t>
    </dgm:pt>
    <dgm:pt modelId="{3F96E529-33A3-4EE5-BD81-F5188E2E9D37}" type="sibTrans" cxnId="{006F0AE2-1F71-4F64-A06D-83454963B4E0}">
      <dgm:prSet/>
      <dgm:spPr/>
      <dgm:t>
        <a:bodyPr/>
        <a:lstStyle/>
        <a:p>
          <a:endParaRPr lang="tr-TR" sz="1600"/>
        </a:p>
      </dgm:t>
    </dgm:pt>
    <dgm:pt modelId="{9DD1C1FE-3935-4B47-B720-77558928F891}" type="parTrans" cxnId="{006F0AE2-1F71-4F64-A06D-83454963B4E0}">
      <dgm:prSet/>
      <dgm:spPr/>
      <dgm:t>
        <a:bodyPr/>
        <a:lstStyle/>
        <a:p>
          <a:endParaRPr lang="tr-TR" sz="1600"/>
        </a:p>
      </dgm:t>
    </dgm:pt>
    <dgm:pt modelId="{104AFBA5-691A-4A7A-BBD8-8EE3EC4B2ED6}">
      <dgm:prSet phldrT="[Metin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r-TR" sz="1800" dirty="0"/>
            <a:t>Otomotiv</a:t>
          </a:r>
        </a:p>
      </dgm:t>
    </dgm:pt>
    <dgm:pt modelId="{F30E6F3E-583A-4794-9D81-B65112C64C38}" type="parTrans" cxnId="{88CBD9F8-C0C5-4456-94E6-DC984C772893}">
      <dgm:prSet/>
      <dgm:spPr/>
      <dgm:t>
        <a:bodyPr/>
        <a:lstStyle/>
        <a:p>
          <a:endParaRPr lang="tr-TR"/>
        </a:p>
      </dgm:t>
    </dgm:pt>
    <dgm:pt modelId="{E03CDF67-8A1E-4378-8E14-FF1260AF6C18}" type="sibTrans" cxnId="{88CBD9F8-C0C5-4456-94E6-DC984C772893}">
      <dgm:prSet/>
      <dgm:spPr/>
      <dgm:t>
        <a:bodyPr/>
        <a:lstStyle/>
        <a:p>
          <a:endParaRPr lang="tr-TR"/>
        </a:p>
      </dgm:t>
    </dgm:pt>
    <dgm:pt modelId="{22C48003-2539-482F-BAEC-91BEF51C8743}" type="pres">
      <dgm:prSet presAssocID="{5B548688-EA36-41D7-8DB3-BC28CB5EB92D}" presName="diagram" presStyleCnt="0">
        <dgm:presLayoutVars>
          <dgm:dir/>
          <dgm:resizeHandles val="exact"/>
        </dgm:presLayoutVars>
      </dgm:prSet>
      <dgm:spPr/>
    </dgm:pt>
    <dgm:pt modelId="{5A24D183-59D3-4415-B406-174B4486E3DD}" type="pres">
      <dgm:prSet presAssocID="{475D98C8-F3D3-4932-812A-DD04D5951FE5}" presName="node" presStyleLbl="node1" presStyleIdx="0" presStyleCnt="6" custLinFactNeighborY="-9111">
        <dgm:presLayoutVars>
          <dgm:bulletEnabled val="1"/>
        </dgm:presLayoutVars>
      </dgm:prSet>
      <dgm:spPr/>
    </dgm:pt>
    <dgm:pt modelId="{B9D59A31-4939-429C-AD5F-601B906343F8}" type="pres">
      <dgm:prSet presAssocID="{3F96E529-33A3-4EE5-BD81-F5188E2E9D37}" presName="sibTrans" presStyleCnt="0"/>
      <dgm:spPr/>
    </dgm:pt>
    <dgm:pt modelId="{9FFE99E4-367E-410D-BA83-5925BEBCE5BA}" type="pres">
      <dgm:prSet presAssocID="{4FAD9E9C-4E96-42FC-A891-67D4DC6BD80F}" presName="node" presStyleLbl="node1" presStyleIdx="1" presStyleCnt="6" custLinFactNeighborX="-1357">
        <dgm:presLayoutVars>
          <dgm:bulletEnabled val="1"/>
        </dgm:presLayoutVars>
      </dgm:prSet>
      <dgm:spPr/>
    </dgm:pt>
    <dgm:pt modelId="{B682A54E-B9AC-4EAA-83B2-1B768043D902}" type="pres">
      <dgm:prSet presAssocID="{1CE9A7C2-097A-4EEE-A3DD-430E63D1CDCD}" presName="sibTrans" presStyleCnt="0"/>
      <dgm:spPr/>
    </dgm:pt>
    <dgm:pt modelId="{8915EB11-59CA-43D5-A294-68ED5A785060}" type="pres">
      <dgm:prSet presAssocID="{03A776EC-212C-473D-B943-CBF651774662}" presName="node" presStyleLbl="node1" presStyleIdx="2" presStyleCnt="6">
        <dgm:presLayoutVars>
          <dgm:bulletEnabled val="1"/>
        </dgm:presLayoutVars>
      </dgm:prSet>
      <dgm:spPr/>
    </dgm:pt>
    <dgm:pt modelId="{650AFED4-A8F8-4AA9-9720-06D7487C8EB1}" type="pres">
      <dgm:prSet presAssocID="{B85126F5-48AA-437D-AE32-C02E06218EC3}" presName="sibTrans" presStyleCnt="0"/>
      <dgm:spPr/>
    </dgm:pt>
    <dgm:pt modelId="{C3DDE7DB-C418-43EF-B1F8-BC1CC708682D}" type="pres">
      <dgm:prSet presAssocID="{7CA59FD3-97B1-421D-9A87-D905B539BE42}" presName="node" presStyleLbl="node1" presStyleIdx="3" presStyleCnt="6" custLinFactY="19891" custLinFactNeighborX="-1717" custLinFactNeighborY="100000">
        <dgm:presLayoutVars>
          <dgm:bulletEnabled val="1"/>
        </dgm:presLayoutVars>
      </dgm:prSet>
      <dgm:spPr/>
    </dgm:pt>
    <dgm:pt modelId="{21DFA738-13EF-4459-AE9C-E37D6222BD09}" type="pres">
      <dgm:prSet presAssocID="{A263F716-BBCA-4AF5-A67A-9E6E50000829}" presName="sibTrans" presStyleCnt="0"/>
      <dgm:spPr/>
    </dgm:pt>
    <dgm:pt modelId="{70AE6FF8-C80B-472C-A395-F58290B6B9C6}" type="pres">
      <dgm:prSet presAssocID="{4B73DA4B-8CDE-4714-BF71-F2BCCA061AEB}" presName="node" presStyleLbl="node1" presStyleIdx="4" presStyleCnt="6" custLinFactY="-12200" custLinFactNeighborX="-1275" custLinFactNeighborY="-100000">
        <dgm:presLayoutVars>
          <dgm:bulletEnabled val="1"/>
        </dgm:presLayoutVars>
      </dgm:prSet>
      <dgm:spPr/>
    </dgm:pt>
    <dgm:pt modelId="{52E710E8-A32E-4205-9BB6-8D7FB5AE3865}" type="pres">
      <dgm:prSet presAssocID="{A6F03F28-AC28-4E15-8467-4F816BFE8B1C}" presName="sibTrans" presStyleCnt="0"/>
      <dgm:spPr/>
    </dgm:pt>
    <dgm:pt modelId="{A4A7A66B-ADB1-4E40-BED0-81A9D6CE1231}" type="pres">
      <dgm:prSet presAssocID="{104AFBA5-691A-4A7A-BBD8-8EE3EC4B2ED6}" presName="node" presStyleLbl="node1" presStyleIdx="5" presStyleCnt="6" custLinFactNeighborX="-1275" custLinFactNeighborY="8813">
        <dgm:presLayoutVars>
          <dgm:bulletEnabled val="1"/>
        </dgm:presLayoutVars>
      </dgm:prSet>
      <dgm:spPr/>
    </dgm:pt>
  </dgm:ptLst>
  <dgm:cxnLst>
    <dgm:cxn modelId="{95DB9611-071F-4BFF-AB09-CD6CEE1948A9}" srcId="{5B548688-EA36-41D7-8DB3-BC28CB5EB92D}" destId="{7CA59FD3-97B1-421D-9A87-D905B539BE42}" srcOrd="3" destOrd="0" parTransId="{7651931D-1758-4B66-BAC1-52131448BA21}" sibTransId="{A263F716-BBCA-4AF5-A67A-9E6E50000829}"/>
    <dgm:cxn modelId="{8EA1F51C-1251-4974-9165-17C7105E0E56}" srcId="{5B548688-EA36-41D7-8DB3-BC28CB5EB92D}" destId="{4B73DA4B-8CDE-4714-BF71-F2BCCA061AEB}" srcOrd="4" destOrd="0" parTransId="{D557EA19-049E-40C5-BB04-E828D6BE805D}" sibTransId="{A6F03F28-AC28-4E15-8467-4F816BFE8B1C}"/>
    <dgm:cxn modelId="{5524EA20-3000-44CA-B12F-C4E7B2A49B5C}" type="presOf" srcId="{104AFBA5-691A-4A7A-BBD8-8EE3EC4B2ED6}" destId="{A4A7A66B-ADB1-4E40-BED0-81A9D6CE1231}" srcOrd="0" destOrd="0" presId="urn:microsoft.com/office/officeart/2005/8/layout/default#2"/>
    <dgm:cxn modelId="{D9F3E638-22B8-4BE0-AA42-041103490705}" type="presOf" srcId="{5B548688-EA36-41D7-8DB3-BC28CB5EB92D}" destId="{22C48003-2539-482F-BAEC-91BEF51C8743}" srcOrd="0" destOrd="0" presId="urn:microsoft.com/office/officeart/2005/8/layout/default#2"/>
    <dgm:cxn modelId="{C8FBA367-5C03-4A36-9198-43A495DC4BCD}" type="presOf" srcId="{4B73DA4B-8CDE-4714-BF71-F2BCCA061AEB}" destId="{70AE6FF8-C80B-472C-A395-F58290B6B9C6}" srcOrd="0" destOrd="0" presId="urn:microsoft.com/office/officeart/2005/8/layout/default#2"/>
    <dgm:cxn modelId="{4C4DE869-BF8D-42C6-B540-2C90C68D370D}" type="presOf" srcId="{4FAD9E9C-4E96-42FC-A891-67D4DC6BD80F}" destId="{9FFE99E4-367E-410D-BA83-5925BEBCE5BA}" srcOrd="0" destOrd="0" presId="urn:microsoft.com/office/officeart/2005/8/layout/default#2"/>
    <dgm:cxn modelId="{CFF7FF71-3DE5-4AB4-9683-A337E58994CA}" type="presOf" srcId="{7CA59FD3-97B1-421D-9A87-D905B539BE42}" destId="{C3DDE7DB-C418-43EF-B1F8-BC1CC708682D}" srcOrd="0" destOrd="0" presId="urn:microsoft.com/office/officeart/2005/8/layout/default#2"/>
    <dgm:cxn modelId="{AD290FAB-E0C2-4888-AA96-A185724B7D4A}" type="presOf" srcId="{475D98C8-F3D3-4932-812A-DD04D5951FE5}" destId="{5A24D183-59D3-4415-B406-174B4486E3DD}" srcOrd="0" destOrd="0" presId="urn:microsoft.com/office/officeart/2005/8/layout/default#2"/>
    <dgm:cxn modelId="{455FA1C3-7D56-427D-82C7-C67A7D7253C3}" type="presOf" srcId="{03A776EC-212C-473D-B943-CBF651774662}" destId="{8915EB11-59CA-43D5-A294-68ED5A785060}" srcOrd="0" destOrd="0" presId="urn:microsoft.com/office/officeart/2005/8/layout/default#2"/>
    <dgm:cxn modelId="{0A470AC4-1488-463E-8C18-4AE964C73110}" srcId="{5B548688-EA36-41D7-8DB3-BC28CB5EB92D}" destId="{4FAD9E9C-4E96-42FC-A891-67D4DC6BD80F}" srcOrd="1" destOrd="0" parTransId="{2F6C4DAA-F4E5-44DA-8104-9F3DE28E8EEF}" sibTransId="{1CE9A7C2-097A-4EEE-A3DD-430E63D1CDCD}"/>
    <dgm:cxn modelId="{062CF4D2-B55E-4A8F-AB27-481F260E6C37}" srcId="{5B548688-EA36-41D7-8DB3-BC28CB5EB92D}" destId="{03A776EC-212C-473D-B943-CBF651774662}" srcOrd="2" destOrd="0" parTransId="{6B62C34E-91CE-44A5-B1CD-B048911F0470}" sibTransId="{B85126F5-48AA-437D-AE32-C02E06218EC3}"/>
    <dgm:cxn modelId="{006F0AE2-1F71-4F64-A06D-83454963B4E0}" srcId="{5B548688-EA36-41D7-8DB3-BC28CB5EB92D}" destId="{475D98C8-F3D3-4932-812A-DD04D5951FE5}" srcOrd="0" destOrd="0" parTransId="{9DD1C1FE-3935-4B47-B720-77558928F891}" sibTransId="{3F96E529-33A3-4EE5-BD81-F5188E2E9D37}"/>
    <dgm:cxn modelId="{88CBD9F8-C0C5-4456-94E6-DC984C772893}" srcId="{5B548688-EA36-41D7-8DB3-BC28CB5EB92D}" destId="{104AFBA5-691A-4A7A-BBD8-8EE3EC4B2ED6}" srcOrd="5" destOrd="0" parTransId="{F30E6F3E-583A-4794-9D81-B65112C64C38}" sibTransId="{E03CDF67-8A1E-4378-8E14-FF1260AF6C18}"/>
    <dgm:cxn modelId="{280F5692-0C65-4668-9927-B507C0699195}" type="presParOf" srcId="{22C48003-2539-482F-BAEC-91BEF51C8743}" destId="{5A24D183-59D3-4415-B406-174B4486E3DD}" srcOrd="0" destOrd="0" presId="urn:microsoft.com/office/officeart/2005/8/layout/default#2"/>
    <dgm:cxn modelId="{71F9AE1E-9419-41CE-B571-642D20F973EA}" type="presParOf" srcId="{22C48003-2539-482F-BAEC-91BEF51C8743}" destId="{B9D59A31-4939-429C-AD5F-601B906343F8}" srcOrd="1" destOrd="0" presId="urn:microsoft.com/office/officeart/2005/8/layout/default#2"/>
    <dgm:cxn modelId="{693779B0-0373-42D6-892F-46D789BF71E0}" type="presParOf" srcId="{22C48003-2539-482F-BAEC-91BEF51C8743}" destId="{9FFE99E4-367E-410D-BA83-5925BEBCE5BA}" srcOrd="2" destOrd="0" presId="urn:microsoft.com/office/officeart/2005/8/layout/default#2"/>
    <dgm:cxn modelId="{7D82B1EF-C901-43E2-9E30-2F46586179E1}" type="presParOf" srcId="{22C48003-2539-482F-BAEC-91BEF51C8743}" destId="{B682A54E-B9AC-4EAA-83B2-1B768043D902}" srcOrd="3" destOrd="0" presId="urn:microsoft.com/office/officeart/2005/8/layout/default#2"/>
    <dgm:cxn modelId="{218C3F8D-61FA-4E0E-9D74-E510784D5B87}" type="presParOf" srcId="{22C48003-2539-482F-BAEC-91BEF51C8743}" destId="{8915EB11-59CA-43D5-A294-68ED5A785060}" srcOrd="4" destOrd="0" presId="urn:microsoft.com/office/officeart/2005/8/layout/default#2"/>
    <dgm:cxn modelId="{F70E18DA-CD78-4B94-892B-126CB33107E4}" type="presParOf" srcId="{22C48003-2539-482F-BAEC-91BEF51C8743}" destId="{650AFED4-A8F8-4AA9-9720-06D7487C8EB1}" srcOrd="5" destOrd="0" presId="urn:microsoft.com/office/officeart/2005/8/layout/default#2"/>
    <dgm:cxn modelId="{D366357E-2A73-4AA9-9CF7-BD4E80E2B34E}" type="presParOf" srcId="{22C48003-2539-482F-BAEC-91BEF51C8743}" destId="{C3DDE7DB-C418-43EF-B1F8-BC1CC708682D}" srcOrd="6" destOrd="0" presId="urn:microsoft.com/office/officeart/2005/8/layout/default#2"/>
    <dgm:cxn modelId="{1D77CAAC-42BD-4FF0-9213-5F40C929E489}" type="presParOf" srcId="{22C48003-2539-482F-BAEC-91BEF51C8743}" destId="{21DFA738-13EF-4459-AE9C-E37D6222BD09}" srcOrd="7" destOrd="0" presId="urn:microsoft.com/office/officeart/2005/8/layout/default#2"/>
    <dgm:cxn modelId="{A74B7989-176F-4D09-BBB5-B71DA77D0282}" type="presParOf" srcId="{22C48003-2539-482F-BAEC-91BEF51C8743}" destId="{70AE6FF8-C80B-472C-A395-F58290B6B9C6}" srcOrd="8" destOrd="0" presId="urn:microsoft.com/office/officeart/2005/8/layout/default#2"/>
    <dgm:cxn modelId="{09DC7101-C6DF-43E3-BC65-A4EEEDE76D4B}" type="presParOf" srcId="{22C48003-2539-482F-BAEC-91BEF51C8743}" destId="{52E710E8-A32E-4205-9BB6-8D7FB5AE3865}" srcOrd="9" destOrd="0" presId="urn:microsoft.com/office/officeart/2005/8/layout/default#2"/>
    <dgm:cxn modelId="{770115C4-5AEB-47B0-BA56-6F4920BFB708}" type="presParOf" srcId="{22C48003-2539-482F-BAEC-91BEF51C8743}" destId="{A4A7A66B-ADB1-4E40-BED0-81A9D6CE1231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548688-EA36-41D7-8DB3-BC28CB5EB92D}" type="doc">
      <dgm:prSet loTypeId="urn:microsoft.com/office/officeart/2005/8/layout/default#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4FAD9E9C-4E96-42FC-A891-67D4DC6BD80F}">
      <dgm:prSet phldrT="[Metin]" custT="1"/>
      <dgm:spPr>
        <a:solidFill>
          <a:srgbClr val="002060"/>
        </a:solidFill>
      </dgm:spPr>
      <dgm:t>
        <a:bodyPr/>
        <a:lstStyle/>
        <a:p>
          <a:r>
            <a:rPr lang="tr-TR" sz="1800" b="0" dirty="0">
              <a:latin typeface="Arial" pitchFamily="34" charset="0"/>
              <a:cs typeface="Arial" pitchFamily="34" charset="0"/>
            </a:rPr>
            <a:t>Bilgi ve İletişim T.</a:t>
          </a:r>
          <a:endParaRPr lang="tr-TR" sz="1800" dirty="0"/>
        </a:p>
      </dgm:t>
    </dgm:pt>
    <dgm:pt modelId="{2F6C4DAA-F4E5-44DA-8104-9F3DE28E8EEF}" type="parTrans" cxnId="{0A470AC4-1488-463E-8C18-4AE964C73110}">
      <dgm:prSet/>
      <dgm:spPr/>
      <dgm:t>
        <a:bodyPr/>
        <a:lstStyle/>
        <a:p>
          <a:endParaRPr lang="tr-TR" sz="1600"/>
        </a:p>
      </dgm:t>
    </dgm:pt>
    <dgm:pt modelId="{1CE9A7C2-097A-4EEE-A3DD-430E63D1CDCD}" type="sibTrans" cxnId="{0A470AC4-1488-463E-8C18-4AE964C73110}">
      <dgm:prSet/>
      <dgm:spPr/>
      <dgm:t>
        <a:bodyPr/>
        <a:lstStyle/>
        <a:p>
          <a:endParaRPr lang="tr-TR" sz="1600"/>
        </a:p>
      </dgm:t>
    </dgm:pt>
    <dgm:pt modelId="{03A776EC-212C-473D-B943-CBF651774662}">
      <dgm:prSet phldrT="[Metin]" custT="1"/>
      <dgm:spPr>
        <a:solidFill>
          <a:srgbClr val="990000"/>
        </a:solidFill>
      </dgm:spPr>
      <dgm:t>
        <a:bodyPr/>
        <a:lstStyle/>
        <a:p>
          <a:r>
            <a:rPr lang="tr-TR" sz="1800" b="0" dirty="0">
              <a:latin typeface="Arial" pitchFamily="34" charset="0"/>
              <a:cs typeface="Arial" pitchFamily="34" charset="0"/>
            </a:rPr>
            <a:t>Sağlık</a:t>
          </a:r>
          <a:endParaRPr lang="tr-TR" sz="1800" dirty="0"/>
        </a:p>
      </dgm:t>
    </dgm:pt>
    <dgm:pt modelId="{6B62C34E-91CE-44A5-B1CD-B048911F0470}" type="parTrans" cxnId="{062CF4D2-B55E-4A8F-AB27-481F260E6C37}">
      <dgm:prSet/>
      <dgm:spPr/>
      <dgm:t>
        <a:bodyPr/>
        <a:lstStyle/>
        <a:p>
          <a:endParaRPr lang="tr-TR" sz="1600"/>
        </a:p>
      </dgm:t>
    </dgm:pt>
    <dgm:pt modelId="{B85126F5-48AA-437D-AE32-C02E06218EC3}" type="sibTrans" cxnId="{062CF4D2-B55E-4A8F-AB27-481F260E6C37}">
      <dgm:prSet/>
      <dgm:spPr/>
      <dgm:t>
        <a:bodyPr/>
        <a:lstStyle/>
        <a:p>
          <a:endParaRPr lang="tr-TR" sz="1600"/>
        </a:p>
      </dgm:t>
    </dgm:pt>
    <dgm:pt modelId="{475D98C8-F3D3-4932-812A-DD04D5951FE5}">
      <dgm:prSet phldrT="[Metin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r-TR" sz="1800" b="0" dirty="0">
              <a:latin typeface="Arial" pitchFamily="34" charset="0"/>
              <a:cs typeface="Arial" pitchFamily="34" charset="0"/>
            </a:rPr>
            <a:t>Uzay</a:t>
          </a:r>
          <a:endParaRPr lang="tr-TR" sz="1800" dirty="0"/>
        </a:p>
      </dgm:t>
    </dgm:pt>
    <dgm:pt modelId="{3F96E529-33A3-4EE5-BD81-F5188E2E9D37}" type="sibTrans" cxnId="{006F0AE2-1F71-4F64-A06D-83454963B4E0}">
      <dgm:prSet/>
      <dgm:spPr/>
      <dgm:t>
        <a:bodyPr/>
        <a:lstStyle/>
        <a:p>
          <a:endParaRPr lang="tr-TR" sz="1600"/>
        </a:p>
      </dgm:t>
    </dgm:pt>
    <dgm:pt modelId="{9DD1C1FE-3935-4B47-B720-77558928F891}" type="parTrans" cxnId="{006F0AE2-1F71-4F64-A06D-83454963B4E0}">
      <dgm:prSet/>
      <dgm:spPr/>
      <dgm:t>
        <a:bodyPr/>
        <a:lstStyle/>
        <a:p>
          <a:endParaRPr lang="tr-TR" sz="1600"/>
        </a:p>
      </dgm:t>
    </dgm:pt>
    <dgm:pt modelId="{22C48003-2539-482F-BAEC-91BEF51C8743}" type="pres">
      <dgm:prSet presAssocID="{5B548688-EA36-41D7-8DB3-BC28CB5EB92D}" presName="diagram" presStyleCnt="0">
        <dgm:presLayoutVars>
          <dgm:dir/>
          <dgm:resizeHandles val="exact"/>
        </dgm:presLayoutVars>
      </dgm:prSet>
      <dgm:spPr/>
    </dgm:pt>
    <dgm:pt modelId="{5A24D183-59D3-4415-B406-174B4486E3DD}" type="pres">
      <dgm:prSet presAssocID="{475D98C8-F3D3-4932-812A-DD04D5951FE5}" presName="node" presStyleLbl="node1" presStyleIdx="0" presStyleCnt="3" custScaleY="60606" custLinFactNeighborY="-9111">
        <dgm:presLayoutVars>
          <dgm:bulletEnabled val="1"/>
        </dgm:presLayoutVars>
      </dgm:prSet>
      <dgm:spPr/>
    </dgm:pt>
    <dgm:pt modelId="{B9D59A31-4939-429C-AD5F-601B906343F8}" type="pres">
      <dgm:prSet presAssocID="{3F96E529-33A3-4EE5-BD81-F5188E2E9D37}" presName="sibTrans" presStyleCnt="0"/>
      <dgm:spPr/>
    </dgm:pt>
    <dgm:pt modelId="{9FFE99E4-367E-410D-BA83-5925BEBCE5BA}" type="pres">
      <dgm:prSet presAssocID="{4FAD9E9C-4E96-42FC-A891-67D4DC6BD80F}" presName="node" presStyleLbl="node1" presStyleIdx="1" presStyleCnt="3" custScaleY="60606" custLinFactNeighborX="-1357">
        <dgm:presLayoutVars>
          <dgm:bulletEnabled val="1"/>
        </dgm:presLayoutVars>
      </dgm:prSet>
      <dgm:spPr/>
    </dgm:pt>
    <dgm:pt modelId="{B682A54E-B9AC-4EAA-83B2-1B768043D902}" type="pres">
      <dgm:prSet presAssocID="{1CE9A7C2-097A-4EEE-A3DD-430E63D1CDCD}" presName="sibTrans" presStyleCnt="0"/>
      <dgm:spPr/>
    </dgm:pt>
    <dgm:pt modelId="{8915EB11-59CA-43D5-A294-68ED5A785060}" type="pres">
      <dgm:prSet presAssocID="{03A776EC-212C-473D-B943-CBF651774662}" presName="node" presStyleLbl="node1" presStyleIdx="2" presStyleCnt="3">
        <dgm:presLayoutVars>
          <dgm:bulletEnabled val="1"/>
        </dgm:presLayoutVars>
      </dgm:prSet>
      <dgm:spPr/>
    </dgm:pt>
  </dgm:ptLst>
  <dgm:cxnLst>
    <dgm:cxn modelId="{AD68831C-FBAC-4025-AB74-A01199A1ED01}" type="presOf" srcId="{03A776EC-212C-473D-B943-CBF651774662}" destId="{8915EB11-59CA-43D5-A294-68ED5A785060}" srcOrd="0" destOrd="0" presId="urn:microsoft.com/office/officeart/2005/8/layout/default#3"/>
    <dgm:cxn modelId="{19B53953-C11B-4D20-99FD-2B379758D783}" type="presOf" srcId="{4FAD9E9C-4E96-42FC-A891-67D4DC6BD80F}" destId="{9FFE99E4-367E-410D-BA83-5925BEBCE5BA}" srcOrd="0" destOrd="0" presId="urn:microsoft.com/office/officeart/2005/8/layout/default#3"/>
    <dgm:cxn modelId="{B42D6A54-4D0B-4AFE-90F7-B8B3C7C0908D}" type="presOf" srcId="{5B548688-EA36-41D7-8DB3-BC28CB5EB92D}" destId="{22C48003-2539-482F-BAEC-91BEF51C8743}" srcOrd="0" destOrd="0" presId="urn:microsoft.com/office/officeart/2005/8/layout/default#3"/>
    <dgm:cxn modelId="{31654F83-7E40-4ADC-BBF1-05732F39A621}" type="presOf" srcId="{475D98C8-F3D3-4932-812A-DD04D5951FE5}" destId="{5A24D183-59D3-4415-B406-174B4486E3DD}" srcOrd="0" destOrd="0" presId="urn:microsoft.com/office/officeart/2005/8/layout/default#3"/>
    <dgm:cxn modelId="{0A470AC4-1488-463E-8C18-4AE964C73110}" srcId="{5B548688-EA36-41D7-8DB3-BC28CB5EB92D}" destId="{4FAD9E9C-4E96-42FC-A891-67D4DC6BD80F}" srcOrd="1" destOrd="0" parTransId="{2F6C4DAA-F4E5-44DA-8104-9F3DE28E8EEF}" sibTransId="{1CE9A7C2-097A-4EEE-A3DD-430E63D1CDCD}"/>
    <dgm:cxn modelId="{062CF4D2-B55E-4A8F-AB27-481F260E6C37}" srcId="{5B548688-EA36-41D7-8DB3-BC28CB5EB92D}" destId="{03A776EC-212C-473D-B943-CBF651774662}" srcOrd="2" destOrd="0" parTransId="{6B62C34E-91CE-44A5-B1CD-B048911F0470}" sibTransId="{B85126F5-48AA-437D-AE32-C02E06218EC3}"/>
    <dgm:cxn modelId="{006F0AE2-1F71-4F64-A06D-83454963B4E0}" srcId="{5B548688-EA36-41D7-8DB3-BC28CB5EB92D}" destId="{475D98C8-F3D3-4932-812A-DD04D5951FE5}" srcOrd="0" destOrd="0" parTransId="{9DD1C1FE-3935-4B47-B720-77558928F891}" sibTransId="{3F96E529-33A3-4EE5-BD81-F5188E2E9D37}"/>
    <dgm:cxn modelId="{A50C86F5-74E1-43D0-BA15-2DCD2C4D20B6}" type="presParOf" srcId="{22C48003-2539-482F-BAEC-91BEF51C8743}" destId="{5A24D183-59D3-4415-B406-174B4486E3DD}" srcOrd="0" destOrd="0" presId="urn:microsoft.com/office/officeart/2005/8/layout/default#3"/>
    <dgm:cxn modelId="{EED8809A-12C4-4FF8-8BD3-BA10E7DEA8A4}" type="presParOf" srcId="{22C48003-2539-482F-BAEC-91BEF51C8743}" destId="{B9D59A31-4939-429C-AD5F-601B906343F8}" srcOrd="1" destOrd="0" presId="urn:microsoft.com/office/officeart/2005/8/layout/default#3"/>
    <dgm:cxn modelId="{E1EF4098-C9B4-4329-8BA4-865EF8D49C70}" type="presParOf" srcId="{22C48003-2539-482F-BAEC-91BEF51C8743}" destId="{9FFE99E4-367E-410D-BA83-5925BEBCE5BA}" srcOrd="2" destOrd="0" presId="urn:microsoft.com/office/officeart/2005/8/layout/default#3"/>
    <dgm:cxn modelId="{28A6359B-3D1E-4F28-81CD-7D9B58BD583B}" type="presParOf" srcId="{22C48003-2539-482F-BAEC-91BEF51C8743}" destId="{B682A54E-B9AC-4EAA-83B2-1B768043D902}" srcOrd="3" destOrd="0" presId="urn:microsoft.com/office/officeart/2005/8/layout/default#3"/>
    <dgm:cxn modelId="{A9DC1A7D-DF20-4B89-9438-D3EA2E4787C2}" type="presParOf" srcId="{22C48003-2539-482F-BAEC-91BEF51C8743}" destId="{8915EB11-59CA-43D5-A294-68ED5A785060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7FDD2-FBFA-42F5-8D64-A1DB72FE6539}" type="doc">
      <dgm:prSet loTypeId="urn:microsoft.com/office/officeart/2005/8/layout/hierarchy6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100E3109-75FD-4283-81BD-07E231846606}">
      <dgm:prSet phldrT="[Metin]" custT="1"/>
      <dgm:spPr/>
      <dgm:t>
        <a:bodyPr/>
        <a:lstStyle/>
        <a:p>
          <a:r>
            <a:rPr lang="tr-TR" sz="2400" b="1" dirty="0"/>
            <a:t>Bilim İnsanı Destekleme Daire Başkanlığı (BİDEB) </a:t>
          </a:r>
        </a:p>
      </dgm:t>
    </dgm:pt>
    <dgm:pt modelId="{E2EC43C1-FD95-4CA5-A97A-2B98FCA694BC}" type="parTrans" cxnId="{10C93A64-CEE5-4F16-B8A9-1444CEB85708}">
      <dgm:prSet/>
      <dgm:spPr/>
      <dgm:t>
        <a:bodyPr/>
        <a:lstStyle/>
        <a:p>
          <a:endParaRPr lang="tr-TR"/>
        </a:p>
      </dgm:t>
    </dgm:pt>
    <dgm:pt modelId="{EE4B26BF-9306-4ED8-B214-AC125270DE30}" type="sibTrans" cxnId="{10C93A64-CEE5-4F16-B8A9-1444CEB85708}">
      <dgm:prSet/>
      <dgm:spPr/>
      <dgm:t>
        <a:bodyPr/>
        <a:lstStyle/>
        <a:p>
          <a:endParaRPr lang="tr-TR"/>
        </a:p>
      </dgm:t>
    </dgm:pt>
    <dgm:pt modelId="{0923E4C5-EF6C-4FCE-89D4-F652220B03B5}">
      <dgm:prSet phldrT="[Metin]" custT="1"/>
      <dgm:spPr/>
      <dgm:t>
        <a:bodyPr/>
        <a:lstStyle/>
        <a:p>
          <a:r>
            <a:rPr lang="tr-TR" sz="1400" b="1" dirty="0"/>
            <a:t>Etkinlik Destekleri ve Eğitim Bursları Müdürlüğü </a:t>
          </a:r>
        </a:p>
      </dgm:t>
    </dgm:pt>
    <dgm:pt modelId="{680C1C9D-6817-4874-B229-C35C829F94AD}" type="parTrans" cxnId="{1155A2AC-DAC8-49E0-87BD-5DF1D5F0391E}">
      <dgm:prSet/>
      <dgm:spPr/>
      <dgm:t>
        <a:bodyPr/>
        <a:lstStyle/>
        <a:p>
          <a:endParaRPr lang="tr-TR"/>
        </a:p>
      </dgm:t>
    </dgm:pt>
    <dgm:pt modelId="{2D54E62C-17E7-49B1-8E09-309B2705BD3B}" type="sibTrans" cxnId="{1155A2AC-DAC8-49E0-87BD-5DF1D5F0391E}">
      <dgm:prSet/>
      <dgm:spPr/>
      <dgm:t>
        <a:bodyPr/>
        <a:lstStyle/>
        <a:p>
          <a:endParaRPr lang="tr-TR" dirty="0"/>
        </a:p>
      </dgm:t>
    </dgm:pt>
    <dgm:pt modelId="{7F57E4A7-E9A0-4EBE-9744-CAF45E6C5493}">
      <dgm:prSet phldrT="[Metin]" custT="1"/>
      <dgm:spPr/>
      <dgm:t>
        <a:bodyPr/>
        <a:lstStyle/>
        <a:p>
          <a:r>
            <a:rPr lang="tr-TR" sz="1600" b="1" dirty="0"/>
            <a:t>Araştırma Burs ve Destekleri Müdürlüğü</a:t>
          </a:r>
        </a:p>
      </dgm:t>
    </dgm:pt>
    <dgm:pt modelId="{AE463713-B9AC-4247-AB6A-BBE182323037}" type="parTrans" cxnId="{2D954E1A-3511-4A88-A380-874642E1C46F}">
      <dgm:prSet/>
      <dgm:spPr/>
      <dgm:t>
        <a:bodyPr/>
        <a:lstStyle/>
        <a:p>
          <a:endParaRPr lang="tr-TR"/>
        </a:p>
      </dgm:t>
    </dgm:pt>
    <dgm:pt modelId="{6269ACBC-90E2-40EF-9382-7ACB9E457586}" type="sibTrans" cxnId="{2D954E1A-3511-4A88-A380-874642E1C46F}">
      <dgm:prSet/>
      <dgm:spPr/>
      <dgm:t>
        <a:bodyPr/>
        <a:lstStyle/>
        <a:p>
          <a:endParaRPr lang="tr-TR"/>
        </a:p>
      </dgm:t>
    </dgm:pt>
    <dgm:pt modelId="{F9650C59-FA11-4AB9-8D00-A5FF026CD747}">
      <dgm:prSet phldrT="[Metin]" custT="1"/>
      <dgm:spPr/>
      <dgm:t>
        <a:bodyPr/>
        <a:lstStyle/>
        <a:p>
          <a:r>
            <a:rPr lang="tr-TR" sz="1600" b="1" dirty="0"/>
            <a:t>Yarışma Programları Müdürlüğü</a:t>
          </a:r>
        </a:p>
      </dgm:t>
    </dgm:pt>
    <dgm:pt modelId="{D5858D77-0F1B-40DD-84C2-1FE7F6DE786C}" type="parTrans" cxnId="{96B62341-6034-405C-B9DD-954B9755B4A1}">
      <dgm:prSet/>
      <dgm:spPr/>
      <dgm:t>
        <a:bodyPr/>
        <a:lstStyle/>
        <a:p>
          <a:endParaRPr lang="tr-TR"/>
        </a:p>
      </dgm:t>
    </dgm:pt>
    <dgm:pt modelId="{7C684B4B-F211-4269-8CFF-69561D855D14}" type="sibTrans" cxnId="{96B62341-6034-405C-B9DD-954B9755B4A1}">
      <dgm:prSet/>
      <dgm:spPr/>
      <dgm:t>
        <a:bodyPr/>
        <a:lstStyle/>
        <a:p>
          <a:endParaRPr lang="tr-TR"/>
        </a:p>
      </dgm:t>
    </dgm:pt>
    <dgm:pt modelId="{A125B71C-668A-49D4-8C9C-4024D9284F9E}">
      <dgm:prSet phldrT="[Metin]" custT="1"/>
      <dgm:spPr/>
      <dgm:t>
        <a:bodyPr/>
        <a:lstStyle/>
        <a:p>
          <a:r>
            <a:rPr lang="tr-TR" sz="1600" b="1" dirty="0"/>
            <a:t>Mali Denetleme ve Sözleşmeler Müdürlüğü </a:t>
          </a:r>
        </a:p>
      </dgm:t>
    </dgm:pt>
    <dgm:pt modelId="{649A09D1-56C7-48D6-A3DE-33970199F245}" type="parTrans" cxnId="{C2469539-F9A9-4FB1-8BD6-9A55AE059FAD}">
      <dgm:prSet/>
      <dgm:spPr/>
      <dgm:t>
        <a:bodyPr/>
        <a:lstStyle/>
        <a:p>
          <a:endParaRPr lang="tr-TR"/>
        </a:p>
      </dgm:t>
    </dgm:pt>
    <dgm:pt modelId="{C5F365B7-C1C7-4B63-9053-AF89D30D4077}" type="sibTrans" cxnId="{C2469539-F9A9-4FB1-8BD6-9A55AE059FAD}">
      <dgm:prSet/>
      <dgm:spPr/>
      <dgm:t>
        <a:bodyPr/>
        <a:lstStyle/>
        <a:p>
          <a:endParaRPr lang="tr-TR"/>
        </a:p>
      </dgm:t>
    </dgm:pt>
    <dgm:pt modelId="{BA34FB9D-6CA5-4738-BBF1-BED36FA5BCFF}">
      <dgm:prSet phldrT="[Metin]" custT="1"/>
      <dgm:spPr/>
      <dgm:t>
        <a:bodyPr/>
        <a:lstStyle/>
        <a:p>
          <a:r>
            <a:rPr lang="tr-TR" sz="1400" b="1" dirty="0"/>
            <a:t>Eğitim, Tanıtım ve Program Değerlendirme Müdürlüğü </a:t>
          </a:r>
        </a:p>
      </dgm:t>
    </dgm:pt>
    <dgm:pt modelId="{706AAB81-789C-4B95-9B7C-C29C1395F376}" type="parTrans" cxnId="{981FCFEA-AEF2-4DAB-8C9B-52CDA837FEDC}">
      <dgm:prSet/>
      <dgm:spPr/>
      <dgm:t>
        <a:bodyPr/>
        <a:lstStyle/>
        <a:p>
          <a:endParaRPr lang="tr-TR"/>
        </a:p>
      </dgm:t>
    </dgm:pt>
    <dgm:pt modelId="{FEF44B34-E601-4A78-88D7-17D07F1FC184}" type="sibTrans" cxnId="{981FCFEA-AEF2-4DAB-8C9B-52CDA837FEDC}">
      <dgm:prSet/>
      <dgm:spPr/>
      <dgm:t>
        <a:bodyPr/>
        <a:lstStyle/>
        <a:p>
          <a:endParaRPr lang="tr-TR"/>
        </a:p>
      </dgm:t>
    </dgm:pt>
    <dgm:pt modelId="{AB8DEDC3-F0A3-45C1-9FDF-A0A25D7D6CDD}" type="pres">
      <dgm:prSet presAssocID="{82B7FDD2-FBFA-42F5-8D64-A1DB72FE653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D139491-AE66-45B2-B539-1F71AFE6B7ED}" type="pres">
      <dgm:prSet presAssocID="{82B7FDD2-FBFA-42F5-8D64-A1DB72FE6539}" presName="hierFlow" presStyleCnt="0"/>
      <dgm:spPr/>
    </dgm:pt>
    <dgm:pt modelId="{04BA0C7F-1EB3-45D0-A5F7-6FD3A03D9784}" type="pres">
      <dgm:prSet presAssocID="{82B7FDD2-FBFA-42F5-8D64-A1DB72FE653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5FB7BDB-4F50-4DBB-A6C5-E8EFA8C0B968}" type="pres">
      <dgm:prSet presAssocID="{100E3109-75FD-4283-81BD-07E231846606}" presName="Name14" presStyleCnt="0"/>
      <dgm:spPr/>
    </dgm:pt>
    <dgm:pt modelId="{CCBDA90B-265B-4D11-BF63-7B12D34A9668}" type="pres">
      <dgm:prSet presAssocID="{100E3109-75FD-4283-81BD-07E231846606}" presName="level1Shape" presStyleLbl="node0" presStyleIdx="0" presStyleCnt="1" custScaleX="266055" custScaleY="109426">
        <dgm:presLayoutVars>
          <dgm:chPref val="3"/>
        </dgm:presLayoutVars>
      </dgm:prSet>
      <dgm:spPr/>
    </dgm:pt>
    <dgm:pt modelId="{84761665-3BE3-4D01-800A-BEEAB70F709E}" type="pres">
      <dgm:prSet presAssocID="{100E3109-75FD-4283-81BD-07E231846606}" presName="hierChild2" presStyleCnt="0"/>
      <dgm:spPr/>
    </dgm:pt>
    <dgm:pt modelId="{1A1A6901-06FC-4211-83FB-372A5A76FFE1}" type="pres">
      <dgm:prSet presAssocID="{680C1C9D-6817-4874-B229-C35C829F94AD}" presName="Name19" presStyleLbl="parChTrans1D2" presStyleIdx="0" presStyleCnt="5"/>
      <dgm:spPr/>
    </dgm:pt>
    <dgm:pt modelId="{B88CB198-F367-4AA7-92D5-971500025216}" type="pres">
      <dgm:prSet presAssocID="{0923E4C5-EF6C-4FCE-89D4-F652220B03B5}" presName="Name21" presStyleCnt="0"/>
      <dgm:spPr/>
    </dgm:pt>
    <dgm:pt modelId="{7F845610-AACA-44F4-8B91-ED4B7B4E5123}" type="pres">
      <dgm:prSet presAssocID="{0923E4C5-EF6C-4FCE-89D4-F652220B03B5}" presName="level2Shape" presStyleLbl="node2" presStyleIdx="0" presStyleCnt="5" custLinFactNeighborX="-4427" custLinFactNeighborY="230"/>
      <dgm:spPr/>
    </dgm:pt>
    <dgm:pt modelId="{0A4C56D1-65DB-4632-AC4F-B6B1F6E047D1}" type="pres">
      <dgm:prSet presAssocID="{0923E4C5-EF6C-4FCE-89D4-F652220B03B5}" presName="hierChild3" presStyleCnt="0"/>
      <dgm:spPr/>
    </dgm:pt>
    <dgm:pt modelId="{3E756C39-F43E-4F16-9EF4-E27020B1DA9C}" type="pres">
      <dgm:prSet presAssocID="{AE463713-B9AC-4247-AB6A-BBE182323037}" presName="Name19" presStyleLbl="parChTrans1D2" presStyleIdx="1" presStyleCnt="5"/>
      <dgm:spPr/>
    </dgm:pt>
    <dgm:pt modelId="{5E0A01C5-EE2F-43AC-B951-F2C557870190}" type="pres">
      <dgm:prSet presAssocID="{7F57E4A7-E9A0-4EBE-9744-CAF45E6C5493}" presName="Name21" presStyleCnt="0"/>
      <dgm:spPr/>
    </dgm:pt>
    <dgm:pt modelId="{A652D01B-B000-4B25-9B6E-8BA3BF9A400F}" type="pres">
      <dgm:prSet presAssocID="{7F57E4A7-E9A0-4EBE-9744-CAF45E6C5493}" presName="level2Shape" presStyleLbl="node2" presStyleIdx="1" presStyleCnt="5"/>
      <dgm:spPr/>
    </dgm:pt>
    <dgm:pt modelId="{3360AA92-BE97-457C-AF8F-805A3018EC6C}" type="pres">
      <dgm:prSet presAssocID="{7F57E4A7-E9A0-4EBE-9744-CAF45E6C5493}" presName="hierChild3" presStyleCnt="0"/>
      <dgm:spPr/>
    </dgm:pt>
    <dgm:pt modelId="{F2C2FF00-6741-4BF7-894D-34DDE004371E}" type="pres">
      <dgm:prSet presAssocID="{D5858D77-0F1B-40DD-84C2-1FE7F6DE786C}" presName="Name19" presStyleLbl="parChTrans1D2" presStyleIdx="2" presStyleCnt="5"/>
      <dgm:spPr/>
    </dgm:pt>
    <dgm:pt modelId="{B3E409ED-09A4-4E33-AA40-2F7438D74214}" type="pres">
      <dgm:prSet presAssocID="{F9650C59-FA11-4AB9-8D00-A5FF026CD747}" presName="Name21" presStyleCnt="0"/>
      <dgm:spPr/>
    </dgm:pt>
    <dgm:pt modelId="{A214BD63-ECE3-4694-9493-FA65F70E2236}" type="pres">
      <dgm:prSet presAssocID="{F9650C59-FA11-4AB9-8D00-A5FF026CD747}" presName="level2Shape" presStyleLbl="node2" presStyleIdx="2" presStyleCnt="5"/>
      <dgm:spPr/>
    </dgm:pt>
    <dgm:pt modelId="{AD7C04E8-0DF1-4609-BE7E-7451FB5CDD88}" type="pres">
      <dgm:prSet presAssocID="{F9650C59-FA11-4AB9-8D00-A5FF026CD747}" presName="hierChild3" presStyleCnt="0"/>
      <dgm:spPr/>
    </dgm:pt>
    <dgm:pt modelId="{32870482-3A96-4A5C-89FB-5206017FB222}" type="pres">
      <dgm:prSet presAssocID="{649A09D1-56C7-48D6-A3DE-33970199F245}" presName="Name19" presStyleLbl="parChTrans1D2" presStyleIdx="3" presStyleCnt="5"/>
      <dgm:spPr/>
    </dgm:pt>
    <dgm:pt modelId="{174DA24E-8CC2-40EE-BB02-A3A22631EFFB}" type="pres">
      <dgm:prSet presAssocID="{A125B71C-668A-49D4-8C9C-4024D9284F9E}" presName="Name21" presStyleCnt="0"/>
      <dgm:spPr/>
    </dgm:pt>
    <dgm:pt modelId="{DA88D0B3-820D-46C8-9C78-9EC5AC58BB4F}" type="pres">
      <dgm:prSet presAssocID="{A125B71C-668A-49D4-8C9C-4024D9284F9E}" presName="level2Shape" presStyleLbl="node2" presStyleIdx="3" presStyleCnt="5"/>
      <dgm:spPr/>
    </dgm:pt>
    <dgm:pt modelId="{B50EFD88-FB1C-42C2-93FD-E78B65E48B56}" type="pres">
      <dgm:prSet presAssocID="{A125B71C-668A-49D4-8C9C-4024D9284F9E}" presName="hierChild3" presStyleCnt="0"/>
      <dgm:spPr/>
    </dgm:pt>
    <dgm:pt modelId="{74B68FA9-B432-4135-B471-83BAD7A36205}" type="pres">
      <dgm:prSet presAssocID="{706AAB81-789C-4B95-9B7C-C29C1395F376}" presName="Name19" presStyleLbl="parChTrans1D2" presStyleIdx="4" presStyleCnt="5"/>
      <dgm:spPr/>
    </dgm:pt>
    <dgm:pt modelId="{15EC6180-13E8-4A73-91A3-2790B0383DDE}" type="pres">
      <dgm:prSet presAssocID="{BA34FB9D-6CA5-4738-BBF1-BED36FA5BCFF}" presName="Name21" presStyleCnt="0"/>
      <dgm:spPr/>
    </dgm:pt>
    <dgm:pt modelId="{7DD5DABB-2A02-4B00-BACC-1D4E7CB4E8DE}" type="pres">
      <dgm:prSet presAssocID="{BA34FB9D-6CA5-4738-BBF1-BED36FA5BCFF}" presName="level2Shape" presStyleLbl="node2" presStyleIdx="4" presStyleCnt="5"/>
      <dgm:spPr/>
    </dgm:pt>
    <dgm:pt modelId="{8E5CA46A-0647-476D-968B-D63E1F1ECAC1}" type="pres">
      <dgm:prSet presAssocID="{BA34FB9D-6CA5-4738-BBF1-BED36FA5BCFF}" presName="hierChild3" presStyleCnt="0"/>
      <dgm:spPr/>
    </dgm:pt>
    <dgm:pt modelId="{22B220C3-99F1-4039-AB99-97BB369B150A}" type="pres">
      <dgm:prSet presAssocID="{82B7FDD2-FBFA-42F5-8D64-A1DB72FE6539}" presName="bgShapesFlow" presStyleCnt="0"/>
      <dgm:spPr/>
    </dgm:pt>
  </dgm:ptLst>
  <dgm:cxnLst>
    <dgm:cxn modelId="{2D954E1A-3511-4A88-A380-874642E1C46F}" srcId="{100E3109-75FD-4283-81BD-07E231846606}" destId="{7F57E4A7-E9A0-4EBE-9744-CAF45E6C5493}" srcOrd="1" destOrd="0" parTransId="{AE463713-B9AC-4247-AB6A-BBE182323037}" sibTransId="{6269ACBC-90E2-40EF-9382-7ACB9E457586}"/>
    <dgm:cxn modelId="{15D0DD2B-71AD-4168-9171-A6516C05829B}" type="presOf" srcId="{82B7FDD2-FBFA-42F5-8D64-A1DB72FE6539}" destId="{AB8DEDC3-F0A3-45C1-9FDF-A0A25D7D6CDD}" srcOrd="0" destOrd="0" presId="urn:microsoft.com/office/officeart/2005/8/layout/hierarchy6"/>
    <dgm:cxn modelId="{C2469539-F9A9-4FB1-8BD6-9A55AE059FAD}" srcId="{100E3109-75FD-4283-81BD-07E231846606}" destId="{A125B71C-668A-49D4-8C9C-4024D9284F9E}" srcOrd="3" destOrd="0" parTransId="{649A09D1-56C7-48D6-A3DE-33970199F245}" sibTransId="{C5F365B7-C1C7-4B63-9053-AF89D30D4077}"/>
    <dgm:cxn modelId="{05EBF53E-326A-4A00-8794-FDF6751B446E}" type="presOf" srcId="{BA34FB9D-6CA5-4738-BBF1-BED36FA5BCFF}" destId="{7DD5DABB-2A02-4B00-BACC-1D4E7CB4E8DE}" srcOrd="0" destOrd="0" presId="urn:microsoft.com/office/officeart/2005/8/layout/hierarchy6"/>
    <dgm:cxn modelId="{54907E3F-8964-499D-A7B3-821F0BC2BA2D}" type="presOf" srcId="{A125B71C-668A-49D4-8C9C-4024D9284F9E}" destId="{DA88D0B3-820D-46C8-9C78-9EC5AC58BB4F}" srcOrd="0" destOrd="0" presId="urn:microsoft.com/office/officeart/2005/8/layout/hierarchy6"/>
    <dgm:cxn modelId="{96B62341-6034-405C-B9DD-954B9755B4A1}" srcId="{100E3109-75FD-4283-81BD-07E231846606}" destId="{F9650C59-FA11-4AB9-8D00-A5FF026CD747}" srcOrd="2" destOrd="0" parTransId="{D5858D77-0F1B-40DD-84C2-1FE7F6DE786C}" sibTransId="{7C684B4B-F211-4269-8CFF-69561D855D14}"/>
    <dgm:cxn modelId="{2E7CBB54-83BB-4966-AF20-A7BC486D6AAC}" type="presOf" srcId="{AE463713-B9AC-4247-AB6A-BBE182323037}" destId="{3E756C39-F43E-4F16-9EF4-E27020B1DA9C}" srcOrd="0" destOrd="0" presId="urn:microsoft.com/office/officeart/2005/8/layout/hierarchy6"/>
    <dgm:cxn modelId="{10C93A64-CEE5-4F16-B8A9-1444CEB85708}" srcId="{82B7FDD2-FBFA-42F5-8D64-A1DB72FE6539}" destId="{100E3109-75FD-4283-81BD-07E231846606}" srcOrd="0" destOrd="0" parTransId="{E2EC43C1-FD95-4CA5-A97A-2B98FCA694BC}" sibTransId="{EE4B26BF-9306-4ED8-B214-AC125270DE30}"/>
    <dgm:cxn modelId="{A2F2AD75-8EBD-4F30-8D89-12C975B853CB}" type="presOf" srcId="{706AAB81-789C-4B95-9B7C-C29C1395F376}" destId="{74B68FA9-B432-4135-B471-83BAD7A36205}" srcOrd="0" destOrd="0" presId="urn:microsoft.com/office/officeart/2005/8/layout/hierarchy6"/>
    <dgm:cxn modelId="{425A1C8D-BC56-47FA-B3C4-B02F6B438B7E}" type="presOf" srcId="{F9650C59-FA11-4AB9-8D00-A5FF026CD747}" destId="{A214BD63-ECE3-4694-9493-FA65F70E2236}" srcOrd="0" destOrd="0" presId="urn:microsoft.com/office/officeart/2005/8/layout/hierarchy6"/>
    <dgm:cxn modelId="{4CEF749E-791A-474A-9191-A62B48D28D48}" type="presOf" srcId="{649A09D1-56C7-48D6-A3DE-33970199F245}" destId="{32870482-3A96-4A5C-89FB-5206017FB222}" srcOrd="0" destOrd="0" presId="urn:microsoft.com/office/officeart/2005/8/layout/hierarchy6"/>
    <dgm:cxn modelId="{1155A2AC-DAC8-49E0-87BD-5DF1D5F0391E}" srcId="{100E3109-75FD-4283-81BD-07E231846606}" destId="{0923E4C5-EF6C-4FCE-89D4-F652220B03B5}" srcOrd="0" destOrd="0" parTransId="{680C1C9D-6817-4874-B229-C35C829F94AD}" sibTransId="{2D54E62C-17E7-49B1-8E09-309B2705BD3B}"/>
    <dgm:cxn modelId="{D1CF9DC1-5603-4F77-A4C8-CE1DDA1BA5AC}" type="presOf" srcId="{100E3109-75FD-4283-81BD-07E231846606}" destId="{CCBDA90B-265B-4D11-BF63-7B12D34A9668}" srcOrd="0" destOrd="0" presId="urn:microsoft.com/office/officeart/2005/8/layout/hierarchy6"/>
    <dgm:cxn modelId="{631E26CB-DBF6-4D7D-A7C3-825F00BFD6A8}" type="presOf" srcId="{D5858D77-0F1B-40DD-84C2-1FE7F6DE786C}" destId="{F2C2FF00-6741-4BF7-894D-34DDE004371E}" srcOrd="0" destOrd="0" presId="urn:microsoft.com/office/officeart/2005/8/layout/hierarchy6"/>
    <dgm:cxn modelId="{5716CED6-699E-4458-AC16-1C96E65EFC24}" type="presOf" srcId="{7F57E4A7-E9A0-4EBE-9744-CAF45E6C5493}" destId="{A652D01B-B000-4B25-9B6E-8BA3BF9A400F}" srcOrd="0" destOrd="0" presId="urn:microsoft.com/office/officeart/2005/8/layout/hierarchy6"/>
    <dgm:cxn modelId="{74F871E3-D3D0-4B1A-A3FD-7BBAEA22A8CC}" type="presOf" srcId="{680C1C9D-6817-4874-B229-C35C829F94AD}" destId="{1A1A6901-06FC-4211-83FB-372A5A76FFE1}" srcOrd="0" destOrd="0" presId="urn:microsoft.com/office/officeart/2005/8/layout/hierarchy6"/>
    <dgm:cxn modelId="{5788A7E6-7427-4E83-988F-AE3BE82E068D}" type="presOf" srcId="{0923E4C5-EF6C-4FCE-89D4-F652220B03B5}" destId="{7F845610-AACA-44F4-8B91-ED4B7B4E5123}" srcOrd="0" destOrd="0" presId="urn:microsoft.com/office/officeart/2005/8/layout/hierarchy6"/>
    <dgm:cxn modelId="{981FCFEA-AEF2-4DAB-8C9B-52CDA837FEDC}" srcId="{100E3109-75FD-4283-81BD-07E231846606}" destId="{BA34FB9D-6CA5-4738-BBF1-BED36FA5BCFF}" srcOrd="4" destOrd="0" parTransId="{706AAB81-789C-4B95-9B7C-C29C1395F376}" sibTransId="{FEF44B34-E601-4A78-88D7-17D07F1FC184}"/>
    <dgm:cxn modelId="{06616F47-689F-4A51-8325-902E31C8C4B4}" type="presParOf" srcId="{AB8DEDC3-F0A3-45C1-9FDF-A0A25D7D6CDD}" destId="{4D139491-AE66-45B2-B539-1F71AFE6B7ED}" srcOrd="0" destOrd="0" presId="urn:microsoft.com/office/officeart/2005/8/layout/hierarchy6"/>
    <dgm:cxn modelId="{B8CAE26B-30D6-42A0-AD7D-F5CAFBA3FFB1}" type="presParOf" srcId="{4D139491-AE66-45B2-B539-1F71AFE6B7ED}" destId="{04BA0C7F-1EB3-45D0-A5F7-6FD3A03D9784}" srcOrd="0" destOrd="0" presId="urn:microsoft.com/office/officeart/2005/8/layout/hierarchy6"/>
    <dgm:cxn modelId="{447F4B15-ABAB-44C6-BC4A-E7844DE1A07E}" type="presParOf" srcId="{04BA0C7F-1EB3-45D0-A5F7-6FD3A03D9784}" destId="{C5FB7BDB-4F50-4DBB-A6C5-E8EFA8C0B968}" srcOrd="0" destOrd="0" presId="urn:microsoft.com/office/officeart/2005/8/layout/hierarchy6"/>
    <dgm:cxn modelId="{A2A815E5-4CD8-4E56-9BDA-A390FA41A06C}" type="presParOf" srcId="{C5FB7BDB-4F50-4DBB-A6C5-E8EFA8C0B968}" destId="{CCBDA90B-265B-4D11-BF63-7B12D34A9668}" srcOrd="0" destOrd="0" presId="urn:microsoft.com/office/officeart/2005/8/layout/hierarchy6"/>
    <dgm:cxn modelId="{2461E97D-FCAF-45D1-907B-307A321CB4D2}" type="presParOf" srcId="{C5FB7BDB-4F50-4DBB-A6C5-E8EFA8C0B968}" destId="{84761665-3BE3-4D01-800A-BEEAB70F709E}" srcOrd="1" destOrd="0" presId="urn:microsoft.com/office/officeart/2005/8/layout/hierarchy6"/>
    <dgm:cxn modelId="{6E5842C2-D1F4-4593-9BD6-3D1A1908D05F}" type="presParOf" srcId="{84761665-3BE3-4D01-800A-BEEAB70F709E}" destId="{1A1A6901-06FC-4211-83FB-372A5A76FFE1}" srcOrd="0" destOrd="0" presId="urn:microsoft.com/office/officeart/2005/8/layout/hierarchy6"/>
    <dgm:cxn modelId="{A5BC6CA8-8B3E-4484-8F6D-968606798BC5}" type="presParOf" srcId="{84761665-3BE3-4D01-800A-BEEAB70F709E}" destId="{B88CB198-F367-4AA7-92D5-971500025216}" srcOrd="1" destOrd="0" presId="urn:microsoft.com/office/officeart/2005/8/layout/hierarchy6"/>
    <dgm:cxn modelId="{91754248-A301-4947-B09D-A2F00557453E}" type="presParOf" srcId="{B88CB198-F367-4AA7-92D5-971500025216}" destId="{7F845610-AACA-44F4-8B91-ED4B7B4E5123}" srcOrd="0" destOrd="0" presId="urn:microsoft.com/office/officeart/2005/8/layout/hierarchy6"/>
    <dgm:cxn modelId="{D2052811-627E-44C3-8D80-BEAF0EF690CB}" type="presParOf" srcId="{B88CB198-F367-4AA7-92D5-971500025216}" destId="{0A4C56D1-65DB-4632-AC4F-B6B1F6E047D1}" srcOrd="1" destOrd="0" presId="urn:microsoft.com/office/officeart/2005/8/layout/hierarchy6"/>
    <dgm:cxn modelId="{2E44C1A0-8FB4-4D8D-A02F-EEB9C6E56C09}" type="presParOf" srcId="{84761665-3BE3-4D01-800A-BEEAB70F709E}" destId="{3E756C39-F43E-4F16-9EF4-E27020B1DA9C}" srcOrd="2" destOrd="0" presId="urn:microsoft.com/office/officeart/2005/8/layout/hierarchy6"/>
    <dgm:cxn modelId="{9FA9A973-F536-4D77-96B2-6400A0437E50}" type="presParOf" srcId="{84761665-3BE3-4D01-800A-BEEAB70F709E}" destId="{5E0A01C5-EE2F-43AC-B951-F2C557870190}" srcOrd="3" destOrd="0" presId="urn:microsoft.com/office/officeart/2005/8/layout/hierarchy6"/>
    <dgm:cxn modelId="{576BD822-D3D1-4754-BD99-E404B24C8542}" type="presParOf" srcId="{5E0A01C5-EE2F-43AC-B951-F2C557870190}" destId="{A652D01B-B000-4B25-9B6E-8BA3BF9A400F}" srcOrd="0" destOrd="0" presId="urn:microsoft.com/office/officeart/2005/8/layout/hierarchy6"/>
    <dgm:cxn modelId="{58DF2C43-BD80-4BCB-BCA0-F8B6FBAA7FA0}" type="presParOf" srcId="{5E0A01C5-EE2F-43AC-B951-F2C557870190}" destId="{3360AA92-BE97-457C-AF8F-805A3018EC6C}" srcOrd="1" destOrd="0" presId="urn:microsoft.com/office/officeart/2005/8/layout/hierarchy6"/>
    <dgm:cxn modelId="{658DFCEE-D20D-4605-93D5-8C4FDB220CFA}" type="presParOf" srcId="{84761665-3BE3-4D01-800A-BEEAB70F709E}" destId="{F2C2FF00-6741-4BF7-894D-34DDE004371E}" srcOrd="4" destOrd="0" presId="urn:microsoft.com/office/officeart/2005/8/layout/hierarchy6"/>
    <dgm:cxn modelId="{6E89B113-4626-4580-B989-CBCFD29A464F}" type="presParOf" srcId="{84761665-3BE3-4D01-800A-BEEAB70F709E}" destId="{B3E409ED-09A4-4E33-AA40-2F7438D74214}" srcOrd="5" destOrd="0" presId="urn:microsoft.com/office/officeart/2005/8/layout/hierarchy6"/>
    <dgm:cxn modelId="{90CC5B01-6338-431F-9197-218C016BFCA2}" type="presParOf" srcId="{B3E409ED-09A4-4E33-AA40-2F7438D74214}" destId="{A214BD63-ECE3-4694-9493-FA65F70E2236}" srcOrd="0" destOrd="0" presId="urn:microsoft.com/office/officeart/2005/8/layout/hierarchy6"/>
    <dgm:cxn modelId="{A928DE92-7A18-4650-AAAD-549E897EE8BB}" type="presParOf" srcId="{B3E409ED-09A4-4E33-AA40-2F7438D74214}" destId="{AD7C04E8-0DF1-4609-BE7E-7451FB5CDD88}" srcOrd="1" destOrd="0" presId="urn:microsoft.com/office/officeart/2005/8/layout/hierarchy6"/>
    <dgm:cxn modelId="{08B8BD5B-A239-4F21-9B36-678B6BCB8799}" type="presParOf" srcId="{84761665-3BE3-4D01-800A-BEEAB70F709E}" destId="{32870482-3A96-4A5C-89FB-5206017FB222}" srcOrd="6" destOrd="0" presId="urn:microsoft.com/office/officeart/2005/8/layout/hierarchy6"/>
    <dgm:cxn modelId="{D8160E03-7C68-4F25-ABAD-CB84B911FDC2}" type="presParOf" srcId="{84761665-3BE3-4D01-800A-BEEAB70F709E}" destId="{174DA24E-8CC2-40EE-BB02-A3A22631EFFB}" srcOrd="7" destOrd="0" presId="urn:microsoft.com/office/officeart/2005/8/layout/hierarchy6"/>
    <dgm:cxn modelId="{9C30618C-9BE8-4AFC-81DD-1DB38E22EB57}" type="presParOf" srcId="{174DA24E-8CC2-40EE-BB02-A3A22631EFFB}" destId="{DA88D0B3-820D-46C8-9C78-9EC5AC58BB4F}" srcOrd="0" destOrd="0" presId="urn:microsoft.com/office/officeart/2005/8/layout/hierarchy6"/>
    <dgm:cxn modelId="{43645D00-580A-48AF-AFE3-014C4FDD3B5C}" type="presParOf" srcId="{174DA24E-8CC2-40EE-BB02-A3A22631EFFB}" destId="{B50EFD88-FB1C-42C2-93FD-E78B65E48B56}" srcOrd="1" destOrd="0" presId="urn:microsoft.com/office/officeart/2005/8/layout/hierarchy6"/>
    <dgm:cxn modelId="{AD9FBEF6-35E9-4538-A39A-B1AEB4E12BC8}" type="presParOf" srcId="{84761665-3BE3-4D01-800A-BEEAB70F709E}" destId="{74B68FA9-B432-4135-B471-83BAD7A36205}" srcOrd="8" destOrd="0" presId="urn:microsoft.com/office/officeart/2005/8/layout/hierarchy6"/>
    <dgm:cxn modelId="{89D447BE-F895-4949-93E8-F1603CA0050E}" type="presParOf" srcId="{84761665-3BE3-4D01-800A-BEEAB70F709E}" destId="{15EC6180-13E8-4A73-91A3-2790B0383DDE}" srcOrd="9" destOrd="0" presId="urn:microsoft.com/office/officeart/2005/8/layout/hierarchy6"/>
    <dgm:cxn modelId="{B657A3E9-930A-45FD-8CAC-FD06F1638D52}" type="presParOf" srcId="{15EC6180-13E8-4A73-91A3-2790B0383DDE}" destId="{7DD5DABB-2A02-4B00-BACC-1D4E7CB4E8DE}" srcOrd="0" destOrd="0" presId="urn:microsoft.com/office/officeart/2005/8/layout/hierarchy6"/>
    <dgm:cxn modelId="{E93F6C2C-C292-403C-AE11-C4E367D01F05}" type="presParOf" srcId="{15EC6180-13E8-4A73-91A3-2790B0383DDE}" destId="{8E5CA46A-0647-476D-968B-D63E1F1ECAC1}" srcOrd="1" destOrd="0" presId="urn:microsoft.com/office/officeart/2005/8/layout/hierarchy6"/>
    <dgm:cxn modelId="{B5451F96-92B5-47D8-AAF6-7DFD38412A16}" type="presParOf" srcId="{AB8DEDC3-F0A3-45C1-9FDF-A0A25D7D6CDD}" destId="{22B220C3-99F1-4039-AB99-97BB369B150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D90E01-1E6B-4B60-976B-C8BE05F6A6CC}" type="doc">
      <dgm:prSet loTypeId="urn:microsoft.com/office/officeart/2005/8/layout/hierarchy3" loCatId="hierarchy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D13FA4A7-C09E-489F-88B5-78B7DF27FAFB}">
      <dgm:prSet phldrT="[Metin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b="1" dirty="0">
              <a:latin typeface="Arial" pitchFamily="34" charset="0"/>
              <a:cs typeface="Arial" pitchFamily="34" charset="0"/>
            </a:rPr>
            <a:t>Yurt İçi</a:t>
          </a:r>
        </a:p>
      </dgm:t>
    </dgm:pt>
    <dgm:pt modelId="{CD0830F9-357B-4B91-A864-A787FD3FD08C}" type="parTrans" cxnId="{EF94E1DF-AAA6-4FAC-9299-D7F9E620DD8E}">
      <dgm:prSet/>
      <dgm:spPr/>
      <dgm:t>
        <a:bodyPr/>
        <a:lstStyle/>
        <a:p>
          <a:endParaRPr lang="tr-TR" sz="1600">
            <a:latin typeface="Arial" pitchFamily="34" charset="0"/>
            <a:cs typeface="Arial" pitchFamily="34" charset="0"/>
          </a:endParaRPr>
        </a:p>
      </dgm:t>
    </dgm:pt>
    <dgm:pt modelId="{A83244B8-6585-40A4-B7C4-F13016F5231E}" type="sibTrans" cxnId="{EF94E1DF-AAA6-4FAC-9299-D7F9E620DD8E}">
      <dgm:prSet/>
      <dgm:spPr/>
      <dgm:t>
        <a:bodyPr/>
        <a:lstStyle/>
        <a:p>
          <a:endParaRPr lang="tr-TR" sz="1600">
            <a:latin typeface="Arial" pitchFamily="34" charset="0"/>
            <a:cs typeface="Arial" pitchFamily="34" charset="0"/>
          </a:endParaRPr>
        </a:p>
      </dgm:t>
    </dgm:pt>
    <dgm:pt modelId="{11481E2C-09DA-4948-99B4-38A8C231C70A}">
      <dgm:prSet phldrT="[Metin]" custT="1"/>
      <dgm:spPr/>
      <dgm:t>
        <a:bodyPr/>
        <a:lstStyle/>
        <a:p>
          <a:r>
            <a:rPr lang="tr-TR" sz="2000" dirty="0">
              <a:latin typeface="Arial" pitchFamily="34" charset="0"/>
              <a:cs typeface="Arial" pitchFamily="34" charset="0"/>
            </a:rPr>
            <a:t>2218 Yurt İçi Doktora Sonrası Araştırma Burs Programı</a:t>
          </a:r>
        </a:p>
      </dgm:t>
    </dgm:pt>
    <dgm:pt modelId="{46A5A8D5-4ABB-4676-AF43-E6399273A7BC}" type="parTrans" cxnId="{6E095ABF-71B0-4D2B-9FD6-B7EE9C12A043}">
      <dgm:prSet/>
      <dgm:spPr/>
      <dgm:t>
        <a:bodyPr/>
        <a:lstStyle/>
        <a:p>
          <a:endParaRPr lang="tr-TR" sz="1600">
            <a:latin typeface="Arial" pitchFamily="34" charset="0"/>
            <a:cs typeface="Arial" pitchFamily="34" charset="0"/>
          </a:endParaRPr>
        </a:p>
      </dgm:t>
    </dgm:pt>
    <dgm:pt modelId="{002A01DE-D4CE-465B-8293-1851AFF60927}" type="sibTrans" cxnId="{6E095ABF-71B0-4D2B-9FD6-B7EE9C12A043}">
      <dgm:prSet/>
      <dgm:spPr/>
      <dgm:t>
        <a:bodyPr/>
        <a:lstStyle/>
        <a:p>
          <a:endParaRPr lang="tr-TR" sz="1600">
            <a:latin typeface="Arial" pitchFamily="34" charset="0"/>
            <a:cs typeface="Arial" pitchFamily="34" charset="0"/>
          </a:endParaRPr>
        </a:p>
      </dgm:t>
    </dgm:pt>
    <dgm:pt modelId="{0F102467-862E-4CD4-854D-D4B996E3D2C5}">
      <dgm:prSet phldrT="[Metin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b="1" dirty="0">
              <a:latin typeface="Arial" pitchFamily="34" charset="0"/>
              <a:cs typeface="Arial" pitchFamily="34" charset="0"/>
            </a:rPr>
            <a:t>Yurt Dışı</a:t>
          </a:r>
        </a:p>
      </dgm:t>
    </dgm:pt>
    <dgm:pt modelId="{BF2B826C-2778-4109-AFD4-A41094B712AD}" type="parTrans" cxnId="{0E1C7042-636D-44FE-A042-88649BAF5974}">
      <dgm:prSet/>
      <dgm:spPr/>
      <dgm:t>
        <a:bodyPr/>
        <a:lstStyle/>
        <a:p>
          <a:endParaRPr lang="tr-TR" sz="1600">
            <a:latin typeface="Arial" pitchFamily="34" charset="0"/>
            <a:cs typeface="Arial" pitchFamily="34" charset="0"/>
          </a:endParaRPr>
        </a:p>
      </dgm:t>
    </dgm:pt>
    <dgm:pt modelId="{427DF027-5CB6-44F4-BC64-F2F082CC258A}" type="sibTrans" cxnId="{0E1C7042-636D-44FE-A042-88649BAF5974}">
      <dgm:prSet/>
      <dgm:spPr/>
      <dgm:t>
        <a:bodyPr/>
        <a:lstStyle/>
        <a:p>
          <a:endParaRPr lang="tr-TR" sz="1600">
            <a:latin typeface="Arial" pitchFamily="34" charset="0"/>
            <a:cs typeface="Arial" pitchFamily="34" charset="0"/>
          </a:endParaRPr>
        </a:p>
      </dgm:t>
    </dgm:pt>
    <dgm:pt modelId="{0674C93C-E07A-416E-BC7E-2E1F8EB118B9}">
      <dgm:prSet phldrT="[Metin]" custT="1"/>
      <dgm:spPr/>
      <dgm:t>
        <a:bodyPr/>
        <a:lstStyle/>
        <a:p>
          <a:r>
            <a:rPr lang="tr-TR" sz="2000" dirty="0">
              <a:latin typeface="Arial" pitchFamily="34" charset="0"/>
              <a:cs typeface="Arial" pitchFamily="34" charset="0"/>
            </a:rPr>
            <a:t>2219 Yurt Dışı Doktora Sonrası Araştırma Burs Programı</a:t>
          </a:r>
        </a:p>
      </dgm:t>
    </dgm:pt>
    <dgm:pt modelId="{68C543A6-38FA-447B-BD0A-4C9F312B5F15}" type="parTrans" cxnId="{606435DB-0577-43FE-9C47-F3A26463DD4F}">
      <dgm:prSet/>
      <dgm:spPr/>
      <dgm:t>
        <a:bodyPr/>
        <a:lstStyle/>
        <a:p>
          <a:endParaRPr lang="tr-TR" sz="1600">
            <a:latin typeface="Arial" pitchFamily="34" charset="0"/>
            <a:cs typeface="Arial" pitchFamily="34" charset="0"/>
          </a:endParaRPr>
        </a:p>
      </dgm:t>
    </dgm:pt>
    <dgm:pt modelId="{2089C656-D2F1-4188-B3A8-A770048661DD}" type="sibTrans" cxnId="{606435DB-0577-43FE-9C47-F3A26463DD4F}">
      <dgm:prSet/>
      <dgm:spPr/>
      <dgm:t>
        <a:bodyPr/>
        <a:lstStyle/>
        <a:p>
          <a:endParaRPr lang="tr-TR" sz="1600">
            <a:latin typeface="Arial" pitchFamily="34" charset="0"/>
            <a:cs typeface="Arial" pitchFamily="34" charset="0"/>
          </a:endParaRPr>
        </a:p>
      </dgm:t>
    </dgm:pt>
    <dgm:pt modelId="{E2DB55D3-0B1D-4525-8FCF-B0F02AD8DD02}" type="pres">
      <dgm:prSet presAssocID="{8ED90E01-1E6B-4B60-976B-C8BE05F6A6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80A19F-1D6E-49B8-AC41-9849E9140D93}" type="pres">
      <dgm:prSet presAssocID="{D13FA4A7-C09E-489F-88B5-78B7DF27FAFB}" presName="root" presStyleCnt="0"/>
      <dgm:spPr/>
    </dgm:pt>
    <dgm:pt modelId="{DEADE03E-7ABF-4256-870A-81339D544E0A}" type="pres">
      <dgm:prSet presAssocID="{D13FA4A7-C09E-489F-88B5-78B7DF27FAFB}" presName="rootComposite" presStyleCnt="0"/>
      <dgm:spPr/>
    </dgm:pt>
    <dgm:pt modelId="{24A5C1F4-F02F-4E06-8935-0A8C29883B02}" type="pres">
      <dgm:prSet presAssocID="{D13FA4A7-C09E-489F-88B5-78B7DF27FAFB}" presName="rootText" presStyleLbl="node1" presStyleIdx="0" presStyleCnt="2" custScaleY="54650" custLinFactNeighborX="-100" custLinFactNeighborY="-21479"/>
      <dgm:spPr/>
    </dgm:pt>
    <dgm:pt modelId="{AF0D1FAB-9160-4C07-A102-9EB858357728}" type="pres">
      <dgm:prSet presAssocID="{D13FA4A7-C09E-489F-88B5-78B7DF27FAFB}" presName="rootConnector" presStyleLbl="node1" presStyleIdx="0" presStyleCnt="2"/>
      <dgm:spPr/>
    </dgm:pt>
    <dgm:pt modelId="{5356CDE6-8A1C-4713-86DF-A4131B3D4C48}" type="pres">
      <dgm:prSet presAssocID="{D13FA4A7-C09E-489F-88B5-78B7DF27FAFB}" presName="childShape" presStyleCnt="0"/>
      <dgm:spPr/>
    </dgm:pt>
    <dgm:pt modelId="{D244D801-0E58-4897-960F-6AC01DE6DD48}" type="pres">
      <dgm:prSet presAssocID="{46A5A8D5-4ABB-4676-AF43-E6399273A7BC}" presName="Name13" presStyleLbl="parChTrans1D2" presStyleIdx="0" presStyleCnt="2"/>
      <dgm:spPr/>
    </dgm:pt>
    <dgm:pt modelId="{DFE33870-2041-4E60-9BEB-A35A346D04BA}" type="pres">
      <dgm:prSet presAssocID="{11481E2C-09DA-4948-99B4-38A8C231C70A}" presName="childText" presStyleLbl="bgAcc1" presStyleIdx="0" presStyleCnt="2" custScaleX="135705" custScaleY="59721">
        <dgm:presLayoutVars>
          <dgm:bulletEnabled val="1"/>
        </dgm:presLayoutVars>
      </dgm:prSet>
      <dgm:spPr/>
    </dgm:pt>
    <dgm:pt modelId="{7B641DF4-69D6-4EC6-80D0-3CF8713AE617}" type="pres">
      <dgm:prSet presAssocID="{0F102467-862E-4CD4-854D-D4B996E3D2C5}" presName="root" presStyleCnt="0"/>
      <dgm:spPr/>
    </dgm:pt>
    <dgm:pt modelId="{49817AE9-48C5-40C9-9B50-6D27E0FD163E}" type="pres">
      <dgm:prSet presAssocID="{0F102467-862E-4CD4-854D-D4B996E3D2C5}" presName="rootComposite" presStyleCnt="0"/>
      <dgm:spPr/>
    </dgm:pt>
    <dgm:pt modelId="{A047B581-4071-46E7-A143-F3717EA786ED}" type="pres">
      <dgm:prSet presAssocID="{0F102467-862E-4CD4-854D-D4B996E3D2C5}" presName="rootText" presStyleLbl="node1" presStyleIdx="1" presStyleCnt="2" custScaleY="54650" custLinFactNeighborX="-100" custLinFactNeighborY="-21479"/>
      <dgm:spPr/>
    </dgm:pt>
    <dgm:pt modelId="{8981BACB-D802-413C-B754-89831A368696}" type="pres">
      <dgm:prSet presAssocID="{0F102467-862E-4CD4-854D-D4B996E3D2C5}" presName="rootConnector" presStyleLbl="node1" presStyleIdx="1" presStyleCnt="2"/>
      <dgm:spPr/>
    </dgm:pt>
    <dgm:pt modelId="{492495A0-85A0-4717-BB83-D92D3C7944E8}" type="pres">
      <dgm:prSet presAssocID="{0F102467-862E-4CD4-854D-D4B996E3D2C5}" presName="childShape" presStyleCnt="0"/>
      <dgm:spPr/>
    </dgm:pt>
    <dgm:pt modelId="{53C3FB78-5C61-4F2D-8B19-1C660253FAA7}" type="pres">
      <dgm:prSet presAssocID="{68C543A6-38FA-447B-BD0A-4C9F312B5F15}" presName="Name13" presStyleLbl="parChTrans1D2" presStyleIdx="1" presStyleCnt="2"/>
      <dgm:spPr/>
    </dgm:pt>
    <dgm:pt modelId="{66765BDB-79D7-4915-A320-91DED0051DDC}" type="pres">
      <dgm:prSet presAssocID="{0674C93C-E07A-416E-BC7E-2E1F8EB118B9}" presName="childText" presStyleLbl="bgAcc1" presStyleIdx="1" presStyleCnt="2" custScaleX="142879" custScaleY="59721">
        <dgm:presLayoutVars>
          <dgm:bulletEnabled val="1"/>
        </dgm:presLayoutVars>
      </dgm:prSet>
      <dgm:spPr/>
    </dgm:pt>
  </dgm:ptLst>
  <dgm:cxnLst>
    <dgm:cxn modelId="{B9160D23-D534-4EB8-9978-3B18397B067E}" type="presOf" srcId="{46A5A8D5-4ABB-4676-AF43-E6399273A7BC}" destId="{D244D801-0E58-4897-960F-6AC01DE6DD48}" srcOrd="0" destOrd="0" presId="urn:microsoft.com/office/officeart/2005/8/layout/hierarchy3"/>
    <dgm:cxn modelId="{69CF8A30-6620-42BD-9748-1D12E7357C5E}" type="presOf" srcId="{68C543A6-38FA-447B-BD0A-4C9F312B5F15}" destId="{53C3FB78-5C61-4F2D-8B19-1C660253FAA7}" srcOrd="0" destOrd="0" presId="urn:microsoft.com/office/officeart/2005/8/layout/hierarchy3"/>
    <dgm:cxn modelId="{0E1C7042-636D-44FE-A042-88649BAF5974}" srcId="{8ED90E01-1E6B-4B60-976B-C8BE05F6A6CC}" destId="{0F102467-862E-4CD4-854D-D4B996E3D2C5}" srcOrd="1" destOrd="0" parTransId="{BF2B826C-2778-4109-AFD4-A41094B712AD}" sibTransId="{427DF027-5CB6-44F4-BC64-F2F082CC258A}"/>
    <dgm:cxn modelId="{930AA742-13CB-49FE-A717-7FD88C5D4AF7}" type="presOf" srcId="{D13FA4A7-C09E-489F-88B5-78B7DF27FAFB}" destId="{AF0D1FAB-9160-4C07-A102-9EB858357728}" srcOrd="1" destOrd="0" presId="urn:microsoft.com/office/officeart/2005/8/layout/hierarchy3"/>
    <dgm:cxn modelId="{431F294D-7C52-4B5E-B5F2-2C12B517C26E}" type="presOf" srcId="{11481E2C-09DA-4948-99B4-38A8C231C70A}" destId="{DFE33870-2041-4E60-9BEB-A35A346D04BA}" srcOrd="0" destOrd="0" presId="urn:microsoft.com/office/officeart/2005/8/layout/hierarchy3"/>
    <dgm:cxn modelId="{71D71E95-8683-4A0B-95C6-D8FBBA68D3DF}" type="presOf" srcId="{D13FA4A7-C09E-489F-88B5-78B7DF27FAFB}" destId="{24A5C1F4-F02F-4E06-8935-0A8C29883B02}" srcOrd="0" destOrd="0" presId="urn:microsoft.com/office/officeart/2005/8/layout/hierarchy3"/>
    <dgm:cxn modelId="{DE5371A5-E3CA-4826-98C1-630CD05F1C22}" type="presOf" srcId="{8ED90E01-1E6B-4B60-976B-C8BE05F6A6CC}" destId="{E2DB55D3-0B1D-4525-8FCF-B0F02AD8DD02}" srcOrd="0" destOrd="0" presId="urn:microsoft.com/office/officeart/2005/8/layout/hierarchy3"/>
    <dgm:cxn modelId="{6345C9B4-25FE-4B11-AF5F-ED683B28E823}" type="presOf" srcId="{0F102467-862E-4CD4-854D-D4B996E3D2C5}" destId="{A047B581-4071-46E7-A143-F3717EA786ED}" srcOrd="0" destOrd="0" presId="urn:microsoft.com/office/officeart/2005/8/layout/hierarchy3"/>
    <dgm:cxn modelId="{6E095ABF-71B0-4D2B-9FD6-B7EE9C12A043}" srcId="{D13FA4A7-C09E-489F-88B5-78B7DF27FAFB}" destId="{11481E2C-09DA-4948-99B4-38A8C231C70A}" srcOrd="0" destOrd="0" parTransId="{46A5A8D5-4ABB-4676-AF43-E6399273A7BC}" sibTransId="{002A01DE-D4CE-465B-8293-1851AFF60927}"/>
    <dgm:cxn modelId="{8D3C9CCA-39CC-4AF8-8134-66D2713C227E}" type="presOf" srcId="{0F102467-862E-4CD4-854D-D4B996E3D2C5}" destId="{8981BACB-D802-413C-B754-89831A368696}" srcOrd="1" destOrd="0" presId="urn:microsoft.com/office/officeart/2005/8/layout/hierarchy3"/>
    <dgm:cxn modelId="{606435DB-0577-43FE-9C47-F3A26463DD4F}" srcId="{0F102467-862E-4CD4-854D-D4B996E3D2C5}" destId="{0674C93C-E07A-416E-BC7E-2E1F8EB118B9}" srcOrd="0" destOrd="0" parTransId="{68C543A6-38FA-447B-BD0A-4C9F312B5F15}" sibTransId="{2089C656-D2F1-4188-B3A8-A770048661DD}"/>
    <dgm:cxn modelId="{EF94E1DF-AAA6-4FAC-9299-D7F9E620DD8E}" srcId="{8ED90E01-1E6B-4B60-976B-C8BE05F6A6CC}" destId="{D13FA4A7-C09E-489F-88B5-78B7DF27FAFB}" srcOrd="0" destOrd="0" parTransId="{CD0830F9-357B-4B91-A864-A787FD3FD08C}" sibTransId="{A83244B8-6585-40A4-B7C4-F13016F5231E}"/>
    <dgm:cxn modelId="{16838CE7-C6F5-468B-9EF4-ED80D09697F7}" type="presOf" srcId="{0674C93C-E07A-416E-BC7E-2E1F8EB118B9}" destId="{66765BDB-79D7-4915-A320-91DED0051DDC}" srcOrd="0" destOrd="0" presId="urn:microsoft.com/office/officeart/2005/8/layout/hierarchy3"/>
    <dgm:cxn modelId="{2DC4BCE8-8FEC-40E4-94F9-D386622F12BC}" type="presParOf" srcId="{E2DB55D3-0B1D-4525-8FCF-B0F02AD8DD02}" destId="{4380A19F-1D6E-49B8-AC41-9849E9140D93}" srcOrd="0" destOrd="0" presId="urn:microsoft.com/office/officeart/2005/8/layout/hierarchy3"/>
    <dgm:cxn modelId="{2FBB878A-0ACD-45E1-A56E-D8B0F4F70575}" type="presParOf" srcId="{4380A19F-1D6E-49B8-AC41-9849E9140D93}" destId="{DEADE03E-7ABF-4256-870A-81339D544E0A}" srcOrd="0" destOrd="0" presId="urn:microsoft.com/office/officeart/2005/8/layout/hierarchy3"/>
    <dgm:cxn modelId="{B27EC613-7468-4CE1-8503-E227B85B2EF5}" type="presParOf" srcId="{DEADE03E-7ABF-4256-870A-81339D544E0A}" destId="{24A5C1F4-F02F-4E06-8935-0A8C29883B02}" srcOrd="0" destOrd="0" presId="urn:microsoft.com/office/officeart/2005/8/layout/hierarchy3"/>
    <dgm:cxn modelId="{6B24267D-9FF1-4023-9737-1888A5B30E5A}" type="presParOf" srcId="{DEADE03E-7ABF-4256-870A-81339D544E0A}" destId="{AF0D1FAB-9160-4C07-A102-9EB858357728}" srcOrd="1" destOrd="0" presId="urn:microsoft.com/office/officeart/2005/8/layout/hierarchy3"/>
    <dgm:cxn modelId="{4E6C3F97-CF98-4F3B-B11D-88D9D93B8F6B}" type="presParOf" srcId="{4380A19F-1D6E-49B8-AC41-9849E9140D93}" destId="{5356CDE6-8A1C-4713-86DF-A4131B3D4C48}" srcOrd="1" destOrd="0" presId="urn:microsoft.com/office/officeart/2005/8/layout/hierarchy3"/>
    <dgm:cxn modelId="{E63983BA-BD9A-401A-B60A-BA35E5D76C93}" type="presParOf" srcId="{5356CDE6-8A1C-4713-86DF-A4131B3D4C48}" destId="{D244D801-0E58-4897-960F-6AC01DE6DD48}" srcOrd="0" destOrd="0" presId="urn:microsoft.com/office/officeart/2005/8/layout/hierarchy3"/>
    <dgm:cxn modelId="{5E6CB273-7B3D-45F3-97AB-0054D9E7DC0D}" type="presParOf" srcId="{5356CDE6-8A1C-4713-86DF-A4131B3D4C48}" destId="{DFE33870-2041-4E60-9BEB-A35A346D04BA}" srcOrd="1" destOrd="0" presId="urn:microsoft.com/office/officeart/2005/8/layout/hierarchy3"/>
    <dgm:cxn modelId="{AB320851-FD27-4272-8DBC-775048642244}" type="presParOf" srcId="{E2DB55D3-0B1D-4525-8FCF-B0F02AD8DD02}" destId="{7B641DF4-69D6-4EC6-80D0-3CF8713AE617}" srcOrd="1" destOrd="0" presId="urn:microsoft.com/office/officeart/2005/8/layout/hierarchy3"/>
    <dgm:cxn modelId="{03ECE5A4-8977-4FA8-83F4-3C19BCDFD9CA}" type="presParOf" srcId="{7B641DF4-69D6-4EC6-80D0-3CF8713AE617}" destId="{49817AE9-48C5-40C9-9B50-6D27E0FD163E}" srcOrd="0" destOrd="0" presId="urn:microsoft.com/office/officeart/2005/8/layout/hierarchy3"/>
    <dgm:cxn modelId="{6344EA18-F6AD-4D9E-A28C-86C8CDB25487}" type="presParOf" srcId="{49817AE9-48C5-40C9-9B50-6D27E0FD163E}" destId="{A047B581-4071-46E7-A143-F3717EA786ED}" srcOrd="0" destOrd="0" presId="urn:microsoft.com/office/officeart/2005/8/layout/hierarchy3"/>
    <dgm:cxn modelId="{803AAC72-D723-44D9-9DD4-38CC9F09209A}" type="presParOf" srcId="{49817AE9-48C5-40C9-9B50-6D27E0FD163E}" destId="{8981BACB-D802-413C-B754-89831A368696}" srcOrd="1" destOrd="0" presId="urn:microsoft.com/office/officeart/2005/8/layout/hierarchy3"/>
    <dgm:cxn modelId="{FBA750EF-482B-4BA5-BE67-21DA044D0F92}" type="presParOf" srcId="{7B641DF4-69D6-4EC6-80D0-3CF8713AE617}" destId="{492495A0-85A0-4717-BB83-D92D3C7944E8}" srcOrd="1" destOrd="0" presId="urn:microsoft.com/office/officeart/2005/8/layout/hierarchy3"/>
    <dgm:cxn modelId="{1D46B809-5977-4C59-856B-1B065EB2BC13}" type="presParOf" srcId="{492495A0-85A0-4717-BB83-D92D3C7944E8}" destId="{53C3FB78-5C61-4F2D-8B19-1C660253FAA7}" srcOrd="0" destOrd="0" presId="urn:microsoft.com/office/officeart/2005/8/layout/hierarchy3"/>
    <dgm:cxn modelId="{23AC3E69-39AB-4D43-B7D3-B4ABEC5AFDEA}" type="presParOf" srcId="{492495A0-85A0-4717-BB83-D92D3C7944E8}" destId="{66765BDB-79D7-4915-A320-91DED0051DD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84DB00-1A19-44FE-AE0C-3EDE6BF241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DDDE4A0-B221-4C52-9393-8A7827BB55C7}">
      <dgm:prSet phldrT="[Metin]"/>
      <dgm:spPr/>
      <dgm:t>
        <a:bodyPr/>
        <a:lstStyle/>
        <a:p>
          <a:r>
            <a:rPr lang="tr-TR" dirty="0"/>
            <a:t>LİSANS (ÖĞRENCİ İKEN)</a:t>
          </a:r>
        </a:p>
      </dgm:t>
    </dgm:pt>
    <dgm:pt modelId="{EA9B82DE-A1D4-4FE6-A9AE-37AE4CE91ABE}" type="parTrans" cxnId="{744C5F9D-44A5-48F7-AFF4-1E4892F035FA}">
      <dgm:prSet/>
      <dgm:spPr/>
      <dgm:t>
        <a:bodyPr/>
        <a:lstStyle/>
        <a:p>
          <a:endParaRPr lang="tr-TR"/>
        </a:p>
      </dgm:t>
    </dgm:pt>
    <dgm:pt modelId="{ED5A4494-07B3-4D13-B1A9-79C56C600962}" type="sibTrans" cxnId="{744C5F9D-44A5-48F7-AFF4-1E4892F035FA}">
      <dgm:prSet/>
      <dgm:spPr/>
      <dgm:t>
        <a:bodyPr/>
        <a:lstStyle/>
        <a:p>
          <a:endParaRPr lang="tr-TR"/>
        </a:p>
      </dgm:t>
    </dgm:pt>
    <dgm:pt modelId="{9081CD7F-9213-4D4C-8A23-C2898D8C70F0}">
      <dgm:prSet phldrT="[Metin]"/>
      <dgm:spPr/>
      <dgm:t>
        <a:bodyPr/>
        <a:lstStyle/>
        <a:p>
          <a:r>
            <a:rPr lang="tr-TR" dirty="0"/>
            <a:t>LİSANSÜSTÜ (İHTİSAS)</a:t>
          </a:r>
        </a:p>
      </dgm:t>
    </dgm:pt>
    <dgm:pt modelId="{31BCCDCB-26D9-4130-89BF-60D9BEBB8001}" type="parTrans" cxnId="{5D441661-2C7F-48DB-9749-338819312D67}">
      <dgm:prSet/>
      <dgm:spPr/>
      <dgm:t>
        <a:bodyPr/>
        <a:lstStyle/>
        <a:p>
          <a:endParaRPr lang="tr-TR"/>
        </a:p>
      </dgm:t>
    </dgm:pt>
    <dgm:pt modelId="{C7AF3D06-BE72-45D1-B110-3AA0A5AE44A1}" type="sibTrans" cxnId="{5D441661-2C7F-48DB-9749-338819312D67}">
      <dgm:prSet/>
      <dgm:spPr/>
      <dgm:t>
        <a:bodyPr/>
        <a:lstStyle/>
        <a:p>
          <a:endParaRPr lang="tr-TR"/>
        </a:p>
      </dgm:t>
    </dgm:pt>
    <dgm:pt modelId="{6DCB8170-1236-4D04-8A45-AF4F1A1C6C4B}">
      <dgm:prSet phldrT="[Metin]"/>
      <dgm:spPr/>
      <dgm:t>
        <a:bodyPr/>
        <a:lstStyle/>
        <a:p>
          <a:r>
            <a:rPr lang="tr-TR" dirty="0"/>
            <a:t>DOKTORA SONRASI (UZMANLIK)</a:t>
          </a:r>
        </a:p>
      </dgm:t>
    </dgm:pt>
    <dgm:pt modelId="{56666F4A-3B12-4D51-97EC-CA57408B0A0A}" type="parTrans" cxnId="{A5ADBC00-DF1B-43AA-8CB6-68CF181E0989}">
      <dgm:prSet/>
      <dgm:spPr/>
      <dgm:t>
        <a:bodyPr/>
        <a:lstStyle/>
        <a:p>
          <a:endParaRPr lang="tr-TR"/>
        </a:p>
      </dgm:t>
    </dgm:pt>
    <dgm:pt modelId="{20AE6BF1-9E88-44D4-A0A1-28072EF5051A}" type="sibTrans" cxnId="{A5ADBC00-DF1B-43AA-8CB6-68CF181E0989}">
      <dgm:prSet/>
      <dgm:spPr/>
      <dgm:t>
        <a:bodyPr/>
        <a:lstStyle/>
        <a:p>
          <a:endParaRPr lang="tr-TR"/>
        </a:p>
      </dgm:t>
    </dgm:pt>
    <dgm:pt modelId="{8C316D83-F94E-44B9-B3AB-4195C7E3E40A}" type="pres">
      <dgm:prSet presAssocID="{EB84DB00-1A19-44FE-AE0C-3EDE6BF2410F}" presName="linear" presStyleCnt="0">
        <dgm:presLayoutVars>
          <dgm:dir/>
          <dgm:animLvl val="lvl"/>
          <dgm:resizeHandles val="exact"/>
        </dgm:presLayoutVars>
      </dgm:prSet>
      <dgm:spPr/>
    </dgm:pt>
    <dgm:pt modelId="{0102593C-F771-4F1F-8675-5BF1748CFACE}" type="pres">
      <dgm:prSet presAssocID="{9DDDE4A0-B221-4C52-9393-8A7827BB55C7}" presName="parentLin" presStyleCnt="0"/>
      <dgm:spPr/>
    </dgm:pt>
    <dgm:pt modelId="{589718EE-278E-4316-A45C-38DE9BD84B66}" type="pres">
      <dgm:prSet presAssocID="{9DDDE4A0-B221-4C52-9393-8A7827BB55C7}" presName="parentLeftMargin" presStyleLbl="node1" presStyleIdx="0" presStyleCnt="3"/>
      <dgm:spPr/>
    </dgm:pt>
    <dgm:pt modelId="{EE19E772-7908-4D5D-85CA-2047DB657B8F}" type="pres">
      <dgm:prSet presAssocID="{9DDDE4A0-B221-4C52-9393-8A7827BB55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720AC1-A1E6-4480-B8B1-EAD9075674D3}" type="pres">
      <dgm:prSet presAssocID="{9DDDE4A0-B221-4C52-9393-8A7827BB55C7}" presName="negativeSpace" presStyleCnt="0"/>
      <dgm:spPr/>
    </dgm:pt>
    <dgm:pt modelId="{979A5BBF-CF5C-400C-A509-3388BEDF078B}" type="pres">
      <dgm:prSet presAssocID="{9DDDE4A0-B221-4C52-9393-8A7827BB55C7}" presName="childText" presStyleLbl="conFgAcc1" presStyleIdx="0" presStyleCnt="3">
        <dgm:presLayoutVars>
          <dgm:bulletEnabled val="1"/>
        </dgm:presLayoutVars>
      </dgm:prSet>
      <dgm:spPr/>
    </dgm:pt>
    <dgm:pt modelId="{DD3B5ED9-D447-49CB-A620-CCB91D2621C9}" type="pres">
      <dgm:prSet presAssocID="{ED5A4494-07B3-4D13-B1A9-79C56C600962}" presName="spaceBetweenRectangles" presStyleCnt="0"/>
      <dgm:spPr/>
    </dgm:pt>
    <dgm:pt modelId="{DE4B9062-3F4E-4952-8FDF-1BD22D801774}" type="pres">
      <dgm:prSet presAssocID="{9081CD7F-9213-4D4C-8A23-C2898D8C70F0}" presName="parentLin" presStyleCnt="0"/>
      <dgm:spPr/>
    </dgm:pt>
    <dgm:pt modelId="{92779958-C717-4637-A4E3-725570FF4132}" type="pres">
      <dgm:prSet presAssocID="{9081CD7F-9213-4D4C-8A23-C2898D8C70F0}" presName="parentLeftMargin" presStyleLbl="node1" presStyleIdx="0" presStyleCnt="3"/>
      <dgm:spPr/>
    </dgm:pt>
    <dgm:pt modelId="{8B2F5214-8AED-4B67-A32C-8FC37DC2DE4B}" type="pres">
      <dgm:prSet presAssocID="{9081CD7F-9213-4D4C-8A23-C2898D8C70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AFA054-F9D0-4940-A4F1-70DE876A7DE8}" type="pres">
      <dgm:prSet presAssocID="{9081CD7F-9213-4D4C-8A23-C2898D8C70F0}" presName="negativeSpace" presStyleCnt="0"/>
      <dgm:spPr/>
    </dgm:pt>
    <dgm:pt modelId="{F2B3B236-F5C7-44EA-AA00-F1918C9BD5E7}" type="pres">
      <dgm:prSet presAssocID="{9081CD7F-9213-4D4C-8A23-C2898D8C70F0}" presName="childText" presStyleLbl="conFgAcc1" presStyleIdx="1" presStyleCnt="3">
        <dgm:presLayoutVars>
          <dgm:bulletEnabled val="1"/>
        </dgm:presLayoutVars>
      </dgm:prSet>
      <dgm:spPr/>
    </dgm:pt>
    <dgm:pt modelId="{4E748386-27D1-4D88-817A-EA98F1AA1604}" type="pres">
      <dgm:prSet presAssocID="{C7AF3D06-BE72-45D1-B110-3AA0A5AE44A1}" presName="spaceBetweenRectangles" presStyleCnt="0"/>
      <dgm:spPr/>
    </dgm:pt>
    <dgm:pt modelId="{D9698327-5364-4EC4-A123-A3DDFDDBB179}" type="pres">
      <dgm:prSet presAssocID="{6DCB8170-1236-4D04-8A45-AF4F1A1C6C4B}" presName="parentLin" presStyleCnt="0"/>
      <dgm:spPr/>
    </dgm:pt>
    <dgm:pt modelId="{6EBB0AEF-5C4F-4E1B-8A35-54DF71C2FEB7}" type="pres">
      <dgm:prSet presAssocID="{6DCB8170-1236-4D04-8A45-AF4F1A1C6C4B}" presName="parentLeftMargin" presStyleLbl="node1" presStyleIdx="1" presStyleCnt="3"/>
      <dgm:spPr/>
    </dgm:pt>
    <dgm:pt modelId="{3BDB3480-6C82-4E07-B5E0-AFD3A7DFF263}" type="pres">
      <dgm:prSet presAssocID="{6DCB8170-1236-4D04-8A45-AF4F1A1C6C4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84E996D-9C27-41B2-910F-2BB5EB410E62}" type="pres">
      <dgm:prSet presAssocID="{6DCB8170-1236-4D04-8A45-AF4F1A1C6C4B}" presName="negativeSpace" presStyleCnt="0"/>
      <dgm:spPr/>
    </dgm:pt>
    <dgm:pt modelId="{19E8D3C4-A8CC-487B-8929-5ACDC174BA9C}" type="pres">
      <dgm:prSet presAssocID="{6DCB8170-1236-4D04-8A45-AF4F1A1C6C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ADBC00-DF1B-43AA-8CB6-68CF181E0989}" srcId="{EB84DB00-1A19-44FE-AE0C-3EDE6BF2410F}" destId="{6DCB8170-1236-4D04-8A45-AF4F1A1C6C4B}" srcOrd="2" destOrd="0" parTransId="{56666F4A-3B12-4D51-97EC-CA57408B0A0A}" sibTransId="{20AE6BF1-9E88-44D4-A0A1-28072EF5051A}"/>
    <dgm:cxn modelId="{5FB3320E-0B38-45A5-86AA-8FEEEBD06652}" type="presOf" srcId="{9DDDE4A0-B221-4C52-9393-8A7827BB55C7}" destId="{589718EE-278E-4316-A45C-38DE9BD84B66}" srcOrd="0" destOrd="0" presId="urn:microsoft.com/office/officeart/2005/8/layout/list1"/>
    <dgm:cxn modelId="{1D378C16-E9C2-40FA-B9E6-D0C5769A6764}" type="presOf" srcId="{6DCB8170-1236-4D04-8A45-AF4F1A1C6C4B}" destId="{3BDB3480-6C82-4E07-B5E0-AFD3A7DFF263}" srcOrd="1" destOrd="0" presId="urn:microsoft.com/office/officeart/2005/8/layout/list1"/>
    <dgm:cxn modelId="{DB3D6822-1411-4C52-B4F2-3D8E26CE19EF}" type="presOf" srcId="{6DCB8170-1236-4D04-8A45-AF4F1A1C6C4B}" destId="{6EBB0AEF-5C4F-4E1B-8A35-54DF71C2FEB7}" srcOrd="0" destOrd="0" presId="urn:microsoft.com/office/officeart/2005/8/layout/list1"/>
    <dgm:cxn modelId="{98BB284A-56C2-47E0-8E83-E3D43156F6A5}" type="presOf" srcId="{9081CD7F-9213-4D4C-8A23-C2898D8C70F0}" destId="{92779958-C717-4637-A4E3-725570FF4132}" srcOrd="0" destOrd="0" presId="urn:microsoft.com/office/officeart/2005/8/layout/list1"/>
    <dgm:cxn modelId="{5D441661-2C7F-48DB-9749-338819312D67}" srcId="{EB84DB00-1A19-44FE-AE0C-3EDE6BF2410F}" destId="{9081CD7F-9213-4D4C-8A23-C2898D8C70F0}" srcOrd="1" destOrd="0" parTransId="{31BCCDCB-26D9-4130-89BF-60D9BEBB8001}" sibTransId="{C7AF3D06-BE72-45D1-B110-3AA0A5AE44A1}"/>
    <dgm:cxn modelId="{A2F19A69-4771-4150-937C-4B0923D8E312}" type="presOf" srcId="{EB84DB00-1A19-44FE-AE0C-3EDE6BF2410F}" destId="{8C316D83-F94E-44B9-B3AB-4195C7E3E40A}" srcOrd="0" destOrd="0" presId="urn:microsoft.com/office/officeart/2005/8/layout/list1"/>
    <dgm:cxn modelId="{09950878-09DF-4C5E-B6CD-789C5B9A3D90}" type="presOf" srcId="{9081CD7F-9213-4D4C-8A23-C2898D8C70F0}" destId="{8B2F5214-8AED-4B67-A32C-8FC37DC2DE4B}" srcOrd="1" destOrd="0" presId="urn:microsoft.com/office/officeart/2005/8/layout/list1"/>
    <dgm:cxn modelId="{744C5F9D-44A5-48F7-AFF4-1E4892F035FA}" srcId="{EB84DB00-1A19-44FE-AE0C-3EDE6BF2410F}" destId="{9DDDE4A0-B221-4C52-9393-8A7827BB55C7}" srcOrd="0" destOrd="0" parTransId="{EA9B82DE-A1D4-4FE6-A9AE-37AE4CE91ABE}" sibTransId="{ED5A4494-07B3-4D13-B1A9-79C56C600962}"/>
    <dgm:cxn modelId="{D6A2FFD9-3514-4367-9EB3-A9AF03C2F66C}" type="presOf" srcId="{9DDDE4A0-B221-4C52-9393-8A7827BB55C7}" destId="{EE19E772-7908-4D5D-85CA-2047DB657B8F}" srcOrd="1" destOrd="0" presId="urn:microsoft.com/office/officeart/2005/8/layout/list1"/>
    <dgm:cxn modelId="{9584B90C-4B2D-4251-BA71-CAE5CA5DA3CD}" type="presParOf" srcId="{8C316D83-F94E-44B9-B3AB-4195C7E3E40A}" destId="{0102593C-F771-4F1F-8675-5BF1748CFACE}" srcOrd="0" destOrd="0" presId="urn:microsoft.com/office/officeart/2005/8/layout/list1"/>
    <dgm:cxn modelId="{6BD96D04-907B-4768-A133-E3C6DF959256}" type="presParOf" srcId="{0102593C-F771-4F1F-8675-5BF1748CFACE}" destId="{589718EE-278E-4316-A45C-38DE9BD84B66}" srcOrd="0" destOrd="0" presId="urn:microsoft.com/office/officeart/2005/8/layout/list1"/>
    <dgm:cxn modelId="{91657512-5360-40C4-B5A7-811CD7BB1426}" type="presParOf" srcId="{0102593C-F771-4F1F-8675-5BF1748CFACE}" destId="{EE19E772-7908-4D5D-85CA-2047DB657B8F}" srcOrd="1" destOrd="0" presId="urn:microsoft.com/office/officeart/2005/8/layout/list1"/>
    <dgm:cxn modelId="{1203E799-4CE8-4C99-B040-F976A092EA79}" type="presParOf" srcId="{8C316D83-F94E-44B9-B3AB-4195C7E3E40A}" destId="{3E720AC1-A1E6-4480-B8B1-EAD9075674D3}" srcOrd="1" destOrd="0" presId="urn:microsoft.com/office/officeart/2005/8/layout/list1"/>
    <dgm:cxn modelId="{078C374B-E07E-42F7-BA25-4512D4AC45E1}" type="presParOf" srcId="{8C316D83-F94E-44B9-B3AB-4195C7E3E40A}" destId="{979A5BBF-CF5C-400C-A509-3388BEDF078B}" srcOrd="2" destOrd="0" presId="urn:microsoft.com/office/officeart/2005/8/layout/list1"/>
    <dgm:cxn modelId="{52717857-25DB-4627-82AF-F643CF9B85F3}" type="presParOf" srcId="{8C316D83-F94E-44B9-B3AB-4195C7E3E40A}" destId="{DD3B5ED9-D447-49CB-A620-CCB91D2621C9}" srcOrd="3" destOrd="0" presId="urn:microsoft.com/office/officeart/2005/8/layout/list1"/>
    <dgm:cxn modelId="{D444F29E-E318-47B2-AB8C-ED87708B3E10}" type="presParOf" srcId="{8C316D83-F94E-44B9-B3AB-4195C7E3E40A}" destId="{DE4B9062-3F4E-4952-8FDF-1BD22D801774}" srcOrd="4" destOrd="0" presId="urn:microsoft.com/office/officeart/2005/8/layout/list1"/>
    <dgm:cxn modelId="{D47993CF-0134-426A-A96E-D86790571295}" type="presParOf" srcId="{DE4B9062-3F4E-4952-8FDF-1BD22D801774}" destId="{92779958-C717-4637-A4E3-725570FF4132}" srcOrd="0" destOrd="0" presId="urn:microsoft.com/office/officeart/2005/8/layout/list1"/>
    <dgm:cxn modelId="{6C45DF81-8EBD-49B0-A997-FF8D1CDD7DEF}" type="presParOf" srcId="{DE4B9062-3F4E-4952-8FDF-1BD22D801774}" destId="{8B2F5214-8AED-4B67-A32C-8FC37DC2DE4B}" srcOrd="1" destOrd="0" presId="urn:microsoft.com/office/officeart/2005/8/layout/list1"/>
    <dgm:cxn modelId="{3656AE0F-3350-4F15-BA93-E629EDA53879}" type="presParOf" srcId="{8C316D83-F94E-44B9-B3AB-4195C7E3E40A}" destId="{7CAFA054-F9D0-4940-A4F1-70DE876A7DE8}" srcOrd="5" destOrd="0" presId="urn:microsoft.com/office/officeart/2005/8/layout/list1"/>
    <dgm:cxn modelId="{93FE1259-C812-492D-8DAB-BD86363EA310}" type="presParOf" srcId="{8C316D83-F94E-44B9-B3AB-4195C7E3E40A}" destId="{F2B3B236-F5C7-44EA-AA00-F1918C9BD5E7}" srcOrd="6" destOrd="0" presId="urn:microsoft.com/office/officeart/2005/8/layout/list1"/>
    <dgm:cxn modelId="{C8A3AD1B-4696-4F3D-A81A-66FE5480FAD0}" type="presParOf" srcId="{8C316D83-F94E-44B9-B3AB-4195C7E3E40A}" destId="{4E748386-27D1-4D88-817A-EA98F1AA1604}" srcOrd="7" destOrd="0" presId="urn:microsoft.com/office/officeart/2005/8/layout/list1"/>
    <dgm:cxn modelId="{3883BC56-000E-4C20-BAE8-8D01A8D22E82}" type="presParOf" srcId="{8C316D83-F94E-44B9-B3AB-4195C7E3E40A}" destId="{D9698327-5364-4EC4-A123-A3DDFDDBB179}" srcOrd="8" destOrd="0" presId="urn:microsoft.com/office/officeart/2005/8/layout/list1"/>
    <dgm:cxn modelId="{6059B2E8-675A-466C-A6A6-1BA3FF2E8EEA}" type="presParOf" srcId="{D9698327-5364-4EC4-A123-A3DDFDDBB179}" destId="{6EBB0AEF-5C4F-4E1B-8A35-54DF71C2FEB7}" srcOrd="0" destOrd="0" presId="urn:microsoft.com/office/officeart/2005/8/layout/list1"/>
    <dgm:cxn modelId="{F620C2F9-4922-4F7E-994A-44728D8693C4}" type="presParOf" srcId="{D9698327-5364-4EC4-A123-A3DDFDDBB179}" destId="{3BDB3480-6C82-4E07-B5E0-AFD3A7DFF263}" srcOrd="1" destOrd="0" presId="urn:microsoft.com/office/officeart/2005/8/layout/list1"/>
    <dgm:cxn modelId="{A04FB010-CE31-44A3-B8B5-ECB79531CD7F}" type="presParOf" srcId="{8C316D83-F94E-44B9-B3AB-4195C7E3E40A}" destId="{784E996D-9C27-41B2-910F-2BB5EB410E62}" srcOrd="9" destOrd="0" presId="urn:microsoft.com/office/officeart/2005/8/layout/list1"/>
    <dgm:cxn modelId="{4249F0D8-DE97-4C98-AFC2-01A37D4B575F}" type="presParOf" srcId="{8C316D83-F94E-44B9-B3AB-4195C7E3E40A}" destId="{19E8D3C4-A8CC-487B-8929-5ACDC174BA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DC271E-31C1-458D-93F7-1CD0897876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81560A1-0A13-46C8-B2BE-03AC0F1CF7F0}">
      <dgm:prSet phldrT="[Metin]"/>
      <dgm:spPr/>
      <dgm:t>
        <a:bodyPr/>
        <a:lstStyle/>
        <a:p>
          <a:r>
            <a:rPr lang="tr-TR" dirty="0">
              <a:solidFill>
                <a:schemeClr val="bg1">
                  <a:lumMod val="50000"/>
                </a:schemeClr>
              </a:solidFill>
            </a:rPr>
            <a:t>Mevcut burs programları</a:t>
          </a:r>
        </a:p>
      </dgm:t>
    </dgm:pt>
    <dgm:pt modelId="{0188D7A7-A30D-4664-A258-F5FBF4C8CBCD}" type="parTrans" cxnId="{2DBB7FF7-307E-4627-A991-371AC0F0D6A9}">
      <dgm:prSet/>
      <dgm:spPr/>
      <dgm:t>
        <a:bodyPr/>
        <a:lstStyle/>
        <a:p>
          <a:endParaRPr lang="tr-TR"/>
        </a:p>
      </dgm:t>
    </dgm:pt>
    <dgm:pt modelId="{FD229794-06F2-4339-9454-1B7E763691F0}" type="sibTrans" cxnId="{2DBB7FF7-307E-4627-A991-371AC0F0D6A9}">
      <dgm:prSet/>
      <dgm:spPr/>
      <dgm:t>
        <a:bodyPr/>
        <a:lstStyle/>
        <a:p>
          <a:endParaRPr lang="tr-TR"/>
        </a:p>
      </dgm:t>
    </dgm:pt>
    <dgm:pt modelId="{7B5CB407-B654-406A-8F28-494124AD17BE}">
      <dgm:prSet phldrT="[Metin]"/>
      <dgm:spPr/>
      <dgm:t>
        <a:bodyPr/>
        <a:lstStyle/>
        <a:p>
          <a:r>
            <a:rPr lang="tr-TR" dirty="0"/>
            <a:t>Örneklerle başvuru aşamaları</a:t>
          </a:r>
        </a:p>
      </dgm:t>
    </dgm:pt>
    <dgm:pt modelId="{E55EDA91-0CA4-4DD6-8EA5-2571E9019EA8}" type="parTrans" cxnId="{0BB758BF-6DB9-45C5-984B-732B38D9ABE3}">
      <dgm:prSet/>
      <dgm:spPr/>
      <dgm:t>
        <a:bodyPr/>
        <a:lstStyle/>
        <a:p>
          <a:endParaRPr lang="tr-TR"/>
        </a:p>
      </dgm:t>
    </dgm:pt>
    <dgm:pt modelId="{89C42378-AE35-415E-9ECF-DB04195C5AD1}" type="sibTrans" cxnId="{0BB758BF-6DB9-45C5-984B-732B38D9ABE3}">
      <dgm:prSet/>
      <dgm:spPr/>
      <dgm:t>
        <a:bodyPr/>
        <a:lstStyle/>
        <a:p>
          <a:endParaRPr lang="tr-TR"/>
        </a:p>
      </dgm:t>
    </dgm:pt>
    <dgm:pt modelId="{9ED9D2F4-B2A8-41E3-A25E-6CDD0982B6A6}" type="pres">
      <dgm:prSet presAssocID="{2BDC271E-31C1-458D-93F7-1CD08978760B}" presName="linear" presStyleCnt="0">
        <dgm:presLayoutVars>
          <dgm:dir/>
          <dgm:animLvl val="lvl"/>
          <dgm:resizeHandles val="exact"/>
        </dgm:presLayoutVars>
      </dgm:prSet>
      <dgm:spPr/>
    </dgm:pt>
    <dgm:pt modelId="{AC4C411C-D8DD-40AC-B1A9-2AA39B356970}" type="pres">
      <dgm:prSet presAssocID="{C81560A1-0A13-46C8-B2BE-03AC0F1CF7F0}" presName="parentLin" presStyleCnt="0"/>
      <dgm:spPr/>
    </dgm:pt>
    <dgm:pt modelId="{98A90EEF-1207-455B-AD67-08E7BC1AE7F6}" type="pres">
      <dgm:prSet presAssocID="{C81560A1-0A13-46C8-B2BE-03AC0F1CF7F0}" presName="parentLeftMargin" presStyleLbl="node1" presStyleIdx="0" presStyleCnt="2"/>
      <dgm:spPr/>
    </dgm:pt>
    <dgm:pt modelId="{12B3F752-B5A5-4236-B989-3FA068DAC7E4}" type="pres">
      <dgm:prSet presAssocID="{C81560A1-0A13-46C8-B2BE-03AC0F1CF7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220167-2B09-41E3-A2BA-7AC3213E4DBB}" type="pres">
      <dgm:prSet presAssocID="{C81560A1-0A13-46C8-B2BE-03AC0F1CF7F0}" presName="negativeSpace" presStyleCnt="0"/>
      <dgm:spPr/>
    </dgm:pt>
    <dgm:pt modelId="{8FAB4703-38FB-46F7-960C-18D842817AA2}" type="pres">
      <dgm:prSet presAssocID="{C81560A1-0A13-46C8-B2BE-03AC0F1CF7F0}" presName="childText" presStyleLbl="conFgAcc1" presStyleIdx="0" presStyleCnt="2">
        <dgm:presLayoutVars>
          <dgm:bulletEnabled val="1"/>
        </dgm:presLayoutVars>
      </dgm:prSet>
      <dgm:spPr/>
    </dgm:pt>
    <dgm:pt modelId="{BD9F8185-E967-4433-AE11-7015BF1A8BFF}" type="pres">
      <dgm:prSet presAssocID="{FD229794-06F2-4339-9454-1B7E763691F0}" presName="spaceBetweenRectangles" presStyleCnt="0"/>
      <dgm:spPr/>
    </dgm:pt>
    <dgm:pt modelId="{AB975762-3F03-4759-9E2B-AAC166FF7157}" type="pres">
      <dgm:prSet presAssocID="{7B5CB407-B654-406A-8F28-494124AD17BE}" presName="parentLin" presStyleCnt="0"/>
      <dgm:spPr/>
    </dgm:pt>
    <dgm:pt modelId="{F6B94E4C-BF70-4B15-8F8F-B70AFF213102}" type="pres">
      <dgm:prSet presAssocID="{7B5CB407-B654-406A-8F28-494124AD17BE}" presName="parentLeftMargin" presStyleLbl="node1" presStyleIdx="0" presStyleCnt="2"/>
      <dgm:spPr/>
    </dgm:pt>
    <dgm:pt modelId="{769BB150-9974-4747-92E9-D7C9017C25C5}" type="pres">
      <dgm:prSet presAssocID="{7B5CB407-B654-406A-8F28-494124AD17B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7B8608E-99AF-423B-97F0-07564291B6F4}" type="pres">
      <dgm:prSet presAssocID="{7B5CB407-B654-406A-8F28-494124AD17BE}" presName="negativeSpace" presStyleCnt="0"/>
      <dgm:spPr/>
    </dgm:pt>
    <dgm:pt modelId="{34886646-A042-4308-9152-CD522E252BBD}" type="pres">
      <dgm:prSet presAssocID="{7B5CB407-B654-406A-8F28-494124AD17B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E3BCE68-0A57-4179-83F5-1B428CD7C2F9}" type="presOf" srcId="{2BDC271E-31C1-458D-93F7-1CD08978760B}" destId="{9ED9D2F4-B2A8-41E3-A25E-6CDD0982B6A6}" srcOrd="0" destOrd="0" presId="urn:microsoft.com/office/officeart/2005/8/layout/list1"/>
    <dgm:cxn modelId="{2E3ECF8F-9A31-4AD0-8DDE-A57CFF0A98BF}" type="presOf" srcId="{7B5CB407-B654-406A-8F28-494124AD17BE}" destId="{F6B94E4C-BF70-4B15-8F8F-B70AFF213102}" srcOrd="0" destOrd="0" presId="urn:microsoft.com/office/officeart/2005/8/layout/list1"/>
    <dgm:cxn modelId="{E4F8F396-B4E2-4A64-8755-5B1E1B64CC07}" type="presOf" srcId="{C81560A1-0A13-46C8-B2BE-03AC0F1CF7F0}" destId="{98A90EEF-1207-455B-AD67-08E7BC1AE7F6}" srcOrd="0" destOrd="0" presId="urn:microsoft.com/office/officeart/2005/8/layout/list1"/>
    <dgm:cxn modelId="{FD4225BB-56EB-4DE0-BD91-4F64406143A4}" type="presOf" srcId="{7B5CB407-B654-406A-8F28-494124AD17BE}" destId="{769BB150-9974-4747-92E9-D7C9017C25C5}" srcOrd="1" destOrd="0" presId="urn:microsoft.com/office/officeart/2005/8/layout/list1"/>
    <dgm:cxn modelId="{0BB758BF-6DB9-45C5-984B-732B38D9ABE3}" srcId="{2BDC271E-31C1-458D-93F7-1CD08978760B}" destId="{7B5CB407-B654-406A-8F28-494124AD17BE}" srcOrd="1" destOrd="0" parTransId="{E55EDA91-0CA4-4DD6-8EA5-2571E9019EA8}" sibTransId="{89C42378-AE35-415E-9ECF-DB04195C5AD1}"/>
    <dgm:cxn modelId="{F3B824C5-0D38-4009-B0D0-AE214F33E226}" type="presOf" srcId="{C81560A1-0A13-46C8-B2BE-03AC0F1CF7F0}" destId="{12B3F752-B5A5-4236-B989-3FA068DAC7E4}" srcOrd="1" destOrd="0" presId="urn:microsoft.com/office/officeart/2005/8/layout/list1"/>
    <dgm:cxn modelId="{2DBB7FF7-307E-4627-A991-371AC0F0D6A9}" srcId="{2BDC271E-31C1-458D-93F7-1CD08978760B}" destId="{C81560A1-0A13-46C8-B2BE-03AC0F1CF7F0}" srcOrd="0" destOrd="0" parTransId="{0188D7A7-A30D-4664-A258-F5FBF4C8CBCD}" sibTransId="{FD229794-06F2-4339-9454-1B7E763691F0}"/>
    <dgm:cxn modelId="{7F314AB6-CA4D-4D46-8C3F-DC77882AF1A2}" type="presParOf" srcId="{9ED9D2F4-B2A8-41E3-A25E-6CDD0982B6A6}" destId="{AC4C411C-D8DD-40AC-B1A9-2AA39B356970}" srcOrd="0" destOrd="0" presId="urn:microsoft.com/office/officeart/2005/8/layout/list1"/>
    <dgm:cxn modelId="{429F727A-4DB9-4B6B-8CE7-77FA906CE2AD}" type="presParOf" srcId="{AC4C411C-D8DD-40AC-B1A9-2AA39B356970}" destId="{98A90EEF-1207-455B-AD67-08E7BC1AE7F6}" srcOrd="0" destOrd="0" presId="urn:microsoft.com/office/officeart/2005/8/layout/list1"/>
    <dgm:cxn modelId="{5E3ACE93-F238-4888-BE35-A9EC1C8774B5}" type="presParOf" srcId="{AC4C411C-D8DD-40AC-B1A9-2AA39B356970}" destId="{12B3F752-B5A5-4236-B989-3FA068DAC7E4}" srcOrd="1" destOrd="0" presId="urn:microsoft.com/office/officeart/2005/8/layout/list1"/>
    <dgm:cxn modelId="{6DA5E95C-A756-40E4-88B5-539EEF6084CB}" type="presParOf" srcId="{9ED9D2F4-B2A8-41E3-A25E-6CDD0982B6A6}" destId="{54220167-2B09-41E3-A2BA-7AC3213E4DBB}" srcOrd="1" destOrd="0" presId="urn:microsoft.com/office/officeart/2005/8/layout/list1"/>
    <dgm:cxn modelId="{1685774A-2A6B-4BAD-85AF-285CFD5546B3}" type="presParOf" srcId="{9ED9D2F4-B2A8-41E3-A25E-6CDD0982B6A6}" destId="{8FAB4703-38FB-46F7-960C-18D842817AA2}" srcOrd="2" destOrd="0" presId="urn:microsoft.com/office/officeart/2005/8/layout/list1"/>
    <dgm:cxn modelId="{E6CBCA82-2179-4DA9-A79F-22EF82ECFC30}" type="presParOf" srcId="{9ED9D2F4-B2A8-41E3-A25E-6CDD0982B6A6}" destId="{BD9F8185-E967-4433-AE11-7015BF1A8BFF}" srcOrd="3" destOrd="0" presId="urn:microsoft.com/office/officeart/2005/8/layout/list1"/>
    <dgm:cxn modelId="{FE61415E-3A4C-4325-8253-FB0E62CB0C9A}" type="presParOf" srcId="{9ED9D2F4-B2A8-41E3-A25E-6CDD0982B6A6}" destId="{AB975762-3F03-4759-9E2B-AAC166FF7157}" srcOrd="4" destOrd="0" presId="urn:microsoft.com/office/officeart/2005/8/layout/list1"/>
    <dgm:cxn modelId="{F96D110C-C55D-4B0C-8510-7EBB5E012F63}" type="presParOf" srcId="{AB975762-3F03-4759-9E2B-AAC166FF7157}" destId="{F6B94E4C-BF70-4B15-8F8F-B70AFF213102}" srcOrd="0" destOrd="0" presId="urn:microsoft.com/office/officeart/2005/8/layout/list1"/>
    <dgm:cxn modelId="{4C148276-A36E-4616-BAB8-271E64DF547F}" type="presParOf" srcId="{AB975762-3F03-4759-9E2B-AAC166FF7157}" destId="{769BB150-9974-4747-92E9-D7C9017C25C5}" srcOrd="1" destOrd="0" presId="urn:microsoft.com/office/officeart/2005/8/layout/list1"/>
    <dgm:cxn modelId="{AECFE7AE-BF57-49E2-B845-A922DB5A21DE}" type="presParOf" srcId="{9ED9D2F4-B2A8-41E3-A25E-6CDD0982B6A6}" destId="{B7B8608E-99AF-423B-97F0-07564291B6F4}" srcOrd="5" destOrd="0" presId="urn:microsoft.com/office/officeart/2005/8/layout/list1"/>
    <dgm:cxn modelId="{A613C64C-89F1-400D-8289-8568D8A05F36}" type="presParOf" srcId="{9ED9D2F4-B2A8-41E3-A25E-6CDD0982B6A6}" destId="{34886646-A042-4308-9152-CD522E252B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A4469B-EF64-49A6-A014-4812A14C6E5E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</dgm:pt>
    <dgm:pt modelId="{3FA9D11F-CB7A-4867-8AAA-75DCB59ED36D}">
      <dgm:prSet phldrT="[Metin]"/>
      <dgm:spPr/>
      <dgm:t>
        <a:bodyPr/>
        <a:lstStyle/>
        <a:p>
          <a:r>
            <a:rPr lang="tr-TR" dirty="0"/>
            <a:t>İrtibat kurulması</a:t>
          </a:r>
        </a:p>
      </dgm:t>
    </dgm:pt>
    <dgm:pt modelId="{62176282-542F-4D14-BCC7-958F8E7E85D0}" type="parTrans" cxnId="{059CE531-C1ED-455A-B61B-1D75E27C5BCB}">
      <dgm:prSet/>
      <dgm:spPr/>
      <dgm:t>
        <a:bodyPr/>
        <a:lstStyle/>
        <a:p>
          <a:endParaRPr lang="tr-TR"/>
        </a:p>
      </dgm:t>
    </dgm:pt>
    <dgm:pt modelId="{676F197F-51C3-4AB4-BBAE-44D5D46D560E}" type="sibTrans" cxnId="{059CE531-C1ED-455A-B61B-1D75E27C5BCB}">
      <dgm:prSet/>
      <dgm:spPr/>
      <dgm:t>
        <a:bodyPr/>
        <a:lstStyle/>
        <a:p>
          <a:endParaRPr lang="tr-TR"/>
        </a:p>
      </dgm:t>
    </dgm:pt>
    <dgm:pt modelId="{738A166E-0424-422B-B302-66678D18CBF4}">
      <dgm:prSet phldrT="[Metin]"/>
      <dgm:spPr/>
      <dgm:t>
        <a:bodyPr/>
        <a:lstStyle/>
        <a:p>
          <a:r>
            <a:rPr lang="tr-TR" dirty="0"/>
            <a:t>Proje oluşturulması</a:t>
          </a:r>
        </a:p>
      </dgm:t>
    </dgm:pt>
    <dgm:pt modelId="{60AF48A8-9DA2-4E14-898C-A93BE84EC429}" type="parTrans" cxnId="{2B762230-1F6A-405B-93ED-B1F7F18963F1}">
      <dgm:prSet/>
      <dgm:spPr/>
      <dgm:t>
        <a:bodyPr/>
        <a:lstStyle/>
        <a:p>
          <a:endParaRPr lang="tr-TR"/>
        </a:p>
      </dgm:t>
    </dgm:pt>
    <dgm:pt modelId="{E680329C-D852-4C69-969F-47E2B0303E4E}" type="sibTrans" cxnId="{2B762230-1F6A-405B-93ED-B1F7F18963F1}">
      <dgm:prSet/>
      <dgm:spPr/>
      <dgm:t>
        <a:bodyPr/>
        <a:lstStyle/>
        <a:p>
          <a:endParaRPr lang="tr-TR"/>
        </a:p>
      </dgm:t>
    </dgm:pt>
    <dgm:pt modelId="{4189C647-DAD1-4A95-AAC0-BC0D3CDB1F5E}">
      <dgm:prSet phldrT="[Metin]"/>
      <dgm:spPr/>
      <dgm:t>
        <a:bodyPr/>
        <a:lstStyle/>
        <a:p>
          <a:r>
            <a:rPr lang="tr-TR" dirty="0"/>
            <a:t>Burs başvurusu</a:t>
          </a:r>
        </a:p>
      </dgm:t>
    </dgm:pt>
    <dgm:pt modelId="{B8CA3812-745E-4FE6-B2A7-79A3D9721A74}" type="parTrans" cxnId="{0E5BE754-D054-4B0B-88AD-D8DC0CA6D6D8}">
      <dgm:prSet/>
      <dgm:spPr/>
      <dgm:t>
        <a:bodyPr/>
        <a:lstStyle/>
        <a:p>
          <a:endParaRPr lang="tr-TR"/>
        </a:p>
      </dgm:t>
    </dgm:pt>
    <dgm:pt modelId="{BD1D6B92-BEED-40D7-A498-B69E1A3F87AA}" type="sibTrans" cxnId="{0E5BE754-D054-4B0B-88AD-D8DC0CA6D6D8}">
      <dgm:prSet/>
      <dgm:spPr/>
      <dgm:t>
        <a:bodyPr/>
        <a:lstStyle/>
        <a:p>
          <a:endParaRPr lang="tr-TR"/>
        </a:p>
      </dgm:t>
    </dgm:pt>
    <dgm:pt modelId="{C463AFC3-C97D-4FB7-A5B8-62495E81C82D}">
      <dgm:prSet/>
      <dgm:spPr/>
      <dgm:t>
        <a:bodyPr/>
        <a:lstStyle/>
        <a:p>
          <a:r>
            <a:rPr lang="tr-TR" dirty="0"/>
            <a:t>Vize işlemleri</a:t>
          </a:r>
        </a:p>
      </dgm:t>
    </dgm:pt>
    <dgm:pt modelId="{A095B264-E44D-4C6E-9873-EF257D54BD4E}" type="parTrans" cxnId="{C007B6AB-F300-473D-9DA2-DDFA72A7A3C6}">
      <dgm:prSet/>
      <dgm:spPr/>
      <dgm:t>
        <a:bodyPr/>
        <a:lstStyle/>
        <a:p>
          <a:endParaRPr lang="tr-TR"/>
        </a:p>
      </dgm:t>
    </dgm:pt>
    <dgm:pt modelId="{D1464E38-3B17-4E5A-B625-550E9810611A}" type="sibTrans" cxnId="{C007B6AB-F300-473D-9DA2-DDFA72A7A3C6}">
      <dgm:prSet/>
      <dgm:spPr/>
      <dgm:t>
        <a:bodyPr/>
        <a:lstStyle/>
        <a:p>
          <a:endParaRPr lang="tr-TR"/>
        </a:p>
      </dgm:t>
    </dgm:pt>
    <dgm:pt modelId="{CCE29AB0-98D5-455B-B970-BA29A6A752DB}">
      <dgm:prSet/>
      <dgm:spPr/>
      <dgm:t>
        <a:bodyPr/>
        <a:lstStyle/>
        <a:p>
          <a:r>
            <a:rPr lang="tr-TR" dirty="0"/>
            <a:t>Yolculuk</a:t>
          </a:r>
        </a:p>
      </dgm:t>
    </dgm:pt>
    <dgm:pt modelId="{BB63894C-9571-4DDE-B9DF-06B2DB96D223}" type="parTrans" cxnId="{8983AA90-5E0B-436C-B318-8C052BA55CEF}">
      <dgm:prSet/>
      <dgm:spPr/>
      <dgm:t>
        <a:bodyPr/>
        <a:lstStyle/>
        <a:p>
          <a:endParaRPr lang="tr-TR"/>
        </a:p>
      </dgm:t>
    </dgm:pt>
    <dgm:pt modelId="{917268EC-7D52-4CBF-BC0B-5B8067ADE1B7}" type="sibTrans" cxnId="{8983AA90-5E0B-436C-B318-8C052BA55CEF}">
      <dgm:prSet/>
      <dgm:spPr/>
      <dgm:t>
        <a:bodyPr/>
        <a:lstStyle/>
        <a:p>
          <a:endParaRPr lang="tr-TR"/>
        </a:p>
      </dgm:t>
    </dgm:pt>
    <dgm:pt modelId="{34EFA514-A317-42E4-BF83-2EB0FC185B82}" type="pres">
      <dgm:prSet presAssocID="{63A4469B-EF64-49A6-A014-4812A14C6E5E}" presName="CompostProcess" presStyleCnt="0">
        <dgm:presLayoutVars>
          <dgm:dir/>
          <dgm:resizeHandles val="exact"/>
        </dgm:presLayoutVars>
      </dgm:prSet>
      <dgm:spPr/>
    </dgm:pt>
    <dgm:pt modelId="{3C71AB11-84F3-4CB6-B73E-5EE4D9406B50}" type="pres">
      <dgm:prSet presAssocID="{63A4469B-EF64-49A6-A014-4812A14C6E5E}" presName="arrow" presStyleLbl="bgShp" presStyleIdx="0" presStyleCnt="1"/>
      <dgm:spPr/>
    </dgm:pt>
    <dgm:pt modelId="{8607AAB8-3E0D-4132-B2F4-FA2E7261C672}" type="pres">
      <dgm:prSet presAssocID="{63A4469B-EF64-49A6-A014-4812A14C6E5E}" presName="linearProcess" presStyleCnt="0"/>
      <dgm:spPr/>
    </dgm:pt>
    <dgm:pt modelId="{8F4EF393-52C5-4FB2-8992-BD62EDD709DC}" type="pres">
      <dgm:prSet presAssocID="{3FA9D11F-CB7A-4867-8AAA-75DCB59ED36D}" presName="textNode" presStyleLbl="node1" presStyleIdx="0" presStyleCnt="5">
        <dgm:presLayoutVars>
          <dgm:bulletEnabled val="1"/>
        </dgm:presLayoutVars>
      </dgm:prSet>
      <dgm:spPr/>
    </dgm:pt>
    <dgm:pt modelId="{F5A5A082-F41E-441C-862E-02925EAE2890}" type="pres">
      <dgm:prSet presAssocID="{676F197F-51C3-4AB4-BBAE-44D5D46D560E}" presName="sibTrans" presStyleCnt="0"/>
      <dgm:spPr/>
    </dgm:pt>
    <dgm:pt modelId="{EE72404F-D073-415D-ACEB-12945A479540}" type="pres">
      <dgm:prSet presAssocID="{738A166E-0424-422B-B302-66678D18CBF4}" presName="textNode" presStyleLbl="node1" presStyleIdx="1" presStyleCnt="5">
        <dgm:presLayoutVars>
          <dgm:bulletEnabled val="1"/>
        </dgm:presLayoutVars>
      </dgm:prSet>
      <dgm:spPr/>
    </dgm:pt>
    <dgm:pt modelId="{171425D9-634C-44B1-AEC2-A225DA03C571}" type="pres">
      <dgm:prSet presAssocID="{E680329C-D852-4C69-969F-47E2B0303E4E}" presName="sibTrans" presStyleCnt="0"/>
      <dgm:spPr/>
    </dgm:pt>
    <dgm:pt modelId="{8394F9B7-ED5D-4D1A-8F93-7B723BECCE7C}" type="pres">
      <dgm:prSet presAssocID="{4189C647-DAD1-4A95-AAC0-BC0D3CDB1F5E}" presName="textNode" presStyleLbl="node1" presStyleIdx="2" presStyleCnt="5">
        <dgm:presLayoutVars>
          <dgm:bulletEnabled val="1"/>
        </dgm:presLayoutVars>
      </dgm:prSet>
      <dgm:spPr/>
    </dgm:pt>
    <dgm:pt modelId="{CF302522-822F-4730-93F3-CE8A706F12D0}" type="pres">
      <dgm:prSet presAssocID="{BD1D6B92-BEED-40D7-A498-B69E1A3F87AA}" presName="sibTrans" presStyleCnt="0"/>
      <dgm:spPr/>
    </dgm:pt>
    <dgm:pt modelId="{5B5F09F7-286C-4E74-B5B1-B82BCA7E6D4B}" type="pres">
      <dgm:prSet presAssocID="{C463AFC3-C97D-4FB7-A5B8-62495E81C82D}" presName="textNode" presStyleLbl="node1" presStyleIdx="3" presStyleCnt="5">
        <dgm:presLayoutVars>
          <dgm:bulletEnabled val="1"/>
        </dgm:presLayoutVars>
      </dgm:prSet>
      <dgm:spPr/>
    </dgm:pt>
    <dgm:pt modelId="{AD5C77FC-C902-45E4-ACFC-9EEB818A60F0}" type="pres">
      <dgm:prSet presAssocID="{D1464E38-3B17-4E5A-B625-550E9810611A}" presName="sibTrans" presStyleCnt="0"/>
      <dgm:spPr/>
    </dgm:pt>
    <dgm:pt modelId="{65A22D4C-0040-4958-A1C0-527E022D7E6B}" type="pres">
      <dgm:prSet presAssocID="{CCE29AB0-98D5-455B-B970-BA29A6A752D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2991F13-10D4-4CB5-BB90-4363237E1BAE}" type="presOf" srcId="{4189C647-DAD1-4A95-AAC0-BC0D3CDB1F5E}" destId="{8394F9B7-ED5D-4D1A-8F93-7B723BECCE7C}" srcOrd="0" destOrd="0" presId="urn:microsoft.com/office/officeart/2005/8/layout/hProcess9"/>
    <dgm:cxn modelId="{75F9E913-9969-40F0-B8DA-AA3DE075F787}" type="presOf" srcId="{738A166E-0424-422B-B302-66678D18CBF4}" destId="{EE72404F-D073-415D-ACEB-12945A479540}" srcOrd="0" destOrd="0" presId="urn:microsoft.com/office/officeart/2005/8/layout/hProcess9"/>
    <dgm:cxn modelId="{7E3EA924-2D37-4AFB-BCD7-B84ED995E292}" type="presOf" srcId="{3FA9D11F-CB7A-4867-8AAA-75DCB59ED36D}" destId="{8F4EF393-52C5-4FB2-8992-BD62EDD709DC}" srcOrd="0" destOrd="0" presId="urn:microsoft.com/office/officeart/2005/8/layout/hProcess9"/>
    <dgm:cxn modelId="{308BFA2B-E2BE-4FFF-83E0-351CCF945DA4}" type="presOf" srcId="{63A4469B-EF64-49A6-A014-4812A14C6E5E}" destId="{34EFA514-A317-42E4-BF83-2EB0FC185B82}" srcOrd="0" destOrd="0" presId="urn:microsoft.com/office/officeart/2005/8/layout/hProcess9"/>
    <dgm:cxn modelId="{2B762230-1F6A-405B-93ED-B1F7F18963F1}" srcId="{63A4469B-EF64-49A6-A014-4812A14C6E5E}" destId="{738A166E-0424-422B-B302-66678D18CBF4}" srcOrd="1" destOrd="0" parTransId="{60AF48A8-9DA2-4E14-898C-A93BE84EC429}" sibTransId="{E680329C-D852-4C69-969F-47E2B0303E4E}"/>
    <dgm:cxn modelId="{33D54631-2B89-4A44-BB7B-4853EC25360E}" type="presOf" srcId="{CCE29AB0-98D5-455B-B970-BA29A6A752DB}" destId="{65A22D4C-0040-4958-A1C0-527E022D7E6B}" srcOrd="0" destOrd="0" presId="urn:microsoft.com/office/officeart/2005/8/layout/hProcess9"/>
    <dgm:cxn modelId="{059CE531-C1ED-455A-B61B-1D75E27C5BCB}" srcId="{63A4469B-EF64-49A6-A014-4812A14C6E5E}" destId="{3FA9D11F-CB7A-4867-8AAA-75DCB59ED36D}" srcOrd="0" destOrd="0" parTransId="{62176282-542F-4D14-BCC7-958F8E7E85D0}" sibTransId="{676F197F-51C3-4AB4-BBAE-44D5D46D560E}"/>
    <dgm:cxn modelId="{0E5BE754-D054-4B0B-88AD-D8DC0CA6D6D8}" srcId="{63A4469B-EF64-49A6-A014-4812A14C6E5E}" destId="{4189C647-DAD1-4A95-AAC0-BC0D3CDB1F5E}" srcOrd="2" destOrd="0" parTransId="{B8CA3812-745E-4FE6-B2A7-79A3D9721A74}" sibTransId="{BD1D6B92-BEED-40D7-A498-B69E1A3F87AA}"/>
    <dgm:cxn modelId="{6F807276-92D7-49CB-B0FE-F01308FCCAF0}" type="presOf" srcId="{C463AFC3-C97D-4FB7-A5B8-62495E81C82D}" destId="{5B5F09F7-286C-4E74-B5B1-B82BCA7E6D4B}" srcOrd="0" destOrd="0" presId="urn:microsoft.com/office/officeart/2005/8/layout/hProcess9"/>
    <dgm:cxn modelId="{8983AA90-5E0B-436C-B318-8C052BA55CEF}" srcId="{63A4469B-EF64-49A6-A014-4812A14C6E5E}" destId="{CCE29AB0-98D5-455B-B970-BA29A6A752DB}" srcOrd="4" destOrd="0" parTransId="{BB63894C-9571-4DDE-B9DF-06B2DB96D223}" sibTransId="{917268EC-7D52-4CBF-BC0B-5B8067ADE1B7}"/>
    <dgm:cxn modelId="{C007B6AB-F300-473D-9DA2-DDFA72A7A3C6}" srcId="{63A4469B-EF64-49A6-A014-4812A14C6E5E}" destId="{C463AFC3-C97D-4FB7-A5B8-62495E81C82D}" srcOrd="3" destOrd="0" parTransId="{A095B264-E44D-4C6E-9873-EF257D54BD4E}" sibTransId="{D1464E38-3B17-4E5A-B625-550E9810611A}"/>
    <dgm:cxn modelId="{DA65D957-A6D6-4097-B1D7-9B9339F84FBE}" type="presParOf" srcId="{34EFA514-A317-42E4-BF83-2EB0FC185B82}" destId="{3C71AB11-84F3-4CB6-B73E-5EE4D9406B50}" srcOrd="0" destOrd="0" presId="urn:microsoft.com/office/officeart/2005/8/layout/hProcess9"/>
    <dgm:cxn modelId="{22CA6EF4-D1AF-4067-9EBB-103D82995C85}" type="presParOf" srcId="{34EFA514-A317-42E4-BF83-2EB0FC185B82}" destId="{8607AAB8-3E0D-4132-B2F4-FA2E7261C672}" srcOrd="1" destOrd="0" presId="urn:microsoft.com/office/officeart/2005/8/layout/hProcess9"/>
    <dgm:cxn modelId="{2FD168C0-5F96-4603-8DA6-0EF1F2FEC45D}" type="presParOf" srcId="{8607AAB8-3E0D-4132-B2F4-FA2E7261C672}" destId="{8F4EF393-52C5-4FB2-8992-BD62EDD709DC}" srcOrd="0" destOrd="0" presId="urn:microsoft.com/office/officeart/2005/8/layout/hProcess9"/>
    <dgm:cxn modelId="{77EF93F0-A7CB-4F0C-AF78-C9F443DBADE3}" type="presParOf" srcId="{8607AAB8-3E0D-4132-B2F4-FA2E7261C672}" destId="{F5A5A082-F41E-441C-862E-02925EAE2890}" srcOrd="1" destOrd="0" presId="urn:microsoft.com/office/officeart/2005/8/layout/hProcess9"/>
    <dgm:cxn modelId="{781F0CED-83B5-44F6-9520-534A03D65DC0}" type="presParOf" srcId="{8607AAB8-3E0D-4132-B2F4-FA2E7261C672}" destId="{EE72404F-D073-415D-ACEB-12945A479540}" srcOrd="2" destOrd="0" presId="urn:microsoft.com/office/officeart/2005/8/layout/hProcess9"/>
    <dgm:cxn modelId="{B7C7F0FE-B6C6-44B6-973E-1D4278B82684}" type="presParOf" srcId="{8607AAB8-3E0D-4132-B2F4-FA2E7261C672}" destId="{171425D9-634C-44B1-AEC2-A225DA03C571}" srcOrd="3" destOrd="0" presId="urn:microsoft.com/office/officeart/2005/8/layout/hProcess9"/>
    <dgm:cxn modelId="{698C1C2E-1D4F-4213-9DEE-945FA27F5CB9}" type="presParOf" srcId="{8607AAB8-3E0D-4132-B2F4-FA2E7261C672}" destId="{8394F9B7-ED5D-4D1A-8F93-7B723BECCE7C}" srcOrd="4" destOrd="0" presId="urn:microsoft.com/office/officeart/2005/8/layout/hProcess9"/>
    <dgm:cxn modelId="{8A304E3E-8307-4366-BE8C-00D6DD86CD15}" type="presParOf" srcId="{8607AAB8-3E0D-4132-B2F4-FA2E7261C672}" destId="{CF302522-822F-4730-93F3-CE8A706F12D0}" srcOrd="5" destOrd="0" presId="urn:microsoft.com/office/officeart/2005/8/layout/hProcess9"/>
    <dgm:cxn modelId="{90784059-C823-4D6E-9E6F-73D4247EA8CC}" type="presParOf" srcId="{8607AAB8-3E0D-4132-B2F4-FA2E7261C672}" destId="{5B5F09F7-286C-4E74-B5B1-B82BCA7E6D4B}" srcOrd="6" destOrd="0" presId="urn:microsoft.com/office/officeart/2005/8/layout/hProcess9"/>
    <dgm:cxn modelId="{C4DCBD91-4556-48B3-998C-E9C7E326E7C9}" type="presParOf" srcId="{8607AAB8-3E0D-4132-B2F4-FA2E7261C672}" destId="{AD5C77FC-C902-45E4-ACFC-9EEB818A60F0}" srcOrd="7" destOrd="0" presId="urn:microsoft.com/office/officeart/2005/8/layout/hProcess9"/>
    <dgm:cxn modelId="{A8EB10FE-DD15-4439-A072-ED4E583905C0}" type="presParOf" srcId="{8607AAB8-3E0D-4132-B2F4-FA2E7261C672}" destId="{65A22D4C-0040-4958-A1C0-527E022D7E6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65680B-B0CE-45F9-8CA4-364DB08A08F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23F69E-AFC0-4037-AC02-AF73DD51A899}">
      <dgm:prSet/>
      <dgm:spPr/>
      <dgm:t>
        <a:bodyPr/>
        <a:lstStyle/>
        <a:p>
          <a:pPr rtl="0"/>
          <a:r>
            <a:rPr lang="tr-TR" dirty="0"/>
            <a:t>Gidilecek olan merkezin imkanlarının sorgulanması</a:t>
          </a:r>
        </a:p>
      </dgm:t>
    </dgm:pt>
    <dgm:pt modelId="{DFC7FAB8-4012-4872-94DF-BC11F7B9CCF9}" type="parTrans" cxnId="{089B879D-D30C-4291-A3D4-A720EB4C99FA}">
      <dgm:prSet/>
      <dgm:spPr/>
      <dgm:t>
        <a:bodyPr/>
        <a:lstStyle/>
        <a:p>
          <a:endParaRPr lang="tr-TR"/>
        </a:p>
      </dgm:t>
    </dgm:pt>
    <dgm:pt modelId="{FAF3EA88-9773-4394-9633-55FAD24D0789}" type="sibTrans" cxnId="{089B879D-D30C-4291-A3D4-A720EB4C99FA}">
      <dgm:prSet/>
      <dgm:spPr/>
      <dgm:t>
        <a:bodyPr/>
        <a:lstStyle/>
        <a:p>
          <a:endParaRPr lang="tr-TR"/>
        </a:p>
      </dgm:t>
    </dgm:pt>
    <dgm:pt modelId="{69BF2F64-F2DB-49A0-809D-481FB2717A0A}">
      <dgm:prSet/>
      <dgm:spPr/>
      <dgm:t>
        <a:bodyPr/>
        <a:lstStyle/>
        <a:p>
          <a:pPr rtl="0"/>
          <a:r>
            <a:rPr lang="tr-TR" dirty="0"/>
            <a:t>Literatür taraması</a:t>
          </a:r>
        </a:p>
      </dgm:t>
    </dgm:pt>
    <dgm:pt modelId="{09421A8E-45BB-4263-9E15-68705013AE80}" type="parTrans" cxnId="{06B16E31-75C9-4B6D-9BBD-09828E6F2D90}">
      <dgm:prSet/>
      <dgm:spPr/>
      <dgm:t>
        <a:bodyPr/>
        <a:lstStyle/>
        <a:p>
          <a:endParaRPr lang="tr-TR"/>
        </a:p>
      </dgm:t>
    </dgm:pt>
    <dgm:pt modelId="{FF0C75AA-2E6D-4F3B-99AB-39220F0116BE}" type="sibTrans" cxnId="{06B16E31-75C9-4B6D-9BBD-09828E6F2D90}">
      <dgm:prSet/>
      <dgm:spPr/>
      <dgm:t>
        <a:bodyPr/>
        <a:lstStyle/>
        <a:p>
          <a:endParaRPr lang="tr-TR"/>
        </a:p>
      </dgm:t>
    </dgm:pt>
    <dgm:pt modelId="{C096631F-BA49-4C17-8DC7-11C73FE1E921}">
      <dgm:prSet/>
      <dgm:spPr/>
      <dgm:t>
        <a:bodyPr/>
        <a:lstStyle/>
        <a:p>
          <a:pPr rtl="0"/>
          <a:r>
            <a:rPr lang="tr-TR" dirty="0"/>
            <a:t>Projenin hazırlanması</a:t>
          </a:r>
        </a:p>
      </dgm:t>
    </dgm:pt>
    <dgm:pt modelId="{ABC658CD-EA66-4299-8EC6-6650073D7F91}" type="parTrans" cxnId="{5CC05118-A6D3-4DB3-9A35-322C56DE989F}">
      <dgm:prSet/>
      <dgm:spPr/>
      <dgm:t>
        <a:bodyPr/>
        <a:lstStyle/>
        <a:p>
          <a:endParaRPr lang="tr-TR"/>
        </a:p>
      </dgm:t>
    </dgm:pt>
    <dgm:pt modelId="{8D06D7E8-8168-439C-B767-B388C59052A2}" type="sibTrans" cxnId="{5CC05118-A6D3-4DB3-9A35-322C56DE989F}">
      <dgm:prSet/>
      <dgm:spPr/>
      <dgm:t>
        <a:bodyPr/>
        <a:lstStyle/>
        <a:p>
          <a:endParaRPr lang="tr-TR"/>
        </a:p>
      </dgm:t>
    </dgm:pt>
    <dgm:pt modelId="{F7E2CFD2-CE26-4A32-8813-59ED151D60FC}">
      <dgm:prSet/>
      <dgm:spPr/>
      <dgm:t>
        <a:bodyPr/>
        <a:lstStyle/>
        <a:p>
          <a:r>
            <a:rPr lang="tr-TR" dirty="0"/>
            <a:t>Kabul mektubu</a:t>
          </a:r>
        </a:p>
      </dgm:t>
    </dgm:pt>
    <dgm:pt modelId="{C63954C9-28AE-4A3A-84B3-52190729480B}" type="parTrans" cxnId="{FD7051D5-D7DD-4B37-AFED-2C8018FF2B3E}">
      <dgm:prSet/>
      <dgm:spPr/>
      <dgm:t>
        <a:bodyPr/>
        <a:lstStyle/>
        <a:p>
          <a:endParaRPr lang="tr-TR"/>
        </a:p>
      </dgm:t>
    </dgm:pt>
    <dgm:pt modelId="{4A36B7D0-8AC2-404E-B6B8-539256DBA613}" type="sibTrans" cxnId="{FD7051D5-D7DD-4B37-AFED-2C8018FF2B3E}">
      <dgm:prSet/>
      <dgm:spPr/>
      <dgm:t>
        <a:bodyPr/>
        <a:lstStyle/>
        <a:p>
          <a:endParaRPr lang="tr-TR"/>
        </a:p>
      </dgm:t>
    </dgm:pt>
    <dgm:pt modelId="{8FEFBC81-8A65-4A61-A933-635FE3C9216F}" type="pres">
      <dgm:prSet presAssocID="{3765680B-B0CE-45F9-8CA4-364DB08A08F3}" presName="compositeShape" presStyleCnt="0">
        <dgm:presLayoutVars>
          <dgm:dir/>
          <dgm:resizeHandles/>
        </dgm:presLayoutVars>
      </dgm:prSet>
      <dgm:spPr/>
    </dgm:pt>
    <dgm:pt modelId="{C52C9B99-6559-4801-8C91-C047295693B4}" type="pres">
      <dgm:prSet presAssocID="{3765680B-B0CE-45F9-8CA4-364DB08A08F3}" presName="pyramid" presStyleLbl="node1" presStyleIdx="0" presStyleCnt="1"/>
      <dgm:spPr/>
    </dgm:pt>
    <dgm:pt modelId="{0F5248B6-BACA-44A5-A25A-E60DA14B3220}" type="pres">
      <dgm:prSet presAssocID="{3765680B-B0CE-45F9-8CA4-364DB08A08F3}" presName="theList" presStyleCnt="0"/>
      <dgm:spPr/>
    </dgm:pt>
    <dgm:pt modelId="{7597BB09-526C-42B1-9CCE-D0CE3B057F2E}" type="pres">
      <dgm:prSet presAssocID="{8223F69E-AFC0-4037-AC02-AF73DD51A899}" presName="aNode" presStyleLbl="fgAcc1" presStyleIdx="0" presStyleCnt="4">
        <dgm:presLayoutVars>
          <dgm:bulletEnabled val="1"/>
        </dgm:presLayoutVars>
      </dgm:prSet>
      <dgm:spPr/>
    </dgm:pt>
    <dgm:pt modelId="{CEF178F8-9E07-4FD0-8DAD-9A8A9A2314B3}" type="pres">
      <dgm:prSet presAssocID="{8223F69E-AFC0-4037-AC02-AF73DD51A899}" presName="aSpace" presStyleCnt="0"/>
      <dgm:spPr/>
    </dgm:pt>
    <dgm:pt modelId="{3A482825-B788-44D2-83F9-74645BC712DB}" type="pres">
      <dgm:prSet presAssocID="{F7E2CFD2-CE26-4A32-8813-59ED151D60FC}" presName="aNode" presStyleLbl="fgAcc1" presStyleIdx="1" presStyleCnt="4">
        <dgm:presLayoutVars>
          <dgm:bulletEnabled val="1"/>
        </dgm:presLayoutVars>
      </dgm:prSet>
      <dgm:spPr/>
    </dgm:pt>
    <dgm:pt modelId="{0CDAA4EB-ECFC-46FB-8FDE-CE85D91337E7}" type="pres">
      <dgm:prSet presAssocID="{F7E2CFD2-CE26-4A32-8813-59ED151D60FC}" presName="aSpace" presStyleCnt="0"/>
      <dgm:spPr/>
    </dgm:pt>
    <dgm:pt modelId="{A0BDAD58-73B1-40C8-9D23-257A67F1D7F2}" type="pres">
      <dgm:prSet presAssocID="{69BF2F64-F2DB-49A0-809D-481FB2717A0A}" presName="aNode" presStyleLbl="fgAcc1" presStyleIdx="2" presStyleCnt="4">
        <dgm:presLayoutVars>
          <dgm:bulletEnabled val="1"/>
        </dgm:presLayoutVars>
      </dgm:prSet>
      <dgm:spPr/>
    </dgm:pt>
    <dgm:pt modelId="{4BFC9A27-E5FF-4015-9466-5FC94E6E4979}" type="pres">
      <dgm:prSet presAssocID="{69BF2F64-F2DB-49A0-809D-481FB2717A0A}" presName="aSpace" presStyleCnt="0"/>
      <dgm:spPr/>
    </dgm:pt>
    <dgm:pt modelId="{A5124218-84EE-432E-A6F2-2EFCCB9C2CE8}" type="pres">
      <dgm:prSet presAssocID="{C096631F-BA49-4C17-8DC7-11C73FE1E921}" presName="aNode" presStyleLbl="fgAcc1" presStyleIdx="3" presStyleCnt="4">
        <dgm:presLayoutVars>
          <dgm:bulletEnabled val="1"/>
        </dgm:presLayoutVars>
      </dgm:prSet>
      <dgm:spPr/>
    </dgm:pt>
    <dgm:pt modelId="{B82C6710-E6D9-4EEC-AB04-D07578264205}" type="pres">
      <dgm:prSet presAssocID="{C096631F-BA49-4C17-8DC7-11C73FE1E921}" presName="aSpace" presStyleCnt="0"/>
      <dgm:spPr/>
    </dgm:pt>
  </dgm:ptLst>
  <dgm:cxnLst>
    <dgm:cxn modelId="{03C3F302-87CA-4BFB-B5C9-DDAC32E500CF}" type="presOf" srcId="{8223F69E-AFC0-4037-AC02-AF73DD51A899}" destId="{7597BB09-526C-42B1-9CCE-D0CE3B057F2E}" srcOrd="0" destOrd="0" presId="urn:microsoft.com/office/officeart/2005/8/layout/pyramid2"/>
    <dgm:cxn modelId="{5CC05118-A6D3-4DB3-9A35-322C56DE989F}" srcId="{3765680B-B0CE-45F9-8CA4-364DB08A08F3}" destId="{C096631F-BA49-4C17-8DC7-11C73FE1E921}" srcOrd="3" destOrd="0" parTransId="{ABC658CD-EA66-4299-8EC6-6650073D7F91}" sibTransId="{8D06D7E8-8168-439C-B767-B388C59052A2}"/>
    <dgm:cxn modelId="{06B16E31-75C9-4B6D-9BBD-09828E6F2D90}" srcId="{3765680B-B0CE-45F9-8CA4-364DB08A08F3}" destId="{69BF2F64-F2DB-49A0-809D-481FB2717A0A}" srcOrd="2" destOrd="0" parTransId="{09421A8E-45BB-4263-9E15-68705013AE80}" sibTransId="{FF0C75AA-2E6D-4F3B-99AB-39220F0116BE}"/>
    <dgm:cxn modelId="{288B0271-DFE7-4B70-BA02-6AE2DEA1B93C}" type="presOf" srcId="{C096631F-BA49-4C17-8DC7-11C73FE1E921}" destId="{A5124218-84EE-432E-A6F2-2EFCCB9C2CE8}" srcOrd="0" destOrd="0" presId="urn:microsoft.com/office/officeart/2005/8/layout/pyramid2"/>
    <dgm:cxn modelId="{9B9AEE7B-4F75-4F51-BE07-F4DCC618206E}" type="presOf" srcId="{F7E2CFD2-CE26-4A32-8813-59ED151D60FC}" destId="{3A482825-B788-44D2-83F9-74645BC712DB}" srcOrd="0" destOrd="0" presId="urn:microsoft.com/office/officeart/2005/8/layout/pyramid2"/>
    <dgm:cxn modelId="{089B879D-D30C-4291-A3D4-A720EB4C99FA}" srcId="{3765680B-B0CE-45F9-8CA4-364DB08A08F3}" destId="{8223F69E-AFC0-4037-AC02-AF73DD51A899}" srcOrd="0" destOrd="0" parTransId="{DFC7FAB8-4012-4872-94DF-BC11F7B9CCF9}" sibTransId="{FAF3EA88-9773-4394-9633-55FAD24D0789}"/>
    <dgm:cxn modelId="{97E9C0A1-90CA-48AC-947B-6C3E420AE031}" type="presOf" srcId="{3765680B-B0CE-45F9-8CA4-364DB08A08F3}" destId="{8FEFBC81-8A65-4A61-A933-635FE3C9216F}" srcOrd="0" destOrd="0" presId="urn:microsoft.com/office/officeart/2005/8/layout/pyramid2"/>
    <dgm:cxn modelId="{FD7051D5-D7DD-4B37-AFED-2C8018FF2B3E}" srcId="{3765680B-B0CE-45F9-8CA4-364DB08A08F3}" destId="{F7E2CFD2-CE26-4A32-8813-59ED151D60FC}" srcOrd="1" destOrd="0" parTransId="{C63954C9-28AE-4A3A-84B3-52190729480B}" sibTransId="{4A36B7D0-8AC2-404E-B6B8-539256DBA613}"/>
    <dgm:cxn modelId="{0215EDFB-B661-470F-AEFB-B66E1FB15EA4}" type="presOf" srcId="{69BF2F64-F2DB-49A0-809D-481FB2717A0A}" destId="{A0BDAD58-73B1-40C8-9D23-257A67F1D7F2}" srcOrd="0" destOrd="0" presId="urn:microsoft.com/office/officeart/2005/8/layout/pyramid2"/>
    <dgm:cxn modelId="{2151426F-8615-47FA-B1D2-49643D2E3482}" type="presParOf" srcId="{8FEFBC81-8A65-4A61-A933-635FE3C9216F}" destId="{C52C9B99-6559-4801-8C91-C047295693B4}" srcOrd="0" destOrd="0" presId="urn:microsoft.com/office/officeart/2005/8/layout/pyramid2"/>
    <dgm:cxn modelId="{3353E876-5705-463D-83BA-AF41C7DC0C9C}" type="presParOf" srcId="{8FEFBC81-8A65-4A61-A933-635FE3C9216F}" destId="{0F5248B6-BACA-44A5-A25A-E60DA14B3220}" srcOrd="1" destOrd="0" presId="urn:microsoft.com/office/officeart/2005/8/layout/pyramid2"/>
    <dgm:cxn modelId="{BE38820C-E03A-4269-BDCD-867468244B36}" type="presParOf" srcId="{0F5248B6-BACA-44A5-A25A-E60DA14B3220}" destId="{7597BB09-526C-42B1-9CCE-D0CE3B057F2E}" srcOrd="0" destOrd="0" presId="urn:microsoft.com/office/officeart/2005/8/layout/pyramid2"/>
    <dgm:cxn modelId="{50250C64-0F65-45C7-A860-C4820FCFBF9A}" type="presParOf" srcId="{0F5248B6-BACA-44A5-A25A-E60DA14B3220}" destId="{CEF178F8-9E07-4FD0-8DAD-9A8A9A2314B3}" srcOrd="1" destOrd="0" presId="urn:microsoft.com/office/officeart/2005/8/layout/pyramid2"/>
    <dgm:cxn modelId="{80F8F12C-316E-4486-8705-74F1FED3D586}" type="presParOf" srcId="{0F5248B6-BACA-44A5-A25A-E60DA14B3220}" destId="{3A482825-B788-44D2-83F9-74645BC712DB}" srcOrd="2" destOrd="0" presId="urn:microsoft.com/office/officeart/2005/8/layout/pyramid2"/>
    <dgm:cxn modelId="{1EB3E0C9-BC24-463D-83F9-2D9E987D25EF}" type="presParOf" srcId="{0F5248B6-BACA-44A5-A25A-E60DA14B3220}" destId="{0CDAA4EB-ECFC-46FB-8FDE-CE85D91337E7}" srcOrd="3" destOrd="0" presId="urn:microsoft.com/office/officeart/2005/8/layout/pyramid2"/>
    <dgm:cxn modelId="{1EBF5406-2776-4181-828A-4E43B24F42B2}" type="presParOf" srcId="{0F5248B6-BACA-44A5-A25A-E60DA14B3220}" destId="{A0BDAD58-73B1-40C8-9D23-257A67F1D7F2}" srcOrd="4" destOrd="0" presId="urn:microsoft.com/office/officeart/2005/8/layout/pyramid2"/>
    <dgm:cxn modelId="{1181B75C-C08C-4BFD-A2FE-C81DCD251B48}" type="presParOf" srcId="{0F5248B6-BACA-44A5-A25A-E60DA14B3220}" destId="{4BFC9A27-E5FF-4015-9466-5FC94E6E4979}" srcOrd="5" destOrd="0" presId="urn:microsoft.com/office/officeart/2005/8/layout/pyramid2"/>
    <dgm:cxn modelId="{68BFE980-4F5C-4DE4-9263-776A4BCA5DA1}" type="presParOf" srcId="{0F5248B6-BACA-44A5-A25A-E60DA14B3220}" destId="{A5124218-84EE-432E-A6F2-2EFCCB9C2CE8}" srcOrd="6" destOrd="0" presId="urn:microsoft.com/office/officeart/2005/8/layout/pyramid2"/>
    <dgm:cxn modelId="{7158FD52-98FC-4D5C-9493-B1D9A602567A}" type="presParOf" srcId="{0F5248B6-BACA-44A5-A25A-E60DA14B3220}" destId="{B82C6710-E6D9-4EEC-AB04-D0757826420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4D183-59D3-4415-B406-174B4486E3DD}">
      <dsp:nvSpPr>
        <dsp:cNvPr id="0" name=""/>
        <dsp:cNvSpPr/>
      </dsp:nvSpPr>
      <dsp:spPr>
        <a:xfrm>
          <a:off x="486159" y="0"/>
          <a:ext cx="1403945" cy="842367"/>
        </a:xfrm>
        <a:prstGeom prst="rect">
          <a:avLst/>
        </a:prstGeom>
        <a:solidFill>
          <a:srgbClr val="66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>
              <a:latin typeface="Arial" pitchFamily="34" charset="0"/>
              <a:cs typeface="Arial" pitchFamily="34" charset="0"/>
            </a:rPr>
            <a:t>Enerji</a:t>
          </a:r>
          <a:endParaRPr lang="tr-TR" sz="1800" kern="1200" dirty="0"/>
        </a:p>
      </dsp:txBody>
      <dsp:txXfrm>
        <a:off x="486159" y="0"/>
        <a:ext cx="1403945" cy="842367"/>
      </dsp:txXfrm>
    </dsp:sp>
    <dsp:sp modelId="{9FFE99E4-367E-410D-BA83-5925BEBCE5BA}">
      <dsp:nvSpPr>
        <dsp:cNvPr id="0" name=""/>
        <dsp:cNvSpPr/>
      </dsp:nvSpPr>
      <dsp:spPr>
        <a:xfrm>
          <a:off x="467107" y="984994"/>
          <a:ext cx="1403945" cy="84236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>
              <a:latin typeface="Arial" pitchFamily="34" charset="0"/>
              <a:cs typeface="Arial" pitchFamily="34" charset="0"/>
            </a:rPr>
            <a:t>Su</a:t>
          </a:r>
          <a:endParaRPr lang="tr-TR" sz="1800" kern="1200" dirty="0"/>
        </a:p>
      </dsp:txBody>
      <dsp:txXfrm>
        <a:off x="467107" y="984994"/>
        <a:ext cx="1403945" cy="842367"/>
      </dsp:txXfrm>
    </dsp:sp>
    <dsp:sp modelId="{8915EB11-59CA-43D5-A294-68ED5A785060}">
      <dsp:nvSpPr>
        <dsp:cNvPr id="0" name=""/>
        <dsp:cNvSpPr/>
      </dsp:nvSpPr>
      <dsp:spPr>
        <a:xfrm>
          <a:off x="486159" y="1967755"/>
          <a:ext cx="1403945" cy="8423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>
              <a:latin typeface="Arial" pitchFamily="34" charset="0"/>
              <a:cs typeface="Arial" pitchFamily="34" charset="0"/>
            </a:rPr>
            <a:t>Gıda</a:t>
          </a:r>
          <a:endParaRPr lang="tr-TR" sz="1800" kern="1200" dirty="0"/>
        </a:p>
      </dsp:txBody>
      <dsp:txXfrm>
        <a:off x="486159" y="1967755"/>
        <a:ext cx="1403945" cy="842367"/>
      </dsp:txXfrm>
    </dsp:sp>
    <dsp:sp modelId="{C3DDE7DB-C418-43EF-B1F8-BC1CC708682D}">
      <dsp:nvSpPr>
        <dsp:cNvPr id="0" name=""/>
        <dsp:cNvSpPr/>
      </dsp:nvSpPr>
      <dsp:spPr>
        <a:xfrm>
          <a:off x="462053" y="3960439"/>
          <a:ext cx="1403945" cy="842367"/>
        </a:xfrm>
        <a:prstGeom prst="rect">
          <a:avLst/>
        </a:prstGeom>
        <a:solidFill>
          <a:srgbClr val="5F5F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>
              <a:latin typeface="Arial" pitchFamily="34" charset="0"/>
              <a:cs typeface="Arial" pitchFamily="34" charset="0"/>
            </a:rPr>
            <a:t>Makine İmalat</a:t>
          </a:r>
          <a:endParaRPr lang="tr-TR" sz="1800" kern="1200" dirty="0"/>
        </a:p>
      </dsp:txBody>
      <dsp:txXfrm>
        <a:off x="462053" y="3960439"/>
        <a:ext cx="1403945" cy="842367"/>
      </dsp:txXfrm>
    </dsp:sp>
    <dsp:sp modelId="{70AE6FF8-C80B-472C-A395-F58290B6B9C6}">
      <dsp:nvSpPr>
        <dsp:cNvPr id="0" name=""/>
        <dsp:cNvSpPr/>
      </dsp:nvSpPr>
      <dsp:spPr>
        <a:xfrm>
          <a:off x="468259" y="2988142"/>
          <a:ext cx="1403945" cy="84236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>
              <a:latin typeface="Arial" pitchFamily="34" charset="0"/>
              <a:cs typeface="Arial" pitchFamily="34" charset="0"/>
            </a:rPr>
            <a:t>Savunma</a:t>
          </a:r>
          <a:endParaRPr lang="tr-TR" sz="1800" kern="1200" dirty="0"/>
        </a:p>
      </dsp:txBody>
      <dsp:txXfrm>
        <a:off x="468259" y="2988142"/>
        <a:ext cx="1403945" cy="842367"/>
      </dsp:txXfrm>
    </dsp:sp>
    <dsp:sp modelId="{A4A7A66B-ADB1-4E40-BED0-81A9D6CE1231}">
      <dsp:nvSpPr>
        <dsp:cNvPr id="0" name=""/>
        <dsp:cNvSpPr/>
      </dsp:nvSpPr>
      <dsp:spPr>
        <a:xfrm>
          <a:off x="468259" y="4918272"/>
          <a:ext cx="1403945" cy="842367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Otomotiv</a:t>
          </a:r>
        </a:p>
      </dsp:txBody>
      <dsp:txXfrm>
        <a:off x="468259" y="4918272"/>
        <a:ext cx="1403945" cy="842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4D183-59D3-4415-B406-174B4486E3DD}">
      <dsp:nvSpPr>
        <dsp:cNvPr id="0" name=""/>
        <dsp:cNvSpPr/>
      </dsp:nvSpPr>
      <dsp:spPr>
        <a:xfrm>
          <a:off x="0" y="935818"/>
          <a:ext cx="2376264" cy="864095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>
              <a:latin typeface="Arial" pitchFamily="34" charset="0"/>
              <a:cs typeface="Arial" pitchFamily="34" charset="0"/>
            </a:rPr>
            <a:t>Uzay</a:t>
          </a:r>
          <a:endParaRPr lang="tr-TR" sz="1800" kern="1200" dirty="0"/>
        </a:p>
      </dsp:txBody>
      <dsp:txXfrm>
        <a:off x="0" y="935818"/>
        <a:ext cx="2376264" cy="864095"/>
      </dsp:txXfrm>
    </dsp:sp>
    <dsp:sp modelId="{9FFE99E4-367E-410D-BA83-5925BEBCE5BA}">
      <dsp:nvSpPr>
        <dsp:cNvPr id="0" name=""/>
        <dsp:cNvSpPr/>
      </dsp:nvSpPr>
      <dsp:spPr>
        <a:xfrm>
          <a:off x="0" y="2167440"/>
          <a:ext cx="2376264" cy="86409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>
              <a:latin typeface="Arial" pitchFamily="34" charset="0"/>
              <a:cs typeface="Arial" pitchFamily="34" charset="0"/>
            </a:rPr>
            <a:t>Bilgi ve İletişim T.</a:t>
          </a:r>
          <a:endParaRPr lang="tr-TR" sz="1800" kern="1200" dirty="0"/>
        </a:p>
      </dsp:txBody>
      <dsp:txXfrm>
        <a:off x="0" y="2167440"/>
        <a:ext cx="2376264" cy="864095"/>
      </dsp:txXfrm>
    </dsp:sp>
    <dsp:sp modelId="{8915EB11-59CA-43D5-A294-68ED5A785060}">
      <dsp:nvSpPr>
        <dsp:cNvPr id="0" name=""/>
        <dsp:cNvSpPr/>
      </dsp:nvSpPr>
      <dsp:spPr>
        <a:xfrm>
          <a:off x="0" y="3269162"/>
          <a:ext cx="2376264" cy="1425758"/>
        </a:xfrm>
        <a:prstGeom prst="rect">
          <a:avLst/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>
              <a:latin typeface="Arial" pitchFamily="34" charset="0"/>
              <a:cs typeface="Arial" pitchFamily="34" charset="0"/>
            </a:rPr>
            <a:t>Sağlık</a:t>
          </a:r>
          <a:endParaRPr lang="tr-TR" sz="1800" kern="1200" dirty="0"/>
        </a:p>
      </dsp:txBody>
      <dsp:txXfrm>
        <a:off x="0" y="3269162"/>
        <a:ext cx="2376264" cy="1425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DA90B-265B-4D11-BF63-7B12D34A9668}">
      <dsp:nvSpPr>
        <dsp:cNvPr id="0" name=""/>
        <dsp:cNvSpPr/>
      </dsp:nvSpPr>
      <dsp:spPr>
        <a:xfrm>
          <a:off x="2427143" y="1489964"/>
          <a:ext cx="3642656" cy="998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Bilim İnsanı Destekleme Daire Başkanlığı (BİDEB) </a:t>
          </a:r>
        </a:p>
      </dsp:txBody>
      <dsp:txXfrm>
        <a:off x="2456397" y="1519218"/>
        <a:ext cx="3584148" cy="940286"/>
      </dsp:txXfrm>
    </dsp:sp>
    <dsp:sp modelId="{1A1A6901-06FC-4211-83FB-372A5A76FFE1}">
      <dsp:nvSpPr>
        <dsp:cNvPr id="0" name=""/>
        <dsp:cNvSpPr/>
      </dsp:nvSpPr>
      <dsp:spPr>
        <a:xfrm>
          <a:off x="684568" y="2488758"/>
          <a:ext cx="3563903" cy="367202"/>
        </a:xfrm>
        <a:custGeom>
          <a:avLst/>
          <a:gdLst/>
          <a:ahLst/>
          <a:cxnLst/>
          <a:rect l="0" t="0" r="0" b="0"/>
          <a:pathLst>
            <a:path>
              <a:moveTo>
                <a:pt x="3563903" y="0"/>
              </a:moveTo>
              <a:lnTo>
                <a:pt x="3563903" y="183601"/>
              </a:lnTo>
              <a:lnTo>
                <a:pt x="0" y="183601"/>
              </a:lnTo>
              <a:lnTo>
                <a:pt x="0" y="3672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45610-AACA-44F4-8B91-ED4B7B4E5123}">
      <dsp:nvSpPr>
        <dsp:cNvPr id="0" name=""/>
        <dsp:cNvSpPr/>
      </dsp:nvSpPr>
      <dsp:spPr>
        <a:xfrm>
          <a:off x="0" y="2855961"/>
          <a:ext cx="1369136" cy="912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Etkinlik Destekleri ve Eğitim Bursları Müdürlüğü </a:t>
          </a:r>
        </a:p>
      </dsp:txBody>
      <dsp:txXfrm>
        <a:off x="26734" y="2882695"/>
        <a:ext cx="1315668" cy="859289"/>
      </dsp:txXfrm>
    </dsp:sp>
    <dsp:sp modelId="{3E756C39-F43E-4F16-9EF4-E27020B1DA9C}">
      <dsp:nvSpPr>
        <dsp:cNvPr id="0" name=""/>
        <dsp:cNvSpPr/>
      </dsp:nvSpPr>
      <dsp:spPr>
        <a:xfrm>
          <a:off x="2468594" y="2488758"/>
          <a:ext cx="1779877" cy="365103"/>
        </a:xfrm>
        <a:custGeom>
          <a:avLst/>
          <a:gdLst/>
          <a:ahLst/>
          <a:cxnLst/>
          <a:rect l="0" t="0" r="0" b="0"/>
          <a:pathLst>
            <a:path>
              <a:moveTo>
                <a:pt x="1779877" y="0"/>
              </a:moveTo>
              <a:lnTo>
                <a:pt x="1779877" y="182551"/>
              </a:lnTo>
              <a:lnTo>
                <a:pt x="0" y="182551"/>
              </a:lnTo>
              <a:lnTo>
                <a:pt x="0" y="36510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2D01B-B000-4B25-9B6E-8BA3BF9A400F}">
      <dsp:nvSpPr>
        <dsp:cNvPr id="0" name=""/>
        <dsp:cNvSpPr/>
      </dsp:nvSpPr>
      <dsp:spPr>
        <a:xfrm>
          <a:off x="1784026" y="2853861"/>
          <a:ext cx="1369136" cy="912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Araştırma Burs ve Destekleri Müdürlüğü</a:t>
          </a:r>
        </a:p>
      </dsp:txBody>
      <dsp:txXfrm>
        <a:off x="1810760" y="2880595"/>
        <a:ext cx="1315668" cy="859289"/>
      </dsp:txXfrm>
    </dsp:sp>
    <dsp:sp modelId="{F2C2FF00-6741-4BF7-894D-34DDE004371E}">
      <dsp:nvSpPr>
        <dsp:cNvPr id="0" name=""/>
        <dsp:cNvSpPr/>
      </dsp:nvSpPr>
      <dsp:spPr>
        <a:xfrm>
          <a:off x="4202752" y="2488758"/>
          <a:ext cx="91440" cy="365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10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4BD63-ECE3-4694-9493-FA65F70E2236}">
      <dsp:nvSpPr>
        <dsp:cNvPr id="0" name=""/>
        <dsp:cNvSpPr/>
      </dsp:nvSpPr>
      <dsp:spPr>
        <a:xfrm>
          <a:off x="3563903" y="2853861"/>
          <a:ext cx="1369136" cy="912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Yarışma Programları Müdürlüğü</a:t>
          </a:r>
        </a:p>
      </dsp:txBody>
      <dsp:txXfrm>
        <a:off x="3590637" y="2880595"/>
        <a:ext cx="1315668" cy="859289"/>
      </dsp:txXfrm>
    </dsp:sp>
    <dsp:sp modelId="{32870482-3A96-4A5C-89FB-5206017FB222}">
      <dsp:nvSpPr>
        <dsp:cNvPr id="0" name=""/>
        <dsp:cNvSpPr/>
      </dsp:nvSpPr>
      <dsp:spPr>
        <a:xfrm>
          <a:off x="4248472" y="2488758"/>
          <a:ext cx="1779877" cy="36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551"/>
              </a:lnTo>
              <a:lnTo>
                <a:pt x="1779877" y="182551"/>
              </a:lnTo>
              <a:lnTo>
                <a:pt x="1779877" y="36510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8D0B3-820D-46C8-9C78-9EC5AC58BB4F}">
      <dsp:nvSpPr>
        <dsp:cNvPr id="0" name=""/>
        <dsp:cNvSpPr/>
      </dsp:nvSpPr>
      <dsp:spPr>
        <a:xfrm>
          <a:off x="5343781" y="2853861"/>
          <a:ext cx="1369136" cy="912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Mali Denetleme ve Sözleşmeler Müdürlüğü </a:t>
          </a:r>
        </a:p>
      </dsp:txBody>
      <dsp:txXfrm>
        <a:off x="5370515" y="2880595"/>
        <a:ext cx="1315668" cy="859289"/>
      </dsp:txXfrm>
    </dsp:sp>
    <dsp:sp modelId="{74B68FA9-B432-4135-B471-83BAD7A36205}">
      <dsp:nvSpPr>
        <dsp:cNvPr id="0" name=""/>
        <dsp:cNvSpPr/>
      </dsp:nvSpPr>
      <dsp:spPr>
        <a:xfrm>
          <a:off x="4248472" y="2488758"/>
          <a:ext cx="3559754" cy="36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551"/>
              </a:lnTo>
              <a:lnTo>
                <a:pt x="3559754" y="182551"/>
              </a:lnTo>
              <a:lnTo>
                <a:pt x="3559754" y="36510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5DABB-2A02-4B00-BACC-1D4E7CB4E8DE}">
      <dsp:nvSpPr>
        <dsp:cNvPr id="0" name=""/>
        <dsp:cNvSpPr/>
      </dsp:nvSpPr>
      <dsp:spPr>
        <a:xfrm>
          <a:off x="7123658" y="2853861"/>
          <a:ext cx="1369136" cy="912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Eğitim, Tanıtım ve Program Değerlendirme Müdürlüğü </a:t>
          </a:r>
        </a:p>
      </dsp:txBody>
      <dsp:txXfrm>
        <a:off x="7150392" y="2880595"/>
        <a:ext cx="1315668" cy="859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5C1F4-F02F-4E06-8935-0A8C29883B02}">
      <dsp:nvSpPr>
        <dsp:cNvPr id="0" name=""/>
        <dsp:cNvSpPr/>
      </dsp:nvSpPr>
      <dsp:spPr>
        <a:xfrm>
          <a:off x="0" y="1002695"/>
          <a:ext cx="3250345" cy="8881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Arial" pitchFamily="34" charset="0"/>
              <a:cs typeface="Arial" pitchFamily="34" charset="0"/>
            </a:rPr>
            <a:t>Yurt İçi</a:t>
          </a:r>
        </a:p>
      </dsp:txBody>
      <dsp:txXfrm>
        <a:off x="26013" y="1028708"/>
        <a:ext cx="3198319" cy="836130"/>
      </dsp:txXfrm>
    </dsp:sp>
    <dsp:sp modelId="{D244D801-0E58-4897-960F-6AC01DE6DD48}">
      <dsp:nvSpPr>
        <dsp:cNvPr id="0" name=""/>
        <dsp:cNvSpPr/>
      </dsp:nvSpPr>
      <dsp:spPr>
        <a:xfrm>
          <a:off x="325034" y="1890852"/>
          <a:ext cx="328213" cy="124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648"/>
              </a:lnTo>
              <a:lnTo>
                <a:pt x="328213" y="124064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33870-2041-4E60-9BEB-A35A346D04BA}">
      <dsp:nvSpPr>
        <dsp:cNvPr id="0" name=""/>
        <dsp:cNvSpPr/>
      </dsp:nvSpPr>
      <dsp:spPr>
        <a:xfrm>
          <a:off x="653248" y="2646216"/>
          <a:ext cx="3528705" cy="970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Arial" pitchFamily="34" charset="0"/>
              <a:cs typeface="Arial" pitchFamily="34" charset="0"/>
            </a:rPr>
            <a:t>2218 Yurt İçi Doktora Sonrası Araştırma Burs Programı</a:t>
          </a:r>
        </a:p>
      </dsp:txBody>
      <dsp:txXfrm>
        <a:off x="681675" y="2674643"/>
        <a:ext cx="3471851" cy="913715"/>
      </dsp:txXfrm>
    </dsp:sp>
    <dsp:sp modelId="{A047B581-4071-46E7-A143-F3717EA786ED}">
      <dsp:nvSpPr>
        <dsp:cNvPr id="0" name=""/>
        <dsp:cNvSpPr/>
      </dsp:nvSpPr>
      <dsp:spPr>
        <a:xfrm>
          <a:off x="4341220" y="1002695"/>
          <a:ext cx="3250345" cy="8881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Arial" pitchFamily="34" charset="0"/>
              <a:cs typeface="Arial" pitchFamily="34" charset="0"/>
            </a:rPr>
            <a:t>Yurt Dışı</a:t>
          </a:r>
        </a:p>
      </dsp:txBody>
      <dsp:txXfrm>
        <a:off x="4367233" y="1028708"/>
        <a:ext cx="3198319" cy="836130"/>
      </dsp:txXfrm>
    </dsp:sp>
    <dsp:sp modelId="{53C3FB78-5C61-4F2D-8B19-1C660253FAA7}">
      <dsp:nvSpPr>
        <dsp:cNvPr id="0" name=""/>
        <dsp:cNvSpPr/>
      </dsp:nvSpPr>
      <dsp:spPr>
        <a:xfrm>
          <a:off x="4666254" y="1890852"/>
          <a:ext cx="328284" cy="124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648"/>
              </a:lnTo>
              <a:lnTo>
                <a:pt x="328284" y="124064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65BDB-79D7-4915-A320-91DED0051DDC}">
      <dsp:nvSpPr>
        <dsp:cNvPr id="0" name=""/>
        <dsp:cNvSpPr/>
      </dsp:nvSpPr>
      <dsp:spPr>
        <a:xfrm>
          <a:off x="4994539" y="2646216"/>
          <a:ext cx="3715248" cy="970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Arial" pitchFamily="34" charset="0"/>
              <a:cs typeface="Arial" pitchFamily="34" charset="0"/>
            </a:rPr>
            <a:t>2219 Yurt Dışı Doktora Sonrası Araştırma Burs Programı</a:t>
          </a:r>
        </a:p>
      </dsp:txBody>
      <dsp:txXfrm>
        <a:off x="5022966" y="2674643"/>
        <a:ext cx="3658394" cy="913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5BBF-CF5C-400C-A509-3388BEDF078B}">
      <dsp:nvSpPr>
        <dsp:cNvPr id="0" name=""/>
        <dsp:cNvSpPr/>
      </dsp:nvSpPr>
      <dsp:spPr>
        <a:xfrm>
          <a:off x="0" y="354663"/>
          <a:ext cx="66865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9E772-7908-4D5D-85CA-2047DB657B8F}">
      <dsp:nvSpPr>
        <dsp:cNvPr id="0" name=""/>
        <dsp:cNvSpPr/>
      </dsp:nvSpPr>
      <dsp:spPr>
        <a:xfrm>
          <a:off x="334327" y="44703"/>
          <a:ext cx="468058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15" tIns="0" rIns="17691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LİSANS (ÖĞRENCİ İKEN)</a:t>
          </a:r>
        </a:p>
      </dsp:txBody>
      <dsp:txXfrm>
        <a:off x="364589" y="74965"/>
        <a:ext cx="4620061" cy="559396"/>
      </dsp:txXfrm>
    </dsp:sp>
    <dsp:sp modelId="{F2B3B236-F5C7-44EA-AA00-F1918C9BD5E7}">
      <dsp:nvSpPr>
        <dsp:cNvPr id="0" name=""/>
        <dsp:cNvSpPr/>
      </dsp:nvSpPr>
      <dsp:spPr>
        <a:xfrm>
          <a:off x="0" y="1307224"/>
          <a:ext cx="66865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F5214-8AED-4B67-A32C-8FC37DC2DE4B}">
      <dsp:nvSpPr>
        <dsp:cNvPr id="0" name=""/>
        <dsp:cNvSpPr/>
      </dsp:nvSpPr>
      <dsp:spPr>
        <a:xfrm>
          <a:off x="334327" y="997263"/>
          <a:ext cx="468058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15" tIns="0" rIns="17691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LİSANSÜSTÜ (İHTİSAS)</a:t>
          </a:r>
        </a:p>
      </dsp:txBody>
      <dsp:txXfrm>
        <a:off x="364589" y="1027525"/>
        <a:ext cx="4620061" cy="559396"/>
      </dsp:txXfrm>
    </dsp:sp>
    <dsp:sp modelId="{19E8D3C4-A8CC-487B-8929-5ACDC174BA9C}">
      <dsp:nvSpPr>
        <dsp:cNvPr id="0" name=""/>
        <dsp:cNvSpPr/>
      </dsp:nvSpPr>
      <dsp:spPr>
        <a:xfrm>
          <a:off x="0" y="2259784"/>
          <a:ext cx="66865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B3480-6C82-4E07-B5E0-AFD3A7DFF263}">
      <dsp:nvSpPr>
        <dsp:cNvPr id="0" name=""/>
        <dsp:cNvSpPr/>
      </dsp:nvSpPr>
      <dsp:spPr>
        <a:xfrm>
          <a:off x="334327" y="1949824"/>
          <a:ext cx="468058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15" tIns="0" rIns="17691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DOKTORA SONRASI (UZMANLIK)</a:t>
          </a:r>
        </a:p>
      </dsp:txBody>
      <dsp:txXfrm>
        <a:off x="364589" y="1980086"/>
        <a:ext cx="4620061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B4703-38FB-46F7-960C-18D842817AA2}">
      <dsp:nvSpPr>
        <dsp:cNvPr id="0" name=""/>
        <dsp:cNvSpPr/>
      </dsp:nvSpPr>
      <dsp:spPr>
        <a:xfrm>
          <a:off x="0" y="635643"/>
          <a:ext cx="66865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3F752-B5A5-4236-B989-3FA068DAC7E4}">
      <dsp:nvSpPr>
        <dsp:cNvPr id="0" name=""/>
        <dsp:cNvSpPr/>
      </dsp:nvSpPr>
      <dsp:spPr>
        <a:xfrm>
          <a:off x="334327" y="222363"/>
          <a:ext cx="468058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15" tIns="0" rIns="17691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bg1">
                  <a:lumMod val="50000"/>
                </a:schemeClr>
              </a:solidFill>
            </a:rPr>
            <a:t>Mevcut burs programları</a:t>
          </a:r>
        </a:p>
      </dsp:txBody>
      <dsp:txXfrm>
        <a:off x="374676" y="262712"/>
        <a:ext cx="4599887" cy="745862"/>
      </dsp:txXfrm>
    </dsp:sp>
    <dsp:sp modelId="{34886646-A042-4308-9152-CD522E252BBD}">
      <dsp:nvSpPr>
        <dsp:cNvPr id="0" name=""/>
        <dsp:cNvSpPr/>
      </dsp:nvSpPr>
      <dsp:spPr>
        <a:xfrm>
          <a:off x="0" y="1905724"/>
          <a:ext cx="66865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BB150-9974-4747-92E9-D7C9017C25C5}">
      <dsp:nvSpPr>
        <dsp:cNvPr id="0" name=""/>
        <dsp:cNvSpPr/>
      </dsp:nvSpPr>
      <dsp:spPr>
        <a:xfrm>
          <a:off x="334327" y="1492443"/>
          <a:ext cx="468058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15" tIns="0" rIns="17691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Örneklerle başvuru aşamaları</a:t>
          </a:r>
        </a:p>
      </dsp:txBody>
      <dsp:txXfrm>
        <a:off x="374676" y="1532792"/>
        <a:ext cx="4599887" cy="745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1AB11-84F3-4CB6-B73E-5EE4D9406B50}">
      <dsp:nvSpPr>
        <dsp:cNvPr id="0" name=""/>
        <dsp:cNvSpPr/>
      </dsp:nvSpPr>
      <dsp:spPr>
        <a:xfrm>
          <a:off x="570460" y="0"/>
          <a:ext cx="6465223" cy="28336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EF393-52C5-4FB2-8992-BD62EDD709DC}">
      <dsp:nvSpPr>
        <dsp:cNvPr id="0" name=""/>
        <dsp:cNvSpPr/>
      </dsp:nvSpPr>
      <dsp:spPr>
        <a:xfrm>
          <a:off x="208" y="850106"/>
          <a:ext cx="1450803" cy="113347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İrtibat kurulması</a:t>
          </a:r>
        </a:p>
      </dsp:txBody>
      <dsp:txXfrm>
        <a:off x="55540" y="905438"/>
        <a:ext cx="1340139" cy="1022811"/>
      </dsp:txXfrm>
    </dsp:sp>
    <dsp:sp modelId="{EE72404F-D073-415D-ACEB-12945A479540}">
      <dsp:nvSpPr>
        <dsp:cNvPr id="0" name=""/>
        <dsp:cNvSpPr/>
      </dsp:nvSpPr>
      <dsp:spPr>
        <a:xfrm>
          <a:off x="1538939" y="850106"/>
          <a:ext cx="1450803" cy="113347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Proje oluşturulması</a:t>
          </a:r>
        </a:p>
      </dsp:txBody>
      <dsp:txXfrm>
        <a:off x="1594271" y="905438"/>
        <a:ext cx="1340139" cy="1022811"/>
      </dsp:txXfrm>
    </dsp:sp>
    <dsp:sp modelId="{8394F9B7-ED5D-4D1A-8F93-7B723BECCE7C}">
      <dsp:nvSpPr>
        <dsp:cNvPr id="0" name=""/>
        <dsp:cNvSpPr/>
      </dsp:nvSpPr>
      <dsp:spPr>
        <a:xfrm>
          <a:off x="3077670" y="850106"/>
          <a:ext cx="1450803" cy="113347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Burs başvurusu</a:t>
          </a:r>
        </a:p>
      </dsp:txBody>
      <dsp:txXfrm>
        <a:off x="3133002" y="905438"/>
        <a:ext cx="1340139" cy="1022811"/>
      </dsp:txXfrm>
    </dsp:sp>
    <dsp:sp modelId="{5B5F09F7-286C-4E74-B5B1-B82BCA7E6D4B}">
      <dsp:nvSpPr>
        <dsp:cNvPr id="0" name=""/>
        <dsp:cNvSpPr/>
      </dsp:nvSpPr>
      <dsp:spPr>
        <a:xfrm>
          <a:off x="4616401" y="850106"/>
          <a:ext cx="1450803" cy="113347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Vize işlemleri</a:t>
          </a:r>
        </a:p>
      </dsp:txBody>
      <dsp:txXfrm>
        <a:off x="4671733" y="905438"/>
        <a:ext cx="1340139" cy="1022811"/>
      </dsp:txXfrm>
    </dsp:sp>
    <dsp:sp modelId="{65A22D4C-0040-4958-A1C0-527E022D7E6B}">
      <dsp:nvSpPr>
        <dsp:cNvPr id="0" name=""/>
        <dsp:cNvSpPr/>
      </dsp:nvSpPr>
      <dsp:spPr>
        <a:xfrm>
          <a:off x="6155132" y="850106"/>
          <a:ext cx="1450803" cy="113347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Yolculuk</a:t>
          </a:r>
        </a:p>
      </dsp:txBody>
      <dsp:txXfrm>
        <a:off x="6210464" y="905438"/>
        <a:ext cx="1340139" cy="10228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C9B99-6559-4801-8C91-C047295693B4}">
      <dsp:nvSpPr>
        <dsp:cNvPr id="0" name=""/>
        <dsp:cNvSpPr/>
      </dsp:nvSpPr>
      <dsp:spPr>
        <a:xfrm>
          <a:off x="1783264" y="0"/>
          <a:ext cx="2919845" cy="291984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7BB09-526C-42B1-9CCE-D0CE3B057F2E}">
      <dsp:nvSpPr>
        <dsp:cNvPr id="0" name=""/>
        <dsp:cNvSpPr/>
      </dsp:nvSpPr>
      <dsp:spPr>
        <a:xfrm>
          <a:off x="3243186" y="292269"/>
          <a:ext cx="1897899" cy="518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Gidilecek olan merkezin imkanlarının sorgulanması</a:t>
          </a:r>
        </a:p>
      </dsp:txBody>
      <dsp:txXfrm>
        <a:off x="3268519" y="317602"/>
        <a:ext cx="1847233" cy="468290"/>
      </dsp:txXfrm>
    </dsp:sp>
    <dsp:sp modelId="{3A482825-B788-44D2-83F9-74645BC712DB}">
      <dsp:nvSpPr>
        <dsp:cNvPr id="0" name=""/>
        <dsp:cNvSpPr/>
      </dsp:nvSpPr>
      <dsp:spPr>
        <a:xfrm>
          <a:off x="3243186" y="876096"/>
          <a:ext cx="1897899" cy="518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Kabul mektubu</a:t>
          </a:r>
        </a:p>
      </dsp:txBody>
      <dsp:txXfrm>
        <a:off x="3268519" y="901429"/>
        <a:ext cx="1847233" cy="468290"/>
      </dsp:txXfrm>
    </dsp:sp>
    <dsp:sp modelId="{A0BDAD58-73B1-40C8-9D23-257A67F1D7F2}">
      <dsp:nvSpPr>
        <dsp:cNvPr id="0" name=""/>
        <dsp:cNvSpPr/>
      </dsp:nvSpPr>
      <dsp:spPr>
        <a:xfrm>
          <a:off x="3243186" y="1459922"/>
          <a:ext cx="1897899" cy="518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Literatür taraması</a:t>
          </a:r>
        </a:p>
      </dsp:txBody>
      <dsp:txXfrm>
        <a:off x="3268519" y="1485255"/>
        <a:ext cx="1847233" cy="468290"/>
      </dsp:txXfrm>
    </dsp:sp>
    <dsp:sp modelId="{A5124218-84EE-432E-A6F2-2EFCCB9C2CE8}">
      <dsp:nvSpPr>
        <dsp:cNvPr id="0" name=""/>
        <dsp:cNvSpPr/>
      </dsp:nvSpPr>
      <dsp:spPr>
        <a:xfrm>
          <a:off x="3243186" y="2043748"/>
          <a:ext cx="1897899" cy="518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Projenin hazırlanması</a:t>
          </a:r>
        </a:p>
      </dsp:txBody>
      <dsp:txXfrm>
        <a:off x="3268519" y="2069081"/>
        <a:ext cx="1847233" cy="468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A5D62-29BA-1C49-99A3-1EEBCDC7F686}" type="datetimeFigureOut">
              <a:rPr lang="tr-TR" smtClean="0"/>
              <a:t>4.07.2020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5BD6-862A-E047-990C-360E207678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32D20-07DE-4EFF-8239-8D9DA9A0C509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0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4.07.2020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drhcdemirel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6000" b="1" dirty="0"/>
              <a:t>TÜBİTAK </a:t>
            </a:r>
            <a:br>
              <a:rPr lang="tr-TR" sz="6000" b="1" dirty="0"/>
            </a:br>
            <a:r>
              <a:rPr lang="tr-TR" sz="6000" b="1" dirty="0"/>
              <a:t>ve </a:t>
            </a:r>
            <a:br>
              <a:rPr lang="tr-TR" sz="6000" b="1" dirty="0"/>
            </a:br>
            <a:r>
              <a:rPr lang="tr-TR" sz="6000" b="1" dirty="0"/>
              <a:t>Diğer Yurtdışı Burslar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855368" y="5105400"/>
            <a:ext cx="5288632" cy="1752600"/>
          </a:xfrm>
        </p:spPr>
        <p:txBody>
          <a:bodyPr/>
          <a:lstStyle/>
          <a:p>
            <a:r>
              <a:rPr lang="tr-TR" dirty="0"/>
              <a:t>Dr. Cihan Demirel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>
                <a:latin typeface="Arial" pitchFamily="34" charset="0"/>
                <a:cs typeface="Arial" pitchFamily="34" charset="0"/>
              </a:rPr>
              <a:t>Doktora Sonrası Araştırma Destekleri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Diyagram"/>
          <p:cNvGraphicFramePr/>
          <p:nvPr/>
        </p:nvGraphicFramePr>
        <p:xfrm>
          <a:off x="251520" y="980728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3"/>
            <a:ext cx="9143999" cy="68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7139B9E-FF27-CE48-92A2-1E19048156F5}"/>
              </a:ext>
            </a:extLst>
          </p:cNvPr>
          <p:cNvSpPr txBox="1"/>
          <p:nvPr/>
        </p:nvSpPr>
        <p:spPr>
          <a:xfrm>
            <a:off x="3923927" y="4437112"/>
            <a:ext cx="64807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C31C313-67F7-624A-BA68-E60F689FB36F}"/>
              </a:ext>
            </a:extLst>
          </p:cNvPr>
          <p:cNvSpPr txBox="1"/>
          <p:nvPr/>
        </p:nvSpPr>
        <p:spPr>
          <a:xfrm>
            <a:off x="4283968" y="4509120"/>
            <a:ext cx="64807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2019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ABB5BA9-7DEA-4A40-AA8F-09CD8BBA73C4}"/>
              </a:ext>
            </a:extLst>
          </p:cNvPr>
          <p:cNvSpPr txBox="1"/>
          <p:nvPr/>
        </p:nvSpPr>
        <p:spPr>
          <a:xfrm>
            <a:off x="4255500" y="5013176"/>
            <a:ext cx="165618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b="1" dirty="0"/>
          </a:p>
          <a:p>
            <a:r>
              <a:rPr lang="tr-TR" b="1" dirty="0"/>
              <a:t>2020 Yılı</a:t>
            </a:r>
          </a:p>
          <a:p>
            <a:endParaRPr lang="tr-TR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45F40C-E18E-6042-AAF6-3CB96233E4C7}"/>
              </a:ext>
            </a:extLst>
          </p:cNvPr>
          <p:cNvSpPr txBox="1"/>
          <p:nvPr/>
        </p:nvSpPr>
        <p:spPr>
          <a:xfrm>
            <a:off x="5911684" y="5013176"/>
            <a:ext cx="312481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/>
              <a:t>İlk Dönem 30 Nisan 2020 de bitti</a:t>
            </a:r>
          </a:p>
          <a:p>
            <a:r>
              <a:rPr lang="tr-TR" b="1" dirty="0"/>
              <a:t>İkinci Dönem ?????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30CE836-B09C-F64E-A60C-C68F0CDA67B2}"/>
              </a:ext>
            </a:extLst>
          </p:cNvPr>
          <p:cNvSpPr txBox="1"/>
          <p:nvPr/>
        </p:nvSpPr>
        <p:spPr>
          <a:xfrm>
            <a:off x="4245018" y="4653136"/>
            <a:ext cx="64807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2019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3"/>
            <a:ext cx="9143999" cy="68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tr-TR" b="1" dirty="0"/>
              <a:t>TÜBİTAK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145435"/>
          </a:xfrm>
        </p:spPr>
        <p:txBody>
          <a:bodyPr/>
          <a:lstStyle/>
          <a:p>
            <a:pPr>
              <a:buNone/>
            </a:pPr>
            <a:r>
              <a:rPr lang="tr-TR" b="1" dirty="0"/>
              <a:t>Bilim İnsanı Destekleme Daire Başkanlığı (BİDEB) 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128792" cy="484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02277" y="3196301"/>
            <a:ext cx="4926623" cy="5905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AVRUPA BİRLİĞİ BURSLARI</a:t>
            </a:r>
          </a:p>
        </p:txBody>
      </p:sp>
    </p:spTree>
    <p:extLst>
      <p:ext uri="{BB962C8B-B14F-4D97-AF65-F5344CB8AC3E}">
        <p14:creationId xmlns:p14="http://schemas.microsoft.com/office/powerpoint/2010/main" val="390767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AB HORIZON 2020 </a:t>
            </a:r>
            <a:br>
              <a:rPr lang="tr-TR" dirty="0"/>
            </a:br>
            <a:r>
              <a:rPr lang="tr-TR" dirty="0"/>
              <a:t>MARIE CURIE BURSLARI 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9CCBA2F-1C15-0E47-A50C-B65FC787C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sp>
        <p:nvSpPr>
          <p:cNvPr id="5" name="Metin kutusu 4"/>
          <p:cNvSpPr txBox="1"/>
          <p:nvPr/>
        </p:nvSpPr>
        <p:spPr>
          <a:xfrm>
            <a:off x="611560" y="6158684"/>
            <a:ext cx="1465722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350" dirty="0"/>
              <a:t>www.h2020.org.tr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79C7F06-D8F7-2E4B-9914-FACCE81AFAC8}"/>
              </a:ext>
            </a:extLst>
          </p:cNvPr>
          <p:cNvSpPr/>
          <p:nvPr/>
        </p:nvSpPr>
        <p:spPr>
          <a:xfrm>
            <a:off x="4588379" y="6089434"/>
            <a:ext cx="357270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r-TR" dirty="0"/>
              <a:t>http://www.ufuk2020.com/</a:t>
            </a:r>
            <a:r>
              <a:rPr lang="tr-TR" dirty="0" err="1"/>
              <a:t>cagrilar</a:t>
            </a:r>
            <a:r>
              <a:rPr lang="tr-T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26030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/>
              <a:t>MARİE CURIE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Kriterler;</a:t>
            </a:r>
          </a:p>
          <a:p>
            <a:r>
              <a:rPr lang="tr-TR" sz="1650" dirty="0"/>
              <a:t>Avrupa odaklı</a:t>
            </a:r>
          </a:p>
          <a:p>
            <a:r>
              <a:rPr lang="tr-TR" sz="1650" dirty="0"/>
              <a:t>Yenilikçi</a:t>
            </a:r>
          </a:p>
          <a:p>
            <a:r>
              <a:rPr lang="tr-TR" sz="1650" dirty="0"/>
              <a:t>AB’ye fayda sağlayan</a:t>
            </a:r>
          </a:p>
          <a:p>
            <a:r>
              <a:rPr lang="tr-TR" sz="1650" dirty="0"/>
              <a:t>Çok ortaklı</a:t>
            </a:r>
          </a:p>
          <a:p>
            <a:r>
              <a:rPr lang="tr-TR" sz="1650" dirty="0"/>
              <a:t>……..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29026" name="Picture 2" descr="http://www.businews.eu/wp-content/uploads/2010/06/avrup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1789" y="3161107"/>
            <a:ext cx="2797131" cy="1353743"/>
          </a:xfrm>
          <a:prstGeom prst="rect">
            <a:avLst/>
          </a:prstGeom>
          <a:noFill/>
        </p:spPr>
      </p:pic>
      <p:sp>
        <p:nvSpPr>
          <p:cNvPr id="5" name="Metin kutusu 4"/>
          <p:cNvSpPr txBox="1"/>
          <p:nvPr/>
        </p:nvSpPr>
        <p:spPr>
          <a:xfrm>
            <a:off x="712432" y="5564332"/>
            <a:ext cx="1465722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350" dirty="0"/>
              <a:t>www.h2020.org.tr</a:t>
            </a:r>
          </a:p>
        </p:txBody>
      </p:sp>
    </p:spTree>
    <p:extLst>
      <p:ext uri="{BB962C8B-B14F-4D97-AF65-F5344CB8AC3E}">
        <p14:creationId xmlns:p14="http://schemas.microsoft.com/office/powerpoint/2010/main" val="2099415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AB HORIZON 2020 </a:t>
            </a:r>
            <a:br>
              <a:rPr lang="tr-TR" dirty="0"/>
            </a:br>
            <a:r>
              <a:rPr lang="tr-TR" dirty="0"/>
              <a:t>MARIE CURIE BURSLARI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14375" t="11553" r="16199" b="10417"/>
          <a:stretch>
            <a:fillRect/>
          </a:stretch>
        </p:blipFill>
        <p:spPr bwMode="auto">
          <a:xfrm>
            <a:off x="2254829" y="2499078"/>
            <a:ext cx="4883727" cy="3086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470392" y="6158684"/>
            <a:ext cx="1465722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350" dirty="0"/>
              <a:t>www.h2020.org.tr</a:t>
            </a:r>
          </a:p>
        </p:txBody>
      </p:sp>
    </p:spTree>
    <p:extLst>
      <p:ext uri="{BB962C8B-B14F-4D97-AF65-F5344CB8AC3E}">
        <p14:creationId xmlns:p14="http://schemas.microsoft.com/office/powerpoint/2010/main" val="99665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AB HORIZON 2020 </a:t>
            </a:r>
            <a:br>
              <a:rPr lang="tr-TR" dirty="0"/>
            </a:br>
            <a:r>
              <a:rPr lang="tr-TR" dirty="0"/>
              <a:t>MARIE CURIE BURSLARI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r>
              <a:rPr lang="tr-TR" dirty="0"/>
              <a:t>Deneyimli araştırmacılar</a:t>
            </a:r>
          </a:p>
          <a:p>
            <a:endParaRPr lang="tr-TR" dirty="0"/>
          </a:p>
          <a:p>
            <a:r>
              <a:rPr lang="tr-TR" dirty="0"/>
              <a:t>Programa başvuru çağrı ile yapılmaktadır. (mart-eylül)</a:t>
            </a:r>
          </a:p>
          <a:p>
            <a:endParaRPr lang="tr-TR" dirty="0"/>
          </a:p>
          <a:p>
            <a:r>
              <a:rPr lang="tr-TR" dirty="0"/>
              <a:t>En az 12 en çok 24 ay</a:t>
            </a:r>
          </a:p>
          <a:p>
            <a:endParaRPr lang="tr-TR" dirty="0"/>
          </a:p>
          <a:p>
            <a:r>
              <a:rPr lang="tr-TR" dirty="0" err="1"/>
              <a:t>Avrupadan</a:t>
            </a:r>
            <a:r>
              <a:rPr lang="tr-TR" dirty="0"/>
              <a:t> Türkiye’ ye</a:t>
            </a:r>
          </a:p>
          <a:p>
            <a:endParaRPr lang="tr-TR" dirty="0"/>
          </a:p>
          <a:p>
            <a:r>
              <a:rPr lang="tr-TR" dirty="0"/>
              <a:t>Türkiye’ den </a:t>
            </a:r>
            <a:r>
              <a:rPr lang="tr-TR" dirty="0" err="1"/>
              <a:t>Avrupaya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74754" name="AutoShape 2" descr="data:image/jpeg;base64,/9j/4AAQSkZJRgABAQAAAQABAAD/2wCEAAkGBxQPEBQUEBQRFhQUFRkUFRUUFBYUFxcVFBUeGhgXGBUYHCggGBwoHBYVITEiJikrLi4uGB8zODMsNygtLisBCgoKDg0OGRAPFDcfFB4sLCwsLCwwNSssLCwsLCwsLCw3NywsLyw3KywsLCwrLCwwLCwtLywsLCwsKywsKywsLP/AABEIAIIBhQMBIgACEQEDEQH/xAAcAAABBQEBAQAAAAAAAAAAAAAAAgQGBwgBBQP/xABJEAABAwICBAkHCgUEAQUBAAABAAIDBBEFEgYHITETFUFRU2GBk9EIFCJxkZKyIyQyM0JSc6GxwmJjcoKDQ6LBwzU0dKOz8CX/xAAZAQADAQEBAAAAAAAAAAAAAAAAAQIDBAX/xAAlEQEBAAICAgICAQUAAAAAAAAAAQIRMVEDEiFBBDKRBSJSYXH/2gAMAwEAAhEDEQA/ALYwfCoDTwkwwkmJhJMbN+QdSd8UwdBB3TPBcwX/ANNB+DH8ATy6q275KQ04pg6CDumeCOKYOgg7pngnd0XRu9jRpxTB0EHdM8EcUwdBB3TPBO7oulu9no04pg6CDumeCOKYOgg7pngnd0XT3exo04pg6CDumeCOKYOgg7pngnd0XS3exo04pg6CDumeCOKYOgg7pngnd0XT3exo04pg6CDumeCOKYOgg7pngnd0XRu9jRpxTB0EHdM8EcUwdBB3TPBO7oulu9jRpxTB0EHdM8EcUwdBB3TPBO7rt093stGfFMHQQd0zwVO62tYEdHK6kw+GnErNk0xhjdkJH0GAtsXWtcm9t2/dcmKVgggllO6KN8h9TGlx/RYvrap00j5Hm75Hue487nm5PtKW72enrRaX1jX5xMcxNzdkZHultuyyuTVRp5BiBFLXQ0zan/TkETGtmtckZQ2zXgcg2HktuWfk5w2ufTTRzRGz4ntkaf4mG4v1bEbvY02ZxTB0EHdM8EcUwdBB3TPBfelnEkbHt3PaHj1OFx+q+l093saNOKYOgg7pngjimDoIO6Z4J3dF0bvY0acUwdBB3TPBHFMHQQd0zwTu6Lo3ey0acUwdBB3TPBHFMHQQd0zwTu6LpbvZ6NOKYOgg7pngjimDoIO6Z4J3dF093saNOKYOgg7pngjimDoIO6Z4J3dF0bvY0acUwdBB3TPBHFMHQQd0zwTu6Lo3ey0acUwdBB3TPBHFMHQQd0zwTu6LpbvZ6NOKYOgg7pngjimDoIO6Z4J3dF0bvY0acUwdBB3TPBHFMHQQd0zwTu6Lp7vZaNOKYOgg7pngjimDoIO6Z4J3dF0bvZ6NOKYOgg7pngjimDoIO6Z4J3dF0bvY0acUwdBB3TPBHFMHQQd0zwTu6Lo3ey0g2n9BEzgMsUQvwl7MaPucwXE51if6H+T9i4unx2+s+WeXKS4Mfm0H4MfwBPLpjg5+bQfhR/AE8uua8tIVdF0m6LpGVdF0m6LoBV0XSbougFIuk3RdAKui6jGnumEeD0vDSAve45IoxszPtfafstFrkqjKnXPib3lzXwsHIxsQyjq9Ik/mgNNXRdZ90F1w1ZrWR17myQzPDCQxrDEXGzS0ttdoJ2g8i0BdAKui6TdF0Aq6LpN0XQEQ1uYm6mwaqc0XMjOAPU2c5HH2OKyitkaU4R59RT01wDNG5jXEXDXEei63UbLJOP4JNQVD4KlobIw7QCHAg7nAjkI2pB5qXE4BwJFwCCRz2O5IT7BMLkraiOnhAMkrsrbmwv1nkCA2ew7BYW2bubqSrr405dkbntnyjNbaM1ttjzXuvpdMFXRdJui6AVdF0m6LoBV0XSbqtNe2k0lFQsihcWPqnlpc0lrhHHYvykbdpc0HqJ50BNpdKaJkvBOq6USbshmYDfmIvsPUV64KxCrF1Z6y58OlZDUPdJSOIYQ9xJhBNszCdwHK3ds5Eg0zdF0gOvu2jnC7dMFXRdJukSyhjS5xDWtBLiTYADeSTuCA+t0XVcv10YYJnRl0+UbOGEV4z6rHOfdU4wrFYauMS00rJYzszMcHC45DzHqKAfXRdJui6CKui6TdF0GVdF0m6LoBV0XSbougFXRdJui6AiGsT/Q/yfsQk6wzsg/yfsXV1eP9Yyy5SLBz82h/Cj+AJ3dMcIPzaH8KP4Anl1z3lcKui6TdF0jKuvnU1LImOfI5rGNF3Pe4Na0DlLjsASrqi/KKxGXhqaC7hCYzJbc10ma23nIAHvIC48O0ipKl5ZT1NNK8C+WOZj3WG82ado616d1kXQHF/MsSppyWhrJLOL75QyRpY8mw5GuJWtw6+7clAXdF0m6LphRnlITv4ajZc8Hwb3AchfmAJ6za3qv1qmloPygcD4aijqg45qZ+Ut5CyYhpO69w4M7CVnxTTdWzcGmL6aBxNy6GNxPOXMBJWMVsnAI3MpKdrxZzYImuHM4RgEe1OFXo3RdJui6YKui6hmlGsugw57o5JHSTN3xRNzOB5i42a0+sqp9KNdFZU3bSBtNGdlx6cp/vOxvYL9aQXZpfphTYVEX1LxnIPBxNsZJCBuDeQXt6R2BUtpfo6/G4G4tQAyOe0Nq6dpLnxTRtAdkbvLbWOXfYg7b7Kzqqt8zy+V73vO9z3F7j63HaVaPk+6RmCufSPPoVLbsHNNGLj2tzDsakaqXNsbHYRsIKt3UBouZKh1dI08HCCyEn7UrhZxHOGtJHrd1bH+uyCiFU1nmbm1BDZHTtPBNkaTtBAHyh2WLthHOvvi+ktQ/ARVUUXmQpJ2RsMLgWPjIMbgWkbg57fpX9K3KFrfFnMPez+1PvLfX7XNdF1nvBNeNZFYVUUMzedt4n+0XafYFY2jGtmgrntjJfBK4gNbMAGuJ3BsjSRvNttlmafXRdJui6YKui6TdF0Aq6p/yj6bNTUcnKyWRnZIwH/rCt66j2sDDY6rDamObgwODLmvksAyRoux2Y7jcAdtuVAZIX1poDI9rG7XPcGgdbjYfqlV1I+CR0czHMkYcrmOFi0jkIU31ehuFVNPW4hEBDLdkOf6fpbDUNjI2sbuvs+lsvZSbTFMzIxjTva0NPrAsvpdN6SrZMwSRPa9jhdr2EOaQdxBC+11RFXUC14VD2YNLwZsHPjY/nyF+0dpA7FO7qLa0KA1OEVbGi7hHwjRvN4nB+wc9mlAZQU/1M6RyUmJxRBx4GpdwcrDuJLTkcOZwdbbzEqAqxNR2AGqxITFwDKQcK4crnOBawAc19pPV1qTaVui6TdF1RFXRdJui6Aj+nOl8WEU3DStc9znZI422u59idpO5oA2nxVXaJ66ameuijqo4OBleI/k2ODmF5s0glxvtIupJr+wt8+GslYL+byh79trMe0tJHP6RYqN0MpnS4jSMYLuNRGbdTXgn8gSkGwboukkoumCrouk3RdARLWEdkH+T9iEjWCdkH+T9iF0+P9Yzy5SLCD83h/Cj+AJ3dMcIPzeH8KP4And1heVQu6LpF0XSM3xPFIaVmeoljiZe2aRwaL8wvvKpHWbpvRYtJHTNuImPJFZY+i4i2yMjM6O9r7jsuBs2sNf1c5+JMjucsUDbN5A55LnH1kZfYFWSm04srQbQJonbUV9RTRQw1LY2gyMc2d7fTDWuzWAIDTtG0HctF3WQqHFLUlRA92yTg3sBBPpxv2WP2Tle/bzbOZX5qSxB02EsD3ueY5HxjMbkNFi1tzyC+xP4+gsG6qDTjXI6lqZKeiiifwRyOlkJILx9INa0jYDsvfaQVYWmeL+ZYfUzggOjiOQn77vRZ/ucFklziSSSSTtJO25KKIk+kusCuxJhjqZRwROYxsY1jdhuL2FzbkuTuUWQpLS6C1s9Iyqp4TNC8O2xEOc0scQ5ro/pX2HcCNoUm8GiqnQyMkZbNG4PbmAcLtNxdp2EbFc2i+vAvkazEIWNa4gGaEkBtzvdG4nZz2PZyKtKnQqsho31c8LooWua35X0HuLzb0WHbYc5tv9keQG1LpjjmJtpKaad/0Yo3PPXlGwdpsO1MtDq/zjD6WW988DCfWGgHtuCohrzxyKHDXUzieFqS3I0cjYpWPc48w2W6yeoqks9VdS6aR0khLnvcXOcd5c43J9pXxQhSoJ/gOImkqoJ23vDKyTZvORwJHaAQmCEBpLXZQNqKCCrYQeDcLH70c42W/uyHtKf6uKCOt0eZTybWyCeJ/VmmfY+sAtK8bA6rjHRJ43vghdGRvN6YhzQOssa32r6ah8YDoZqVx9JjuFZ1seLOt6nAe8F1TeX42v8AGsfieX/sZ+xXD30s8kMotJE8scOtpts6uVNWmxuNhG0EK1fKGwMQV8dS0WFVH6X4kNmk+6Y/YqpXK2bIwWr4amhkvfhImPvz5mA3T26rbUVjTqjDTFI8F1PIY2i/pCItDmXHNcvA/p6lY11aS7r4VtW2CJ8shsyNrnuJ5GtFyfYF9LqutdukUdPh76bOOHqA0NYNp4MPBc48w9Ejr9qQQXG9d1ZLdtLHDA03AcQZJOo3Pog9hVeYpjdRVuJqZ5pSdvpvc4djb2HqC89dClS28QxeObFhVVrad8VNCyU8JGLvYYWFosCOFkLpAG5rgXvawVd6V6RS4nVPqJ97tjWj6MbB9FjeoD2m55U0ra90oYHEkta1pJ5o2hjB6g1oCZLTy3G2ev1J/KcZfnb0cJxyoo3ZqaaWI/wPIB9bdzu0K5NVetCorallJWNa8va7JM0ZXXa29ntAsQQDt2dqopWBqNB44jt0Ul/VlURTSckoaCXEADaSTYD1kqB6S606OA8DT/O53ng2xxfVlztga6Q7LX2ejfeo35Q+JlsFNThxGd7pHtG4hgAbftcVANUtC2TERNKWiKjjfVPLjZvyQ9C55PTLfYi0ofxatxUYnJSQ1lMAza9xa8ZS361jG7nZDs+lzbd9o+3HuL6zPhji1sLyGSHa6Zo2Eycha618oAABHLtXa3S2Z0U8UZDRVSGSoeBZ8lyTkJ5GXLjYb7nk2KNqvJMZlrHgY718tL6Fa1KXEMrJSKeoOzI8+g8/wSHZ2Gx9an11itXzqBx2WeCogle54gLDHmNy1r7gtufs3aLDk2qZRVt3UZ0402gwiJrpsz5H34OJm92XeSTsa0XG38ipHdZ98oGtz4jFGP8ASp23/qe9zv0yp0o8zH9atXWytMjYRA12Y02XNHILEFspO1+wnmsbEAEAr2dG6ijoqqSsoIXu+aGohZLKLRlgPnEV8pcSGhwBO0AX2ghVSn2G4k6AuygHNHJHY8gmidG4jryvP5Ixs+zv+mk9DNZlJij2xMzxTuBIikF82UXdleNhsATtsbA7FNLrKWrKr4HF6NxNhwuTskaWfuWqrogpd0XSLoumSKawP9D/ACfsXEnT8/Uf5P2Lq6fH+sZ3l7+En5vD+Ez4And0ywk/N4fwo/gCdXWF5XC7oukXRdIMx626l0mMVWa/ouaxoP3WsFvHtUPVn6+8HENbHUM3VEfpj+ZFsJv1tLfdKrBRVwK7vJ2rrxVkJ+y+OUdecOa74Ge1UirP1A1mTEJY+lgPtjcDb2E+xEKpT5QGNBlLDSg+lM/hXD+XHsG3rcR7qohT7XfVPfi8jX3yxxxtj5srmBxI/uc4dih2HV4hZM0xseJo+D9K92EODmvaRygt9W1FEMVf/k3YoHUtTTk7Y5RKB/DI0NNuq8f59aoBSjV5pccHrPOBHwgMbonMzZLhxBHpWPK1p3JGuzyhajJhLW9JUxt9jXu/as2K0Naun7cWoqRgY2OTO6Z8TZeGyNtljzPDWgON3nLvAtfeq6kfGIWBmYyOzcLma2zbO9Dgzv3b/WgL61FYjmwpzXHZBM8XPI0gSHs9IntVJ6W6Ry4nVPnmO82Y3kZGD6LBbmG88puU8wHSmSjoKymZmHnWQNeNzMpPCdrmENUZT2QQhCRhCEIC9PJvnMkNfA76sGN1uuVr2u/JjVEcBxB2D4oHG9oJnxS2v6UYcWP2cuwZh1gKX+TTRkMrZvsudFGPW0OcfjaoxrQpuCxeqH3nNePU+Np/5K7vwtW5YXixz/kfEmU+qtHXhhIq8HkkbYup3NnYRytvldt5sjiexZgWntBavjbApKd5vI2OSldtI+yeDJ/tLdvOCsxvYWkgggg2IOwgjkIXHnjcMrjfpvjdzaZartMhhNU4ytvDMAyUj6TADseBy2ubjlC0zFKHtDmkFrgHAjcQRcFYyWoNVVZwuEUpzZixhjPVkcQG9gsEQVL7rLetOu4fF6s3JDJOCHVwQDSPaHLUV1lPT3D5YcRqjNG9meole0uBAc18hcC07iCDyIyKI8hCFKghCEAK2fJ+wh7qqaqLfk44jCHfzXuabD1MBv8A1BVTFGXuDWguc4hrWgEkkmwAA3m61dovhww/DoYg0AxQh0gA3yZLyE+t104VUvr5xJs2JtjYb8BC1jup7nOcR7rmKvoKx7GSMY4hsoDZAPtBrg4A9WYA9i7iVa6omkmkN3SvdI71vNz+qbJGEIQgBW/5Ozvl6wfy4/yc7xVQK3PJ5B84qzycEy/a82/QpzkqvO6zxr7iy4q0/fpo3exz2/tWhLqjPKGp7VVLJ96FzO7kJ/7FV4KKmQhChT7UlQ6KRkjDZzHB7TzOabg+0LYOH1gnijlb9GRjXj1OF/8AlY6DDa9jYEAm2y5vYX7D7CtP6q63h8HpCd7WGI/4nuYP9rWntVYlUuui6RdF1SUW0+P1H+T9iEnTw/Uf5P2IXT4/1iLy97CT83h/CZ8ATu6ZYUfm8P4TPgCdXXPeVQu6LpF0XQFLeUNLeajbt2Mkdb1uaB+hVQq4fKCoHZqWcfRs6E9Tr5h7Rm9ip5Z3lc4dCtnQjAzS6TSMib8lGaix3AR5bAC5N7OexqrDCqM1E8UQNuFkbHe17Z3AXt1XWpcN0dhp6mepbndLUOu4vcCGjlawADKCRflJ505Baa6ZaF02KsAnBbI36ErLB7RzG/0m9R7LKg9PdCZMIkYHyMkZLmMbm3DrMtfM07vpDcStO3VA69sREuIsiB2QQtB27nPJce2xZ+SeUKK2QhChQUr1f6FS4tPYXZBGRw0vNf7DL73n2DeeQGKK4PJ7rLPq4id7Y5AP6S5rvib7E5yVRzXA6OGrio6ZoZDSQtaGj78vpuJPKSCy533UCUu1sQlmMVV77XMcPU6JpH627FEUUQprSdwJ2X2cw3lJUl1eta6vZG9uaOWOWKTqjfE7M4HksNvYo2UjcQhTDVZowcTxKJhHyURE0xtsyMI9Hm9I2HqJ5kBoPVRo9xfhcDHC0kg4aW+/PIL2PqblHYoFr6w7LU084H1kbo3euJ1x+Tz7OpXYFX2u+kD8MDzvimY4f3XYfiW/4uXr5Z/DPzTeFQnUZiXBV0kJNhPFs273wkuAtz5XSHsKgmtnCPM8XqmAWa94mZ1tlGY2/uLh2L0dBavgMSpH/wA5reyT0D+TlIPKRoctZSzW+shcy/OYn3/SQLb87HXk33Efj3eGulPLQWoWUnC3g7m1Lw31cHGf1JWfVoPUVKThbgdzaiRrfUWsd+riuPHltlwse6+FZSxzsLJmMkYd7XtDmnsK+l0ArRDKGl8DYq+qZGxrGMme1rGm4DWuIFtvNt7V469nTFsQxCqFO7NHwz8rue7ttjyi9wDygBeMsmgQhCA9vQlxGJ0ViR86gGzrlaD+S09pFXGno6iYAExQSSAHcSxhIB7Qs1auaET4rSMOawlDzl3/ACfpjbybWhaM0uhEuH1bXPyNNPLd9rhoDCSSOUWCrHhNZQcbm/P2LiEKVBCEIAV4eT7QlsFVMRYPeyNp58gJd2XcPzVM4ZQPqZo4Yhd8jgxo63G1z1DeTzBas0dwhlBSxU8X0Y22vyudvc49ZNyqxhWvUuqp8oKizUlNNbayYxk9UjCfZeNWndeFpxgnn9BPAG5nlhdEL2+VbtZt9eztVWJjKqF9J4nMc5rwQ5pLXA7wWmxHtXzWa0k0bjEtHiEWzMIY6hpO4GCUB23nySPA6yrj1GF/FXpAZeGkybQbjZe45PSuqz1Z6NPxKOuiY8R3iiaXkZhtmD8pAN9vBn2K99GMCjw6lZTw5i1lyXOO1znG5cfBVim17F0XSLourSi+nh+p/wAn7Fxc06P1P+T9iF0+P9Yi8vdwo/N4fwmfAE7umWFn5CH8JnwBOrrnvKirouk3RdARDW5RtlwmcuFzHlkaeZwcBcdjnDtKzYtR6fQ8JhdYP5D3d2M/7VlxZ5crxSfVnBwmLUg3/K5uxjS4/CtPXVMahcFa509W4AuYRDH/AAki7z7C0X/qVyXVY8FlyVdURr3w1kVbFKxtjPGS87fSex1r+6WhXrdVP5QFPeGkk5Wvez32g/sRlwMeVKoQhZrCtzyf8OBkqZyHXY1kTDf0TnuXgjlIys9qqNaL1N0AhwmJ1rOmc+R3X6WVv+1o9qrHksuEQ1/YTaWnqmjY9phef4mekz2gv91VGtTaa4CMRopYPtEZozzSN2t7DuPUSstyMLSQ4EEEggixBG8EchRlPksad4Rib6WQviy5jG+PaL+jKwsdbbvs4pkhClQWptTmiXFuHtdI209TaWW4sWgj0I+cWBuRzucqf1K6GcY1nDTNvT0xD3X3PlBuxnWPtHqAHKtOJUBRjWbS8LhNWOaPhO6cJP2KTpljlOJaWdhF88T2257sKrC+uUvRWbmmUoJ3Rva9mxzHB7TzOYbg+0BWb5RcwlpcPkbueXuHqcxh8FVoOxTDWTVGXAsHc4bRwsfrEVmA9oaCvS/qGPxjk5fxb82KsWhdR8RbhQJ+3NI4eoZW/q0rPS01qxo+AwmlB3uZwvekuH5ELzseXTlwld18as/JvtvyO+Epd15ukrpBR1BgLRIInlpftaCBt/K9uuytLKDjt2riELJoEIQgJhqklLcYpsv2i9p9Rjdf9FozEqYTwyxO3SRvjPqe0tP6rO2qB4GLwX5Q8D18GVo+6vHhGTIlbSuhkfHILPjcWOHM5psR7QvgprrfoeBxaYjdKGSj+5tj+bSoUoWEIQgLp1HaKsEfn8lnPJdHCPuAbHu2/aO0bNwvzq27qFanmWwen63Sn/5nD/hTO60nDO8lXXbpF0XVEzHrJw3zbFKpt7h0hlHqm9O3ZmI7FGVO9dP/AJeT8OL4AoIsq1i7vJ+prU1VJyvlYzsjYT/2FWtdQjU7TCPCICBYyOke7rPCuaD7rWqa3Wk4Z3kq67dIui6ZIxpz/o/3/tQk6cH6n+/9iF0+P9UXl72Fn5CL8JnwBObpphZ+Qi/CZ8ATm657yspC4uXSDyNMz/8Aza3/ANrN/wDU5ZYWuK2lbPE+KTayRjmOH8LxY/kVl2owUsrzSOdlIqOAzEchflD7cotYqM14ru1MYWafDQ8uB84eZRY3sLBoB6/RKnl1SuiEeI4NiApHRyy00klnZWExkO2CVj9zCNhIv1HbYq6LqseE0q6rfXtFfDonfdqG/wC5jvBWNdQvWtgE9fRBtNYmN/CmO9jJZpADesXJsjLgTlnVCU9pBIIIINiDsII5CElZNAtV6J03A0FKz7sEftLAT+qzXo7o3U4g5zaWPPktnOZrQ0ONgSXEcx3cxWpYWZWtaNwAHsFleETk+l1QOunA201eJWbG1LTIRbYJG2D7Hr2O9bir8uvF0v0djxOldDJYH6Ub7XLJBud6uQjmJVZTcTLpltCcV9I6CV8Ugs+NxY4dbTYpusmiUaOawK/DouCpZgyO5dkMcbhd28kltyfBSOn134mz6Xmr/wCqIj4HBVohAW3Ta+6wfWU9K7+nhGfq4pxJr+qD9GkgHre8+CpxCAkOI4+yomdIIWQB23JESWA8uUH6IPNuXz0l0pmrxCyTK2KnYI4YmXDWAAC+3a5xsLk/kvCXWi52LTPy5Z4zHK8JxwmNtk5SfV/okcVqTGXFkTG5pHgAkX2NaAeUn9CtJ0sIiYxjdjWNDQOposP0US1V6PGgoG8I0tlmPCyAixF/oNI5LNts5yVMLp4zSbSrpE8QkY5jtzmlp9ThZKRdMmScSpDBNLE7fHI6M+tjiD+ibKSaxocmK1YHSk+8A7/lRtYtQhCEBPNStIJcVa4i/BRSSeo7GA/71oS6qjULhmWGoqCNr3iJvqYMzrdrgOxWstceEZcqb1+4faSmnA+k10Lj/SczfieqkV9a9KYvw5jgPq6hpPU1zHN/UtVCqMuVY8BCF1SbTereHg8JpBzxZvfcX/uUkuvOwCl4Ckgi6OFjPdYAn91tGVKui65dF0BnvXT/AOWk/Ci+BQmlgdK9rGC7nuDGjnc42H5lWvr7w5gdTVAvwjw6J2zYWs9Jp9YzH/8ABV/oTwfGNLwxtGJmEknLaxuNvJtssry0nDTOEULaWnihZ9GJjWD+0Wund1wlcutWZSEm6LoCM6bn6n+/9qFzTc/U/wB/7VxdPj/VF5R2mxKYMYBLKAGiwzu5vWvpxnN003eO8UIVagg4zm6abvHeKOM5umm7x3ihCNQDjObppu8d4qC6RMD6mR7gHPuDnO11w0WOY7b7AhCrGTfBWp0MTmt9dNu6R3N60cZzdNN3jvFCFOoY4zm6abvHeKBic3TTd47xQhGoSuKmmY6R5LGElziSWgkkneSvn5pH9xnujwXULT1nRbqR6GPMJl4EmPMGXyHJe2a18u/eVJ+M5umm7x3ihCiyb4ODjObppu8d4o4zm6abvHeKEJahVAMYha+olc9rXOLyS5wBJPOSd6Z+aR/cZ7o8F1C09Z0N1zzSP7jPdHgjzSP7jPdHguoR6zobrnmkf3Ge6PBHmkf3Ge6PBdQj1nQ3XPNI/uM90eCcYfTsbNG5rWhwkYQQ0AghwsQRuKEI9Z0N1YfGc3TTd47xRxnN003eO8UIWeoY4zm6abvHeKOM5umm7x3ihCNQILpBE2SpkdIA5xIu5wDidg3k7SvO80j+4z3R4LqFcxnRbrnmkf3Ge6PBHmkf3Ge6PBdQn6zobqaaLVT4qZrY3vY0OdZrHFo2u5hsXrcZzdNN3jvFCFFkN5Wk9W+Wmc2R73tJbdr3FwNnC2w7FCfNI/uM90eC6hPHGdFtzzSP7jPdHgg0kf3Ge6PBCFXrOhurMOJzdNN3jvFc4zm6abvHeKELOyH9DjObppu8d4o4zm6abvHeKEI1B9I9plM6aOMSuc8BxIDyXgG28AqK+aR/cZ7o8EIVzGa4LaeYBiUwpowJZQACAA92wAmw3p/xnN003eO8UIUWTZjjObppu8d4o4zm6abvHeKEI1A8zGq6R2TNJIbXtd7jzc5XUIXR45PWM8uX/9k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74755" name="Picture 3" descr="C:\Users\Sony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258" y="3922568"/>
            <a:ext cx="4110080" cy="1373549"/>
          </a:xfrm>
          <a:prstGeom prst="rect">
            <a:avLst/>
          </a:prstGeom>
          <a:noFill/>
        </p:spPr>
      </p:pic>
      <p:sp>
        <p:nvSpPr>
          <p:cNvPr id="6" name="Metin kutusu 5"/>
          <p:cNvSpPr txBox="1"/>
          <p:nvPr/>
        </p:nvSpPr>
        <p:spPr>
          <a:xfrm>
            <a:off x="611560" y="5998893"/>
            <a:ext cx="1465722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350" dirty="0"/>
              <a:t>www.h2020.org.tr</a:t>
            </a:r>
          </a:p>
        </p:txBody>
      </p:sp>
    </p:spTree>
    <p:extLst>
      <p:ext uri="{BB962C8B-B14F-4D97-AF65-F5344CB8AC3E}">
        <p14:creationId xmlns:p14="http://schemas.microsoft.com/office/powerpoint/2010/main" val="1382096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4" y="1325333"/>
            <a:ext cx="6683765" cy="650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TÜBİTAK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10" y="2771724"/>
            <a:ext cx="6686550" cy="2205139"/>
          </a:xfrm>
        </p:spPr>
      </p:pic>
      <p:sp>
        <p:nvSpPr>
          <p:cNvPr id="5" name="Metin kutusu 4"/>
          <p:cNvSpPr txBox="1"/>
          <p:nvPr/>
        </p:nvSpPr>
        <p:spPr>
          <a:xfrm>
            <a:off x="2383655" y="5171798"/>
            <a:ext cx="4851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/>
              <a:t>2214-YURTDIŞI DOKTORA SIRASI BURS PROGRAMI</a:t>
            </a:r>
          </a:p>
        </p:txBody>
      </p:sp>
    </p:spTree>
    <p:extLst>
      <p:ext uri="{BB962C8B-B14F-4D97-AF65-F5344CB8AC3E}">
        <p14:creationId xmlns:p14="http://schemas.microsoft.com/office/powerpoint/2010/main" val="3132493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6084" y="2490741"/>
            <a:ext cx="6686550" cy="2833217"/>
          </a:xfrm>
        </p:spPr>
        <p:txBody>
          <a:bodyPr/>
          <a:lstStyle/>
          <a:p>
            <a:r>
              <a:rPr lang="tr-TR" dirty="0"/>
              <a:t>1500 Euro veya 1800 dolar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l="18781" t="54936" r="41642" b="12569"/>
          <a:stretch/>
        </p:blipFill>
        <p:spPr>
          <a:xfrm>
            <a:off x="4619092" y="3151018"/>
            <a:ext cx="4094375" cy="1890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944694" y="1325333"/>
            <a:ext cx="6683765" cy="650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700"/>
              <a:t>TÜBİTAK</a:t>
            </a:r>
            <a:endParaRPr lang="tr-TR" sz="27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/>
          <a:srcRect l="18287" t="43107" r="42110" b="21378"/>
          <a:stretch/>
        </p:blipFill>
        <p:spPr>
          <a:xfrm>
            <a:off x="572610" y="3151018"/>
            <a:ext cx="3748596" cy="1890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384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62903" y="1470805"/>
            <a:ext cx="4882133" cy="6956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300" b="1" dirty="0"/>
              <a:t>FULBRIGHT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41910" y="2457450"/>
          <a:ext cx="6686550" cy="283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12433" y="5564332"/>
            <a:ext cx="1624227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350" dirty="0"/>
              <a:t>www.fulbright.org.tr</a:t>
            </a:r>
          </a:p>
        </p:txBody>
      </p:sp>
    </p:spTree>
    <p:extLst>
      <p:ext uri="{BB962C8B-B14F-4D97-AF65-F5344CB8AC3E}">
        <p14:creationId xmlns:p14="http://schemas.microsoft.com/office/powerpoint/2010/main" val="1315989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683765" cy="6184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DOKTORA SIRASI-SONRASI ARAŞTIRMA BURSU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02843" y="2437475"/>
            <a:ext cx="6686550" cy="2833217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www.fulbright.org.tr</a:t>
            </a:r>
          </a:p>
          <a:p>
            <a:endParaRPr lang="tr-TR" dirty="0"/>
          </a:p>
          <a:p>
            <a:r>
              <a:rPr lang="tr-TR" dirty="0"/>
              <a:t>1+1 YIL</a:t>
            </a:r>
          </a:p>
          <a:p>
            <a:endParaRPr lang="tr-TR" dirty="0"/>
          </a:p>
          <a:p>
            <a:r>
              <a:rPr lang="tr-TR" dirty="0"/>
              <a:t>50.000 USD + yol masrafları</a:t>
            </a:r>
          </a:p>
          <a:p>
            <a:endParaRPr lang="tr-TR" dirty="0"/>
          </a:p>
          <a:p>
            <a:r>
              <a:rPr lang="tr-TR" dirty="0"/>
              <a:t>J1 vize</a:t>
            </a:r>
          </a:p>
          <a:p>
            <a:endParaRPr lang="tr-TR" dirty="0"/>
          </a:p>
          <a:p>
            <a:r>
              <a:rPr lang="tr-TR" dirty="0"/>
              <a:t>Şu anda tüm burslar kapalı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12433" y="6297270"/>
            <a:ext cx="1624227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350" dirty="0"/>
              <a:t>www.fulbright.org.tr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2817323" cy="3945014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EABEB682-6605-F547-A960-8E62E25903BE}"/>
              </a:ext>
            </a:extLst>
          </p:cNvPr>
          <p:cNvSpPr/>
          <p:nvPr/>
        </p:nvSpPr>
        <p:spPr>
          <a:xfrm>
            <a:off x="6156176" y="4653136"/>
            <a:ext cx="576064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965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683765" cy="6184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DOKTORA SIRASI-SONRASI ARAŞTIRMA BURSU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567898"/>
            <a:ext cx="6686550" cy="2833217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www.fulbright.org.tr</a:t>
            </a:r>
          </a:p>
          <a:p>
            <a:endParaRPr lang="tr-TR" dirty="0"/>
          </a:p>
          <a:p>
            <a:r>
              <a:rPr lang="tr-TR" dirty="0"/>
              <a:t>1+1 YIL</a:t>
            </a:r>
          </a:p>
          <a:p>
            <a:endParaRPr lang="tr-TR" dirty="0"/>
          </a:p>
          <a:p>
            <a:r>
              <a:rPr lang="tr-TR" dirty="0"/>
              <a:t>50.000 USD + yol masrafları</a:t>
            </a:r>
          </a:p>
          <a:p>
            <a:endParaRPr lang="tr-TR" dirty="0"/>
          </a:p>
          <a:p>
            <a:r>
              <a:rPr lang="tr-TR" dirty="0"/>
              <a:t>IELTS:6 veya TOEFL: 75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12433" y="5564332"/>
            <a:ext cx="1624227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350" dirty="0"/>
              <a:t>www.fulbright.org.tr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l="32727" t="14261" r="9961" b="16960"/>
          <a:stretch/>
        </p:blipFill>
        <p:spPr>
          <a:xfrm>
            <a:off x="4283968" y="2404683"/>
            <a:ext cx="4680752" cy="31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4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Öncelikli Alanlar - BTYK Kararı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125826536"/>
              </p:ext>
            </p:extLst>
          </p:nvPr>
        </p:nvGraphicFramePr>
        <p:xfrm>
          <a:off x="755576" y="908720"/>
          <a:ext cx="237626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Yuvarlatılmış Dikdörtgen 5"/>
          <p:cNvSpPr/>
          <p:nvPr/>
        </p:nvSpPr>
        <p:spPr>
          <a:xfrm>
            <a:off x="3275856" y="980728"/>
            <a:ext cx="4824536" cy="576064"/>
          </a:xfrm>
          <a:prstGeom prst="roundRect">
            <a:avLst/>
          </a:prstGeom>
          <a:solidFill>
            <a:srgbClr val="66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u="none" kern="1200" dirty="0">
                <a:latin typeface="Futura Bk BT" pitchFamily="34" charset="0"/>
              </a:rPr>
              <a:t>Yenilenebilir Enerji Kaynakları; </a:t>
            </a:r>
            <a:r>
              <a:rPr lang="tr-TR" sz="1200" b="1" dirty="0">
                <a:latin typeface="Futura Bk BT" pitchFamily="34" charset="0"/>
              </a:rPr>
              <a:t>Nükleer Enerji; </a:t>
            </a:r>
            <a:r>
              <a:rPr lang="tr-TR" sz="1200" b="1" u="none" kern="1200" dirty="0">
                <a:latin typeface="Futura Bk BT" pitchFamily="34" charset="0"/>
              </a:rPr>
              <a:t>Hidrojen ve Yakıt Pilleri, Fosil Yakıtlar vb.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275856" y="2060848"/>
            <a:ext cx="4824536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u="none" kern="1200" dirty="0">
                <a:latin typeface="Futura Bk BT" pitchFamily="34" charset="0"/>
              </a:rPr>
              <a:t>Arıtma Teknolojileri, İklim Değişikliği, Sürdürülebilir Yeraltı Depolama, Su Bilgi Sistemleri vb.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3275856" y="2996952"/>
            <a:ext cx="4824536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u="none" kern="1200" dirty="0">
                <a:latin typeface="Futura Bk BT" pitchFamily="34" charset="0"/>
              </a:rPr>
              <a:t>Biyoteknoloji, Gıda Hijyeni ve Sanitasyonu, Tarım Ekonomisi, Tarım Makineleri vb. 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3275856" y="4941168"/>
            <a:ext cx="4824536" cy="576064"/>
          </a:xfrm>
          <a:prstGeom prst="roundRect">
            <a:avLst/>
          </a:prstGeom>
          <a:solidFill>
            <a:srgbClr val="5F5F5F"/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u="none" kern="1200" dirty="0">
                <a:latin typeface="Futura Bk BT" pitchFamily="34" charset="0"/>
              </a:rPr>
              <a:t>Robotik ve </a:t>
            </a:r>
            <a:r>
              <a:rPr lang="tr-TR" sz="1200" b="1" u="none" kern="1200" dirty="0" err="1">
                <a:latin typeface="Futura Bk BT" pitchFamily="34" charset="0"/>
              </a:rPr>
              <a:t>Mekatronik</a:t>
            </a:r>
            <a:r>
              <a:rPr lang="tr-TR" sz="1200" b="1" u="none" kern="1200" dirty="0">
                <a:latin typeface="Futura Bk BT" pitchFamily="34" charset="0"/>
              </a:rPr>
              <a:t>, </a:t>
            </a:r>
            <a:r>
              <a:rPr lang="tr-TR" sz="1200" b="1" u="none" kern="1200" dirty="0" err="1">
                <a:latin typeface="Futura Bk BT" pitchFamily="34" charset="0"/>
              </a:rPr>
              <a:t>Biyocihazlar</a:t>
            </a:r>
            <a:r>
              <a:rPr lang="tr-TR" sz="1200" b="1" dirty="0">
                <a:latin typeface="Futura Bk BT" pitchFamily="34" charset="0"/>
              </a:rPr>
              <a:t>, Medikal Makine ve, Alet ve Cihazlar, İmalat Teknolojileri vb. </a:t>
            </a:r>
            <a:endParaRPr lang="tr-TR" sz="1200" b="1" u="none" kern="1200" dirty="0">
              <a:latin typeface="Futura Bk BT" pitchFamily="34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3275856" y="4005064"/>
            <a:ext cx="4824536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u="none" kern="1200" dirty="0">
                <a:latin typeface="Futura Bk BT" pitchFamily="34" charset="0"/>
              </a:rPr>
              <a:t>Savunma Bilişimi, C4ISR ve </a:t>
            </a:r>
            <a:r>
              <a:rPr lang="tr-TR" sz="1200" b="1" u="none" kern="1200" dirty="0" err="1">
                <a:latin typeface="Futura Bk BT" pitchFamily="34" charset="0"/>
              </a:rPr>
              <a:t>Modsim</a:t>
            </a:r>
            <a:r>
              <a:rPr lang="tr-TR" sz="1200" b="1" u="none" kern="1200" dirty="0">
                <a:latin typeface="Futura Bk BT" pitchFamily="34" charset="0"/>
              </a:rPr>
              <a:t> Teknolojileri, Enerji ve İtki Teknolojileri, Tahrip Sistemleri vb.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3275856" y="5949280"/>
            <a:ext cx="4824536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u="none" kern="1200" dirty="0" err="1">
                <a:latin typeface="Futura Bk BT" pitchFamily="34" charset="0"/>
              </a:rPr>
              <a:t>Hibrit</a:t>
            </a:r>
            <a:r>
              <a:rPr lang="tr-TR" sz="1200" b="1" u="none" kern="1200" dirty="0">
                <a:latin typeface="Futura Bk BT" pitchFamily="34" charset="0"/>
              </a:rPr>
              <a:t> ve Elektrikli Araç Teknolojileri, Batarya Teknolojileri, Alternatif Yakıtlar, Hafifleştirme Teknolojileri vb.</a:t>
            </a:r>
          </a:p>
        </p:txBody>
      </p:sp>
    </p:spTree>
    <p:extLst>
      <p:ext uri="{BB962C8B-B14F-4D97-AF65-F5344CB8AC3E}">
        <p14:creationId xmlns:p14="http://schemas.microsoft.com/office/powerpoint/2010/main" val="1274507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302723"/>
            <a:ext cx="7132168" cy="9606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ULUSAL VE ULUSLARARASI </a:t>
            </a:r>
            <a:br>
              <a:rPr lang="tr-TR" dirty="0"/>
            </a:br>
            <a:r>
              <a:rPr lang="tr-TR" dirty="0"/>
              <a:t>DERNEK BURSLARI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l="13726" t="15625" r="31918" b="30664"/>
          <a:stretch>
            <a:fillRect/>
          </a:stretch>
        </p:blipFill>
        <p:spPr bwMode="auto">
          <a:xfrm>
            <a:off x="4857753" y="2863449"/>
            <a:ext cx="3929090" cy="16371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 l="14861" t="20703" r="14861" b="7031"/>
          <a:stretch>
            <a:fillRect/>
          </a:stretch>
        </p:blipFill>
        <p:spPr bwMode="auto">
          <a:xfrm>
            <a:off x="612043" y="4179099"/>
            <a:ext cx="3583460" cy="15537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Metin kutusu 5"/>
          <p:cNvSpPr txBox="1"/>
          <p:nvPr/>
        </p:nvSpPr>
        <p:spPr>
          <a:xfrm>
            <a:off x="6012401" y="5455876"/>
            <a:ext cx="1551066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350" dirty="0"/>
              <a:t>www.uroturk.org.tr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55797" y="2724949"/>
            <a:ext cx="1403461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350" dirty="0"/>
              <a:t>www.uroweb.org</a:t>
            </a:r>
          </a:p>
        </p:txBody>
      </p:sp>
    </p:spTree>
    <p:extLst>
      <p:ext uri="{BB962C8B-B14F-4D97-AF65-F5344CB8AC3E}">
        <p14:creationId xmlns:p14="http://schemas.microsoft.com/office/powerpoint/2010/main" val="1084813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1944694" y="1325333"/>
            <a:ext cx="6004352" cy="6645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SUNU PLANI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1941910" y="2457450"/>
          <a:ext cx="6686550" cy="283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979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44694" y="1325333"/>
            <a:ext cx="5640670" cy="7996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BAŞVURU ÖNCESİ HAZIRLIK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45592" y="2291194"/>
          <a:ext cx="7606145" cy="283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3034129" y="4805770"/>
            <a:ext cx="2699265" cy="43858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250" dirty="0"/>
              <a:t>ORTALAMA 6 AY-1 YIL</a:t>
            </a:r>
          </a:p>
        </p:txBody>
      </p:sp>
    </p:spTree>
    <p:extLst>
      <p:ext uri="{BB962C8B-B14F-4D97-AF65-F5344CB8AC3E}">
        <p14:creationId xmlns:p14="http://schemas.microsoft.com/office/powerpoint/2010/main" val="40680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44695" y="1325333"/>
            <a:ext cx="5245815" cy="7996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/>
              <a:t>PROJE YAZILMA AŞAMASI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704109" y="2457450"/>
          <a:ext cx="6924350" cy="291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1024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Gerçekçi bir proje</a:t>
            </a:r>
          </a:p>
          <a:p>
            <a:endParaRPr lang="tr-TR" dirty="0"/>
          </a:p>
          <a:p>
            <a:r>
              <a:rPr lang="tr-TR" dirty="0"/>
              <a:t>Tavsiye mektubu</a:t>
            </a:r>
          </a:p>
          <a:p>
            <a:endParaRPr lang="tr-TR" dirty="0"/>
          </a:p>
          <a:p>
            <a:r>
              <a:rPr lang="tr-TR" dirty="0"/>
              <a:t>Motivasyon mektubu</a:t>
            </a:r>
          </a:p>
          <a:p>
            <a:endParaRPr lang="tr-TR" dirty="0"/>
          </a:p>
          <a:p>
            <a:r>
              <a:rPr lang="tr-TR" dirty="0"/>
              <a:t>Yeterli bir finans bildirimi</a:t>
            </a:r>
          </a:p>
          <a:p>
            <a:endParaRPr lang="tr-TR" dirty="0"/>
          </a:p>
          <a:p>
            <a:r>
              <a:rPr lang="tr-TR" dirty="0"/>
              <a:t>Proje-zaman bildirimi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068588" y="607346"/>
            <a:ext cx="5006824" cy="8203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700" dirty="0"/>
              <a:t>PROJENİN YAZILMASI</a:t>
            </a:r>
          </a:p>
        </p:txBody>
      </p:sp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63" y="2861245"/>
            <a:ext cx="3178109" cy="20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48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9712" y="578492"/>
            <a:ext cx="5006824" cy="8203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/>
              <a:t>KABUL MEKTUBU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4996" name="AutoShape 4" descr="data:image/jpeg;base64,/9j/4AAQSkZJRgABAQAAAQABAAD/2wCEAAkGBxAQDxAPDxAPDw8QDw8PDxAPEA8PDw8PFBQWFhQUFBQYHCggGBolGxQVITEhJSkrLi4uFx8zODMsNygtLisBCgoKDg0OGBAQGDAlICQsNCwsLCwsLCwsLCwsLCwsLCwsLCwsLCwsLC00LCwsLCwsLCwsLCwsLCwsLCwsLCwsLP/AABEIAMUA8AMBIgACEQEDEQH/xAAcAAACAgMBAQAAAAAAAAAAAAABAgADBAUGBwj/xAA+EAACAQIEAwYDBQYFBQEAAAABAgADEQQFEiExQVEGE2FxgZEiMqEUQlKx0QcjM3KSwVNiguHwJENzsuI0/8QAGQEBAQADAQAAAAAAAAAAAAAAAQACAwQF/8QAJhEAAgIBBQABAwUAAAAAAAAAAAECEQMEEiExQVETFCIyUnGBkf/aAAwDAQACEQMRAD8A8htJaNaS03UYiWktGtJaVELaS0a0NpUQtpLRrQ2lQC2htG0whY0QoEYCMFjBZUVihYwWMBGCzKgFAjBY4WMFjRCqsdVjhI6rGgsRVlyrGVJaiSoLFVJatOOiS5UjQWVLTjinL1SOEjRWY4pxu7mSKcYU5BZid3J3czO7k7uNBZhd3B3UzjSg7qVFZxBElpYRBaaaNoloLSy0lpURXaELHtDaNFYloQI9oQJUQlowWMBGAjRChYQscLGCxoLFCxgscLGCxoLFCx1WMFlirGgsULLFWMqyxUjQWBUlyJIqy5FjQWREl6pIiy9VkViqksVJYqywLKgsqCR+7loWOElQFHdyd3MkJCEjRGKacHdzL0QaI0FnnZEW0tYRbTVRvsS0lo9pLSorFAhtGtCBKgsW0No1obRorFAjARrRgsqCxQI4WMBGCxoLFCxwsYCMBGgsCiWBYVWWKsaKyKJaqwKJaolQWRVlyLAolyLGgsdFlyrAolyiVBZFWXKsCiXIJUQFWMFjgRgI0QmmEJLLQ2lQWVaJNEuCwVXp096jhfAbt/tJyUeyScujhqeUqx/j0l8w1/aCpkrfcqUn8msfYzUJjai8TcdH3H1mTSzAfeuv8puPY/rOTezq2otfLKw402P8tm/KY7UmHFWHmCJscPme1tanpq+Ej3mU2ZgcdXubf3Ey+oG00YEIE3P22k3FUPmin8oy0sO33F80dlP1NvpMvqINrNMFhCzf4bs1VxBIwaVKzqpd6ZKBtPVeGrymDjMoxFFitbD16RH+JSdR6EixmSkmYtNGAFjARgIwEzMRQI4EIEcCKQWALGAjAR1WIAVZYFnSZd2JxlVQ5FOiGAIFZ9D2PAlQLj1m2p/s8YfxcXSX+RGb+4mp5sa9M1im/DiVEtVZ6BhuxeATerXrVfAFKS39AT9ZtcFkWWIbCijE/wCI7VPoTNb1eNGxabIzy9RLkWdz2n7J0+7NbCUirLuyUiXR18F4gicVoINiCD0IsfabseSORWjTkhKDpjostURFEuQTbRqsdRLVEQS+jTLbKCT4C8hCBGAmSMJpF6jBfAEFoj4+jT+VdR6tvNUssUbY4pMFOizfKpPpt7y8YM/eKr63mvq59fwmsxuc9OnWaXnfhsWBenQVkFrLVRB15n1mpxOSatw4b1vORxmYuSTqN/OYqZzWU3DEe81Nt9m5JLhGiFQiOtUcx6jaU6jz385Bby+omFgX36H32hFZl4Ej8pj29fKMHjYF/wBpPP6bGWJif81vP9Zi6h09oCPGVienfsXxLDMt2On7NW2vdTus90OJVhZgCOjAEfWfPP7H7ri69T8NBR/U3/zPYVxrdZMDYY3s1l1f+JhKBJ5quhvdbTmc7/ZbhHps2DarRrAXVHfXRY9Dcah53nQ0cceZmSMwFjwtY3ipNdMNqZ4ziewuZUz/APmeoOtIrUH0N5flvYLMarANQNBeb1yEHtx+k9ZoZsjD4SDLvt94fdyo2fa8nHZd+y+itjicQ9TqlEKg/qNzN/RyrAYNCaeHpIQPnf8AeOT5teZ9V1O+oDxvaaPOu01GmhVGViRZm2P/ADymieaT7Zux4FfCNDmGaFajNrN2N9zx8pp8X2ncgi+62IP4lP8AeaTNsz7wnTsovbynN1MzZmYIhbkD1nOk2djqPZ1FXPqhPHmJl4HPWLi5t1M41UxJuxouR/lF7QUMX8VjdTzBBBEXAFNdHt2UZ8LD4gOHPgP1m0r4rDVxatTpVPFgLj14zxfDZgygWO02eGz114mMZtGueJM7zG9kKDjVhqppt+CodaejcR9ZrKXZPFcXFOmoNtTVAR57X2mDgO055t7zo6faBNB1kaNlf+U7E+nH0nXDVzXDOTJpI9oxMX2afDLqcLXNi2lC24HEj8Vuk0lfM9vh0qnILsCJ1/2x6mHqUQ3/AFGGPwHndd0PqNp5P2sJSqtVLrRxKmqgHyq//cTwseXjNjnKXbNMElwjPxGZEn/eYGIzID+80LYw9fraY71iYGdmyxGYk8ABMKpjSeJvMV3MqIMiMrvpTVe8UDrEcyAxJJILTAgw39YsMiDtJaCEGJHov7KqemniKv43RAfBAT+bn2noa1pynYfCFMBQNra1NTcWvqJN50Sah4+UQMtax5mHHYvTRqnpTbf0mKKo4cJr+0WI04Z7feKr7mYydJmcFckjWYLMHU7HpOjwGag7ObeM4ehirTI+0E7XtODo9NpM6rtJj1+zOqODccL8+U8srZ0TsUJI24zf4sOdr3HnNOcBY3sYpJ8sk2lSMbD0q2INiNK9ACL+s7DJcnQpsoDpa4txHWabD1Cg2Bmbhs1dHDAm9o2YtHTUsPp2K/SY2a9m6GJXddL/AHXGxHrEfOyy66Z3HzLzBmEO1dZTuFI6EQ3EoWcnmWW18G1qil6fKoAbf6ukrGJDC4M7+lnVKsDcDfYqdx6Tms77Isb1sFvzahf/ANP0mSaYNNdmpp1yDM5cxOhlJ2IN5zq1yDpYEMDYqQQQehB4TKW+k7bn8o0R6D2dzst9krE/xUOErf8Alp/IT4kfnMLPMD3i4zB/eRhjMJ1s99ajwv8AnOc7P4g93iaI+ddGJojpUpnf6W9p1Wb41C2Bx4I0N+5rW4CnWAt7N+c64O0edkVSPLWqe/tE7ybjtjl4oYt7bLU+NfP731/OaOZAWd6ZO+MrEJPpIglzBcn9TEMF4WQIISJIESSSSREIj0aLVGWmgu9RlRR1ZjYfnEBnU/s1y/v8xpHTdaKtWY8gQLLf1P0kR69gcKKVJKS7rTRUH+kWlppj8PtMzuoe7iRgikOp9ZznbNyq0kve5ZjtyUWH5zrjSnG9pKZqVieSjSP7zVldRN2BXI5rVGBMsfD2O+3jEIYbj4l8JzHaVsx6w0sUQfDoecD1FPUHyipR1bgG3leBWZ9HE0yRqFvKWvQp1DelYn/NteafQVPUdZbTqEbj6cZFwzPp4SqpuUIHXlKMdh+Z4+EycNjq1vhbUp5Hp4xMXU1cV0Ny6GFmW01dFiCQOVjN7luZsm5Ow5dZzWMqmmwqAXA2YdV/WbTC1EroGpEMOduI8xGvQ3eG7x2XYbHWc2p1wNnG2rwbrNDmOA7j4XXQeR4q3kYwxD0mG5E2lfNaNZO7qDUpsN/zv1lY7TjMLX7rE06n3dWlvFW2M3uFp68Hi8HxNFqip10/PT/T0nP5pgu7qGnq1KwOhuZHQ+M6nIEZsSrAXGJwqOb8NdIkMfqZ1Y3wcOePNmo7S/8AUYLD4riyhdR8GFm+oE4+87apiKNHC4zCVHF6dWqlMeBsyW95xBm00EvJeCSBBvBJJIiBvGG/h7bTJchr3VR4gWtAKKAhSCTzINgDIjHt4+8FpZXphWsDcbEdbHrEBtIgTsOxzth6TVg9Sma5sophbslMkXLMNviJ4dJyN78t+AtzPIWnrOTYRadClQqKtRKa/Kyg2Y8SDxG8xmm1wZ43FS/I3XZPPGru1J2ZiF1XdVvYeK+c6kETncqCU7imi0weIUAE+fMzad9KNpcjPa3+KGzbMFoUHqsflXYdW5D3nnWJztWRn3VwCSp5nwMye2ecd660Ea6UyS5HBqnT0395ztOmGOluDbevKdf2ilicpd9o0R1DhkSXXo2GztKjaWujHhq2v6zYOhAmkxeUsNmU+E2GFzJUpGnWv3i/IbE616X6zyuPD1qa7HavbofOWJjjwtby2msOGrkGoSluOjgQPOZGEswv6EHiDJkkZb1NXO46TGZbG5vbqI5BB4G3WZNLEDgyalPPpMTKimhUKtdTseI5TatT7xLnccpiVcItroZj4DMO5qmnU/huRYn7jfoYdl0Y+LocVPOaArUoVNdJijeHBvAjnO8x+W33HnOazHBkbHjymcWYtWZmW5hSxQ01BoqD2J8JfjcqKjbccpyQBRwbkWIvbjbnPQcBWBUITqUgaSbXmawyknKPhg8yi1GT7OQzHgoa9gwO3G3O03+HwDlaKmo1FaIqovdkGq6VCC2t9wOHBYcZlgNQX+W9yOomeDO/Q6bfFylx8Hna/UbZKMf7MHGYDCYSnUq0aT1CbNVdyHqaRyph7gHqTecHm+Mp16pqUqCYZbBe7Q3Xb73DiZ6YyhgVYXVgVI6gzzHM8EaFd6R5H4T1U7qZt1OBY6cejRgzb7T7MOSPaC05DoBJDaS0iL6uHqr8ytb+oSo1TzA87bzqmlFXDo3zKp9J6EtF+1/6cy1HyjmGJO/HxgvN7UyqmeGpfI3mJVyhx8pDfQznlpckfL/g2rLF+i5Ev79HKhhTOsqb2JHC9vH8p3S9ojzpD0c/3E5XLMKaanV8zHfwA4CZwnVh00di3Lk0Tyvd+LOop9qEH/af+pZi4/tLWqKUT90p42N3I8+XpNFGE2x02NO6MHmm+LIIwghE30ajPo5k4UKQHA4auUxcU5qkXAsGB0qALgcoghE556TG06VN+nRDVZE1btLw3By4Ml1Yb/Lc8R5TVVMRTw5qI2pqnwnSAfHnwmXRzJ1GwS/UrvK6GG75yXI1NwJsBqHI+k8bLosmKLlLo9jFrIZZKKJl+YpUNgbHmrDe3lMrFLoFwARxG1wfAzBxWT1EcMBYqbgjwnQ/ZwyBhuCBcf7cpyM6TFy6rSrghLpUXjTbiPEHmJh5ll34ocRl5pkVEJVgbgjiDNrgsamIUhrCoNmHJvFYJfAPg1eVZmaP7usSaXBWO5T9RM7NcKCNS2IO4PG48DMTM8CTy2/5xgwNdqSBBZlHI8vKdGDTzzXt8NOfUQw05emkxOWEm4Bvfa+3rN5RXSoXoAIalXUb2A8BADPZ0WllhTcnyzxtbqo5mlFcIuBjgykGODO+jzy8Gcx21y8sExC2+AFanl90/mPWdGGgqorqyMLqwKsOoM15cf1IOJsx5NkkzzEjf6yWmwzXLzRqaLfCNlPVeRgwWV1avyKSOvBR6meNsle2uT1dyq74NfaX4bCPUOlFLHoBedTguzNNd6raz+FbhffiZuqNJEGlFVR0UWnXj0UnzLg5p6qK/Tyc+YsJgnpHOCGCGREkEEImJBjCLCJANGEUQiRDCNFEMQGEspVSpuPY7gyoQiDipKmiUmnaZntmTldI0qPAb/WDB456bXBuD8yncNMK8a81rT41FxUVTM3nyNqTk7RvHzak4OpGB6CxE1bOL3UafI7+8oEa8wxaPFjluiuTPLq8uSO2T4L2rMeLE+ZJkBlQMYGdKil0czbfZcDGBlIMYNEC8NHBmOGj6omJeDGDSjVG1RIXE4WnUKmoobTuL3t69ZaLAWGw5AbCJqgLQUUnaQ23wOWi6ohMGqIGiMEhMEwOgMkEkiDIIJIENCDFhBkQ8IigwiIFkkUQyAYQxZLyAa8YGJDIBwY14gjCZUQ94QYkkgLAY2qVAwgxAtDRw0ovG1SIu1Rg0o1SaohRfqk1SrVBqkVFpaIWiFouqQ0asmCAyTWbwwxZJENIIIRIAySSSIYRhEEYGQDwxQYYgGEQXhBkA0gEgMN4kERhFhBiA0kEkgDJBJeRDXkvFvJeRD3kvEvJeRUWXk1Su8F5FQ5aKWiaopMrGjCMEkk1m0Ml5JJEGESSSIMMEkQDCJJJEMDGkkiBIwkkkARGkkiAYRJJIAySSRIkkkkiJJJJAiRYZIkCCSSAiQGGSAn/2Q=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4998" name="AutoShape 6" descr="data:image/jpeg;base64,/9j/4AAQSkZJRgABAQAAAQABAAD/2wCEAAkGBxQTEhUUExQUExUXFxYUFBUXFhwUFRcXFhcXFhQVFRcYHCggHBomHBQUITEiJSkrLi4uFx8zODMsNygtLisBCgoKDg0OGhAQGiwkHCUsNywsLCwsLCwxLCwsLCw3LCwsLCwsLCwsLCwsLCwsLCw0LCwsLCwsLCwsLCwsLCwsLP/AABEIAMIBAwMBIgACEQEDEQH/xAAcAAEAAQUBAQAAAAAAAAAAAAAAAgMEBQYHAQj/xAA+EAACAQIDBAcECQMEAwEAAAAAAQIDEQQhMQUSQVEGImFxgZHwBxOhsRQyQlJygsHR8SOS4TNDYqIWU7IV/8QAGQEBAQADAQAAAAAAAAAAAAAAAAECAwQF/8QAIhEBAQACAgICAwEBAAAAAAAAAAECEQMhBDEUURITQWEi/9oADAMBAAIRAxEAPwDuIAAAAAAAAAAAAAAAAAAAAAAAAAAAAAAAAAAAAAAAAAAAADgPRr2vYqlZV7YmHHe6lRLsmlZ+KfedY6PdPMFi0tyqqc3/ALdW0J+F3aXg2fK29Yr08S/4Kj7HTPT5b6L9M8TgpqVGo3H7VOTbpyXFOPPtVmdp6N+1PB4hJVZfRqnFTzg3/wAaiyt+KxFb2CFGrGcVKMlKLzUou6a5prUmAAAAAAAAAAAAAAAAAAAAAAAAAAAAAAAClicTCnFyqTjCK1lJqMV3t5AVSjisTCnFzqSjCK1lJqKXizRuk3tPoUU44e1eem9mqa8dZeFl2nJekHSSvi5b1ao5WzjHSEfwxWSKjsmI9qGAjJxUqk7Zb0YdV9280/gDgDqgaGvxmTj2eu8o2JxnmQVlKxWhV5Fte/YepsK2TYPSnEYV3o1Z0+LSfVf4ovqvxTOn9G/bFe0cXTVv/ZSya/FBv4p+BxCM+ZUhNoD622Tt7DYlJ0K0KnYnaS74vNeRkj5Ew2OlHNScWs01qrce/tPqrY+LlKjSdT67pw3nzlurefncDIg8jK+h6AAAAAAAAAAAAAAAAAAAAApYnERpxc5yjCKzcpOyS7WwKpabT2lSw8HUrVI04rjJ69iWrfYjnfSz2pRjeng1d6e+ksl2wg9e+Xkzlm0trVq8nOrUnOXOTb8FyXYsgOi9KPavN3hg4qEdPezScn2xjpHxv3I5rtTa9avLfrVJ1HzlJvwSei7EWlWZTlL1n+5QlVzt/HkyFSrzffmeaa+XpEZL0tf2CPfevkgU79i8gEYaLJHlvFBMjJK5UjPmU0/XyAFW3kTUvWpSjL+CrFcvIDMdGNm/SMVQo6qdSKkn9xdap/1jI+p6ccjh/sN2S54iriJaUoqnH8c85eKil/edzQWorUqqtbXTnoQMP0uxO5hpZ2cnGC8XeX/VSJbqbMZu6bGDl2Gxs4q287ck8i7htSa0nNd0mv1NP759Oj41+3RgaBT29WX+4/HP5lxT6TVuaffFfoX9+LH4+TdwajHpPV+7Dyf7kcR0kqyVkow7Us/C4vPhCeNyVtdbEQj9aUY97S+Yo4iE/qyjLuafyOfSk22223xbzZBTad02nzTszX8n/G/4fXt0kGnbP6R1I5TtUXblLz4+JnsLtylPjuPlLL46G7Hlxyc2fDnj7jJg8TvpmemxqCNSoopuTSSzbbskubbKeIq2i9229Z7qel7ZXtwucV9omPxyqKGKl1HnTUOrSduS4tX43aA3XpL7SqNG8MOlXn97SlHxWcvDLtOU9IOktfFyvVqOX3Y6Qj+GKy8dTEVKrfEoSmFK0+0p39fySuQkgjxy9ZfuQa5CZCS5f5Kj1v8Akg5Hu8RbAKp3+X7yXyPSm13AIxCZK19PIbvIEV4iSHfl2ntgr1IqRlbPgtf8lOKNk6A7G+l46lTa6sX72p+CDTt4ycY/mYHdPZlsT6LgacZK05/1anPennZ90d2P5TcEUKKsrFa4EkaT06xe9Vp0Y/Zi5y75ZR8kn/cbpKaim27JJtvklm2cqqYp1a9Ss/tyuuxaRX9tvI081/506PHx3lv6VqcskVFI9hS8hOk9TkdyMp2J4WrmUsQrRZLZ9nbMjLGL2WRbTxaRWxs7I1LF7SUZSi3Zar9bGOmxsjx9irHEJmmf/qXdr2eW7fK7twvqjLYTEN23vIaWWNiUuPkS3ywp1rlf3pYxyi+w+0J084Tce55eK0Mtgek05SjGpbdeTklZrtfYaxVnZW5sg6tjZM8sfTRlxY5e3TUjEdK9hQxmHlSllLWnL7s19V93B9jY6LbR99Rs31qb3Jc9E4y8YteKZl7ndjdzbzcpcbp8wYyjKnOVOacZwbjJPVNZP5a/MtnL1y7jqnth6N6YymuUK9l4Qm/hF/l5HKJWXb6+ZUN4j4hv169ZlO/f6/UImpBlNMg20VFRv1+55Igpnm/wXfl60An69ZHpRcu7xTuAMZclfzIW5HqRFetkjxMlugFHyO1exXY3u6MsRJdas+rfhThdR825PuaORbJwLr1oU45Ockm+UdZS8I3Z9H7ApxhCMYqyilGK5JKyRFbJCROLLWEytGQRrntH2q6OEcIvr1n7tdkdaj8svzI0zZ1ZSjFPXmR6YbVWJxskneFL+lHldf6j/uuvyot4Rta2RycmW67+DHWLPxkT38zG0MZopF7vq1zW3x5OG/JR14mRlSjGFrJfMwjx/u5XeStqUMdtyNtRvTOY77qe1sfa5iMPg1J7zWb1ZRo71We81knkjP4egiaLluraWBTjZpNetCylB0nd5w58V3812mbaSLLEZ5cGTTNUhilYlGua7jqcqHWWcPtL7vav+Py+VfD7RjLRkNs9GrxPFU4lnTqXLiJlthYzPRLGe6xSi3lXjuv8Ubyh8N9fmR0Fs47tCvKG7OP1oSjOPfF3XyOrYPFKrThUjpOKmu6Sv+p08GW5pw+VhqypY7Dxq0505pShOLjJPimrM+cukuyJYTEVKMvsu8JP7UH9SXrRpn0fc0f2o9HvpFD3sF/Vo3atrKH2o/qu7tOhyuJSz9esyL9euXAk2QlqERIyfDXuPX6y9ekQm+z4f5CIWfG67s/ieSl3eu9kWuYl64Aeqp2v4fuAvH4gCxXYTSv2fIhu2dvEqJBXriSjAlBeuXcZTYeyJ4mtTo01eVSShF8r6t9iV2+xEWRsHs9wVnKu9f8ATh3azfnZeDOpbNxqXEza9n2FjShCnvU3GKjvJ33mlnKUXldvN2tmzDYjopiKLvFKtHnHKXjF/pcl2y6ZzDV75lp0l228Ph5zv1rbtP8AHLJeWvgzGUMW1k7xayaeVu82Ot0ap4rDbtdPel1oS+1Tduq14PNdpO7OjqXtxjBQd09eL7eZmIzyJbW2NUwdRwqrJ/UmvqyV9V+3AjCCdrHJZ9vQxylm4qUpJ5MuIza00LCcXHMuKFYwZ+11KkpotXsqF72/Yu6U0k38Ct7veKLWjhox08y5iynUlu9xF1uRNs5iVrlu7vUn73MjiJ7ri+DdvMi+knR31Zq+VmnxRq2I2TPD1Lw60G8k9V2XNwpSFampKz0YgwmGqVGvqP4GQw9Ko9VbvJ4Sk4O293XRk6a7TDbZIx2Iwt1Y2roDjL4d0m86UnH8sutH5yXgYKu1Yh0Qxfu8ZKOiqQy/FB3Xwczdw5ayc/k4bwrormUqk01Ytp1vWpaVsWdzytOM+0DYqw2KluK0Kl5xWlnfrJeLT8TVrc/1Op+0eh72lvL60HvLnb7S8r+RyuT9a+vIFRcu74/DMpN8fM99WKb9cgiUqnr+CCkeWPGgPHIBQfqwAn7rNt5t6lSNI7P0k9jDzlg6t+Puq2T7o1Ir4NeJzLa+wMRhZbmIozpO+W8urL8Ml1ZeDKsYinSO2+w/ovuwljakc5Xp0L/dTtUn4tbq/DLmcz6K7Cli8TSoRy35WlL7sFnOXgk7dtkfUGCwsKVOFOnFRhCKhGK0SirJBarAAMVDEYOnNpzhGTWjaTaK4AFptTB0qtOUa0VOFm2nwstU9U+1HDMZQnCcpQT3LvdV7tK+SfPgd8qQumno00/E5ZtXCe5lKnNZrjzT0fc/WeRo55/XX4mrbK1WONb0epKhi4p9bItZ4Gcq/wDTaUNZt6X4bvaZvC7JptZpt82/2Oau2YXelONVN6+BdqX3XYwu1Kf0Zp3vTbtd6xfDPkToYm+jIutdVeznJ5PMtqiknoXdGV+8r1I30IelnSnfJlapRU1Z6EKWIg5OEluy8jIUqNuVgblY/DVJRe5PXg+ElzXbzRdb5VxNGM1uvXVPinzRinKcJbs/yy4S/wA9gnRtf1M1mU1iN3K9i1q4uyzZTVpoWMplrpXr4nkzHYevKOJozWdpq/ZF9WTfg2Z/oj0YeKnJTqKEYNbyWc5LnFaW4X4cjpOI6MUHh/cRgoRTUk1rvLLeb4tq6N2HFbNuXm8iS/i1epivWiLStjlzK+L6OYiLd1KS5x6yfkW3/jFeelOfe+r/APR09uHpgtr1t+6WZzPaOF3Kko8L5d3D12HcKns9re5qONVRq7rdOGsXPgpyyyemXM4TXqVffThWuppyTi1ZxlG+9G3n5F7OqouHMhKHMuZFJsrBR3P8Hm764FRnluHggKdu8Gz4XoDtGcFOOEq7rzV0ou34ZNNAo+pCjisLCpFwqQjUg8nGSUovvTyKwAwmxOieEwlSdWhSUJTSi83JJXu1C7e6m7XS5LkZsAAAAAAAFptDZlKukqtONRLTeWa7nqXYA5RtrCxpVqsIxUYqbtFZJJu6LGVfdXYb70r6NOu/eUrKdrSi8t62jT58DVKnQrEuE5TapqMZStdTk7K9kou3DW/gzly47K9HDnxuM3WqbQX0n+m091yTlbkmnbvfwRmY7LpKCjuRjZZNZPweow9KMEkla3z5st8Tinfx72+xI066dUy7YqOOUKrpzurOylwa4eJnqD0voYXF7PndyqRW6/Nd5c4as6aUW7x+y/0Y0wtsrK4zZ8ai5NaSWqZYUZyT3JZSXk1zXrIvaWKse10qi7VmnxXcY6RRU2Uqst9OLz/TtRCVWztLJ/Brmie/YsGCxVKdOXWd43yds+y5e0JcitO1STUtHkb50Z6DYf3cKk3Um3d7rklFree6+qk9LcTbjhcmnk5Jip+zfZ7cp13fdS3I8m3nLysvM34hRoxhFRilGKySSsl3ImdWGP4zTh5M/wA8tgAMmAcg9s3Qu98fQWat7+KXLKNX5J+D5nXyNWmpRcZJSi0008008mmuQHyLU58ynGm5OyTbbSSWeb5dp1/bXsim8Qlh5xjQlJycpO8qSdurbWXZ8WtXvfRXoNhMCk6cN+rxrTzn27vCK7vFsjK2OSdF/ZJisRadd/Rab4SV6rXZD7P5rdx1zox0FwWBs6VJSqL/AHqnXqeD0j+VI2UFYgAAAAAAAAAAAAAAAB40egDR9s9C5uTdCUd1/Zk2muxOzujUtrbDqYXEQ97KMrR31u3teW9F5tcLfE7KYrb+w4YqKUnuyX1ZJXtfVNcUasuKfx0YeRlLN3pyfH47eg12MxWAxacLS5HRqXs863XrLd/4xzfm8jP4LojhKcHD3UZ31lPOT7nw8LGucVb8/JxrjmExee6/B8+wyUa27ob/AIj2d4WTunUj2XTS81cyGyeiGGor6vvXzqJSt2JWsh+msPkYuSYiLqtWTvfq21Nv2T0Eq1aW9Uqe7b+rFxu7c5Zqx0KhgKUHeFOnB84xSfmkXJsnFP61Zc+V9NJ2V7P4QkpVam+l9mK3U+930N1hFJJJWSVkloktEj0GyYyemm5W+wAFQ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84999" name="Picture 7" descr="C:\Users\Sony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802334"/>
            <a:ext cx="2832571" cy="212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746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/>
          </a:bodyPr>
          <a:lstStyle/>
          <a:p>
            <a:r>
              <a:rPr lang="tr-TR" dirty="0"/>
              <a:t>Hevesli olduğunuzu yazın</a:t>
            </a:r>
          </a:p>
          <a:p>
            <a:endParaRPr lang="tr-TR" dirty="0"/>
          </a:p>
          <a:p>
            <a:r>
              <a:rPr lang="tr-TR" dirty="0"/>
              <a:t>Yeteneklerinizi ön plana çıkarın (daha önce yapılan yayınlar </a:t>
            </a:r>
            <a:r>
              <a:rPr lang="tr-TR" dirty="0" err="1"/>
              <a:t>vs</a:t>
            </a:r>
            <a:r>
              <a:rPr lang="tr-TR" dirty="0"/>
              <a:t>)</a:t>
            </a:r>
          </a:p>
          <a:p>
            <a:endParaRPr lang="tr-TR" dirty="0"/>
          </a:p>
          <a:p>
            <a:r>
              <a:rPr lang="tr-TR" dirty="0"/>
              <a:t>Akademisyenlik hedefini vurgulayın</a:t>
            </a:r>
          </a:p>
          <a:p>
            <a:endParaRPr lang="tr-TR" dirty="0"/>
          </a:p>
          <a:p>
            <a:r>
              <a:rPr lang="tr-TR" dirty="0"/>
              <a:t>Kendinizden emin cümleler kullanın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847848" y="616544"/>
            <a:ext cx="5006824" cy="8203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700" dirty="0"/>
              <a:t>MOTİVASYON MEKTUBU</a:t>
            </a:r>
          </a:p>
        </p:txBody>
      </p:sp>
    </p:spTree>
    <p:extLst>
      <p:ext uri="{BB962C8B-B14F-4D97-AF65-F5344CB8AC3E}">
        <p14:creationId xmlns:p14="http://schemas.microsoft.com/office/powerpoint/2010/main" val="3509388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ABD Başkanı/Klinik şefi tarafından yazılmalı (1 adet)</a:t>
            </a:r>
          </a:p>
          <a:p>
            <a:endParaRPr lang="tr-TR" dirty="0"/>
          </a:p>
          <a:p>
            <a:r>
              <a:rPr lang="tr-TR" dirty="0"/>
              <a:t>Uluslararası tanınan bir hoca (1 adet)</a:t>
            </a:r>
          </a:p>
          <a:p>
            <a:endParaRPr lang="tr-TR" dirty="0"/>
          </a:p>
          <a:p>
            <a:r>
              <a:rPr lang="tr-TR" dirty="0"/>
              <a:t>Burs için yeterli olduğunuz vurgulanmalı!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992388" y="569768"/>
            <a:ext cx="5006824" cy="8203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700" dirty="0"/>
              <a:t>REFERANS MEKTUBU</a:t>
            </a:r>
          </a:p>
        </p:txBody>
      </p:sp>
    </p:spTree>
    <p:extLst>
      <p:ext uri="{BB962C8B-B14F-4D97-AF65-F5344CB8AC3E}">
        <p14:creationId xmlns:p14="http://schemas.microsoft.com/office/powerpoint/2010/main" val="4245184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027270" cy="3993307"/>
          </a:xfrm>
        </p:spPr>
        <p:txBody>
          <a:bodyPr/>
          <a:lstStyle/>
          <a:p>
            <a:r>
              <a:rPr lang="tr-TR" dirty="0"/>
              <a:t>Eksiksiz doldurulmalı</a:t>
            </a:r>
          </a:p>
          <a:p>
            <a:endParaRPr lang="tr-TR" dirty="0"/>
          </a:p>
          <a:p>
            <a:r>
              <a:rPr lang="tr-TR" dirty="0"/>
              <a:t>Orijinal belgeler de posta yoluyla gönderilmeli!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944693" y="607566"/>
            <a:ext cx="5006824" cy="8203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700" dirty="0"/>
              <a:t>ONLINE BAŞVURU FORMUNUN DOLDURULMASI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8712" t="11475" r="11229" b="7380"/>
          <a:stretch/>
        </p:blipFill>
        <p:spPr>
          <a:xfrm>
            <a:off x="4594194" y="2782297"/>
            <a:ext cx="4390008" cy="250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493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56B080-0126-5448-9873-BBB3A186A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ülkenin kendi eğitim vizesi var (ABD-J1 </a:t>
            </a:r>
            <a:r>
              <a:rPr lang="tr-TR" dirty="0" err="1"/>
              <a:t>vs</a:t>
            </a:r>
            <a:r>
              <a:rPr lang="tr-TR" dirty="0"/>
              <a:t>)</a:t>
            </a:r>
          </a:p>
          <a:p>
            <a:endParaRPr lang="tr-TR" dirty="0"/>
          </a:p>
          <a:p>
            <a:r>
              <a:rPr lang="tr-TR" dirty="0"/>
              <a:t>Her vizenin </a:t>
            </a:r>
            <a:r>
              <a:rPr lang="tr-TR" dirty="0" err="1"/>
              <a:t>avantajarı</a:t>
            </a:r>
            <a:r>
              <a:rPr lang="tr-TR" dirty="0"/>
              <a:t>-dezavantajları var</a:t>
            </a:r>
          </a:p>
          <a:p>
            <a:endParaRPr lang="tr-TR" dirty="0"/>
          </a:p>
          <a:p>
            <a:r>
              <a:rPr lang="tr-TR" dirty="0"/>
              <a:t>Vize işlemleri gideceğiniz merkezden gelen evraklar ile başlar</a:t>
            </a:r>
          </a:p>
        </p:txBody>
      </p:sp>
      <p:sp>
        <p:nvSpPr>
          <p:cNvPr id="4" name="1 Başlık">
            <a:extLst>
              <a:ext uri="{FF2B5EF4-FFF2-40B4-BE49-F238E27FC236}">
                <a16:creationId xmlns:a16="http://schemas.microsoft.com/office/drawing/2014/main" id="{9B4C6DC8-C076-7F40-9352-2BE2C8DDDC3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/>
              <a:t>VİZE İŞLEMLERİ</a:t>
            </a:r>
          </a:p>
        </p:txBody>
      </p:sp>
    </p:spTree>
    <p:extLst>
      <p:ext uri="{BB962C8B-B14F-4D97-AF65-F5344CB8AC3E}">
        <p14:creationId xmlns:p14="http://schemas.microsoft.com/office/powerpoint/2010/main" val="382257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Öncelikli Alanlar - BTYK Kararı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060724754"/>
              </p:ext>
            </p:extLst>
          </p:nvPr>
        </p:nvGraphicFramePr>
        <p:xfrm>
          <a:off x="755576" y="908720"/>
          <a:ext cx="237626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Yuvarlatılmış Dikdörtgen 5"/>
          <p:cNvSpPr/>
          <p:nvPr/>
        </p:nvSpPr>
        <p:spPr>
          <a:xfrm>
            <a:off x="3275856" y="1988840"/>
            <a:ext cx="4824536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u="none" kern="1200" dirty="0">
                <a:latin typeface="Futura Bk BT" pitchFamily="34" charset="0"/>
              </a:rPr>
              <a:t>Uydu Tasarımı, Uzay Güvenliği, Yapay Görü, Konuşma Tanıma, Örüntü Tanıma vb.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284254" y="3212976"/>
            <a:ext cx="4824536" cy="57606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b="1" dirty="0">
                <a:latin typeface="Futura Bk BT" pitchFamily="34" charset="0"/>
              </a:rPr>
              <a:t>Bilgi Güvenliği, E-Öğrenme Teknolojileri, Entegre Devreler, Yapay Zeka, Veri Altyapıları</a:t>
            </a:r>
            <a:endParaRPr lang="tr-TR" sz="1200" b="1" u="none" kern="1200" dirty="0">
              <a:latin typeface="Futura Bk BT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3275856" y="4221088"/>
            <a:ext cx="4824536" cy="1296144"/>
          </a:xfrm>
          <a:prstGeom prst="roundRect">
            <a:avLst/>
          </a:prstGeom>
          <a:solidFill>
            <a:srgbClr val="990000"/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marL="171450" indent="-1714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200" b="1" u="none" kern="1200" dirty="0">
                <a:latin typeface="Futura Bk BT" pitchFamily="34" charset="0"/>
              </a:rPr>
              <a:t>İlaç</a:t>
            </a:r>
          </a:p>
          <a:p>
            <a:pPr marL="171450" indent="-1714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200" b="1" dirty="0">
                <a:latin typeface="Futura Bk BT" pitchFamily="34" charset="0"/>
              </a:rPr>
              <a:t>Aşı</a:t>
            </a:r>
          </a:p>
          <a:p>
            <a:pPr marL="171450" indent="-1714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200" b="1" u="none" kern="1200" dirty="0">
                <a:latin typeface="Futura Bk BT" pitchFamily="34" charset="0"/>
              </a:rPr>
              <a:t>Tıbbi Tanı Kitleri</a:t>
            </a:r>
          </a:p>
          <a:p>
            <a:pPr marL="171450" indent="-1714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200" b="1" dirty="0" err="1">
                <a:latin typeface="Futura Bk BT" pitchFamily="34" charset="0"/>
              </a:rPr>
              <a:t>Biyomalzeme</a:t>
            </a:r>
            <a:endParaRPr lang="tr-TR" sz="1200" b="1" dirty="0">
              <a:latin typeface="Futura Bk BT" pitchFamily="34" charset="0"/>
            </a:endParaRPr>
          </a:p>
          <a:p>
            <a:pPr marL="171450" indent="-1714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200" b="1" u="none" kern="1200" dirty="0">
                <a:latin typeface="Futura Bk BT" pitchFamily="34" charset="0"/>
              </a:rPr>
              <a:t>Biyomedikal Ekipmanlar (Tıbbi Cihaz)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8475" t="59672" r="59840" b="15719"/>
          <a:stretch>
            <a:fillRect/>
          </a:stretch>
        </p:blipFill>
        <p:spPr bwMode="auto">
          <a:xfrm>
            <a:off x="539552" y="4187610"/>
            <a:ext cx="7704856" cy="16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1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53950" y="727482"/>
            <a:ext cx="5515979" cy="7996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/>
              <a:t>KABUL VE YURTDIŞINA GİDİŞ</a:t>
            </a:r>
          </a:p>
        </p:txBody>
      </p:sp>
      <p:sp>
        <p:nvSpPr>
          <p:cNvPr id="92162" name="AutoShape 2" descr="data:image/jpeg;base64,/9j/4AAQSkZJRgABAQAAAQABAAD/2wCEAAkGBxQSEhUUEhQWFRQUFBQUFBUVFxQUFBUUFBQWFhQUFBQYHCggGBolHBQUITEhJSkrLi4uFx80ODMsNygtLisBCgoKDg0OGBAQGywcHBwsLCwsLCwsLCwsLCwsLCwsLCwsLCwsLCwsLCwsLCwsLCwsLCwsLCwsLCwsKywsNysuLP/AABEIAJ8BPgMBIgACEQEDEQH/xAAbAAABBQEBAAAAAAAAAAAAAAACAAEDBAUGB//EAEoQAAEDAQQFBwcIBwcFAAAAAAEAAhEDBBIhMQUGQVFhEyJxgZGh0RQyUpKxwfAjQmJyosLS4QcWM1OCsuIVFyRDY5OjVHPT8fL/xAAZAQADAQEBAAAAAAAAAAAAAAAAAQIDBAX/xAAkEQACAgICAgICAwAAAAAAAAAAAQIRAxIEITFRIkEyYROBkf/aAAwDAQACEQMRAD8A120CjFF3xCqB7t6cPdvXkas920XqdJ24dyssadwWW15396ka7p7VDizRNGo3oTl44dyzmhvFTBrOPcs9S1It8oNpHcgdVZv7Gk+5RtbT3FHeZu70qG2ROqM3n1FEXs+l6o8VM4tOQ71GWhaIhoCWbGu7h70oHo9pPgiut3IXOA2Jk0CWjgO1AWDek6twCE1uI6grSZDoIsbvKAgcUDqijL1aTJbRKSmLlDeSlVRFkt9IOUKydZre6nSuUjdfUm8/aynlzeJPd0lVCGzoieRQVs06+laLDDqrARmOc6Om6CFJRtbKgmm4PAzLdnSDiOsLys2LGXVXnuHeSrWieUoVA+lVcT6LhLXfROORyyXW+JGun2ca5jvvwemF6V9Q0aoe0ObgHAEDaN46iCOpGuKjtUrQRemvIJTEp0Kw5SvIJTIoNg7yV5BKV5MLYV5MShvJpRQWHKaUEpSihByhJTJiUUIclNKElMSnQrCLkJchJTSnQNm2yyDepadkCja4qRrulcTbPSSiWadEbgVKKY9EKBnWpmgrJ2aKmPyX0WpcgPRajAKfFTbHSI/Jx6Le9C6zN9EdUqaUxejZi1RXNlbu7z4oDZW7irXKBNyo3qtmGqKjrM3cgNnbuCumqEDnt4KlJkuCKTrP0dyDkFbeAoXNG9aRkzOUEV3UOKE0RvUr1ESVom2ZuKBNIb0JYN6Tioy5WrM3QcBec6y6ScbRUE4NddHQMF6EXLyjWSp/iKvGo72ldXHXbOPlP4or1bcd6KjbjvT6I0Ua74LgwXXG869EgZCAcezI476DmFuYg7tuK6tji1PS9S7WX0X3sbtQtHqNP3lvly5vUjCzE76rz3NHuW8XLiyL5M78b+CJZTSoryV5RRdokvJryC8mvJ0LYklMSglNKKDYOUryjlKU9RbB3k15ASlKKDYMuQ3kMppRQrCJTFyG8mvJ0FhEoSUJcmlOhGyKYKNtln5x7VkCqd6kbaHb1g8T+mdizRflG02wnY8qdlgd+8Kx6NrdtKvUrWd5WE4TN4TgzQFF4+dK07Hoa0PE3Q0b3mJ6AAT2hbOr2h+TaH1RNQ4gbGD8W8/B3Vvh4eyuZw5+e06x/wCnMt1bqbajZ6Ce9V7ToGs3EBr/AKpx7DC69JbvhYq9HOudmT83/R51UpnEEQRmCCD1hVqlM7l32ldGsrDHB4HNdu4HeOC4a0uuOLXYOaYI8OGS4cuGWOVeT0+PyY5l6ZScCo3Sp31gqz3ojZrJIAvKjc8p3PUTnrZIwkxzUO9CapQlyjc5WomLmSmom5RQ3k0qlEhzJr68j046a1Q/6j/avV2leV6dpXXOMieVqNiecIILiW7BiBjnsmDHRgVWcvId0XdV9WbTbr4soJdTDS/5RtPB7rrcyJxn4hYlppFry05tN04ziDBx24prNWIOFzzT57WvGUkAOBEmM81Jo+lytVjJaC9waHPddaCTALnHIcVtXZg/B6HqaP8ACs4uqH7Z8FtLK1WH+FpRtDj2vctMlc0vyZ1Q/FDylKGU15SVYUpXkJKaU6FYcpiUMppRQWHKaUMppRQWFKSGU0ooNkFKZDKa8nQtgiU15BKYuRQtg5QlyEuTSigstCsFIKwVGUUo0TLWRmgKwWxq0wVK7doZLyPqxHeR2LmAV0Oo9ou2g8abgOpzT7AVjlhUWzSORvo67TWslsoVQ2jo+paaQYHPqNqMaQTMNawiXERj0hYlq/SnUpftdFW1kZy0x23V3FG3CMVYbawqx8iKVWccoNPuJ5d/fvZRg6y1wd00/eU/9+1k/wCntH/Efvr0m0NpP89jXfWaHe0LHtWqujn4usdmPHkaQJ6wE3yIvyCivRxVT9NthP8Ak2odDaX/AJFg6Z/SdY6zg5jK7TEOvtZiNnmvOIx7V0Osv6LrLWffoFtHCOTLCaIH0G03scCTJJLnZ5Beda5agusjaZa6k41azaTQzlmmXAmSHlwjAyZw3FTCOGT68mqeSCuJpHX+zbqnqjxQnX2zbqnYPFcpV1QrjJgd9Wqz7zQqtXVquP8AKqdADH/yvXQsWMl8jKdg7X2z+jU7G+Kifr9R2U3nsXC2jR72QHMqNLjAv03Mk8M56lE2zEuugguJgN5wcScgAQMVX8UPRDzz9m7rTrLVq1S2m9zKbYADSReO1ziM8cupRaA1nrUSWucajCDDXkm6QJBacxlEcVi1OdjOMYztjCQULMOmCMNkiJlXqvBls7uzrH691DlTaO0+9QO12rHcOho95XLwmT1Xoe8vZ2mj9di1tUVGue5zIpOvXBSfeBvw3z8AcCuYtlW84k5kz1lUwjKaVCbbGLkVNBCQTEddo3WzkbM+jcJeSw0qgcRyQDnOqC5k69e25Kq3XSuNoPS0Lm3FAopD2Z11PXmoM2NPUR70rfrpUfSim0U3F0XhiQIk3ZyOS5KFIw4QcAcQePgjVeg2l7Ldm05aGPvis8nbec5wPBwJxXZN10pANvscCWtJiCJIxHbK4EU95EcCCeoIiAcZAyEGZgZZBDimCk0d+NdLP9PsHii/XKzb3+r+a4OjY3OJDWucRB5rHOOPCJCu0tX6zsqVXrphv8zglpEreR2H642b0n+qU3642b0neqVzDNVK5/yz0ufSaOwElKyar1HuqNlgNJwa6853zheBF1hkR0JaxHtI6f8AW+zek/1ChOuFm3v9VVdHaoMa69VIfGTWyGnfeJxOzKFsM0NZxlRp9bQ72yp+JS3M465Wb/U9UeKkpa003eZSrP8Aqsn2Fa9Kgxvmsa36rWt9gUhcjodS9lCx6Tc94BoVmAjzntgAgTBGwQM9+EbVfJQlMSpZSHJTEppTSgYYKcFAnTEGCp7HaTTe17c2meneOsEjrVYFOCk0mqY02nZ6To/SbajA5pwPaCMweKui0rzOw259Iyw55g4gxv8AFdFZdYKbhziWncQSOoj3wvNyceUX8e0ehjljyeemdX5Sh8pWG3STDlUZ6zfFV7Rpum354J3N53swCyUJP6Nniiu2zerWqBiVwundI8tUkeazBn3ndeXQh0npd1XAS1m6cXfW8FnSu3j4NPlLycebLH8YhByUoZSldRykdezNe5j3CTSJczHAFwgkhTl2/vxQylKYqOE1j1aqNql9FhfTeSYaJLCTi0jONx3KzoPVEnnWjAFputDiHh0iCdgwBw4hdkSlKrd0R/GrOZtGpjD5lZ4+u1tTwXPfq+8ValMXHup8mIvFpcajbwudAmZyhejOdGOQGJO4DNc/YbQ0WyvUJbydRlG5UkYlwDWtG3nFj5/7YTUmKUV0cw/Vuu2b1Jw843gWuZABOLgcMBmsgL1m2gmnUAzuPH2SvK6jAPcqi7JlHUhTFEjp05Mb8FZJoUNA1ntaW03uvNvNIuhsHzZcTwywRWrQFSmAXtayXsbBdecb+TsMC2Zkr0imwNAaBAaA0AbABAHcsDWk8pyVNl1zxaKYdiLzL4N0R9KJ/h4rJStluCSsrWXUsD9pWPEMa1sHaLxJnsTaT1OaQ3kXEEB17lDeLjAuCQABt7V09K0NqC8xwc0kwRiDiQiJU7MvSJ5tZNXK76lw03ME857hDQN8/O6l6JYrM2kxrGYBoABwk7ySNpMnrUidDlYRgkRNs7RUdUHnva1jjOYaTHXiOwKVMlKRQ8pk0pEoGPKUoZSlADymlJMgTYkkkiiibEmSTSqoAkk0p1IxJ0KUoKClPKCU8pCCTyhlMgYcpShSQIKU8oEpQAUpwUCcIAwamk7bssgHS8O9hCrP0npDZZ2jqcfvrp0lW36J1/Zx1q0hpAtcHUrrS114imMGwZxMxhK54Wau1rH3X3SW3HQS0mTdA2HGYHSvUiguCIgQIgQIEZQE9yXjv7OHdpHSO0Vv9n+hY9ooObAc0tMZOBB7CvUwVmab0QLQAcA9vmuORBza7hu3HpKamJ4zzYNVux0ahN6k1znNIIutLoIMgmAd21bdLVSsXY3GjfevR0ADHuXWaNsLKDAxmWZO1x2uKpzQlBs44aQ0jurf7P8AQs6rStNWo8ltQ1AWF8NLSCG8wloAjAYL0uUIAmYEmJMYmMpO1RuU8f7OJ0JbrYyk0UaV+nLrpLJ2mcQRtladPSdv22Zp6nD766NoAEAADcBA7AnlLb9DUH7MzRtttL3xVs4ptg86+DjGAjGcVqoU6VlpUIpJk6BiTJJJCEklKRQAgUk0pkwoKUJKRQkoCgiUyZMiyR5TyglOCgApTgoUpQUFKSaUpSAJJDKUoGEkmlJABJIUpQASUoS5DygQIklOCo7yUoGHKQKCUpQAcpSglNKBBykXIJSlAEl5KVHKcFABJSgvJSgApTyglKUAHKUoZVa3W4UhJxnIJoG6LaS5z+33nzWCOsrbsdpFRgcMJ2JuLRKmmWEyaUyVDsclJVX2+mCQXtBGBE7dymp1A4S0gjhiig2DTFMSmJQFhShvISmKKEEnlDCeEwHlOXIQsnTb24c7HHAHvQkJs1qdUOxaQehE4gYnBYOhK8OgDPjkptL235gG7FPULL7dIU587uMdqNtsYcjK59lpBaQZHQomvbxlGobM6xC+qG5kBU7Pavk7xIKxLZbC507klEex1DXzlknJWNoi2YXTnmrmkLTcak12FlbSGk4lo7Vm0dIODpz4KrWqXiipU5WiXRF9nTWG1coJ3K0sGz1RSEknoUtn0sXPAjAmOKhxZSkbCFAy0NcSAQSM0FO1sc4tBxGYUjsnlIFV69tYwgE4nHqVShpUOeRgGDInaRtRTCzTlKUDagORQ1awaJJA6d6XY7JpSlYlp0oRiMt6Wj9K3jiIVauidjblNKzjpdmIKr2PSt5xnBGrCzaCSBr5T3lIyO1Wi4JXJ260l7iZ6OhXdN2qXQNiyZW0F9mcpfRJTqQtvROlMQ1wAGzgsBE18KmrJTo7Sla2uJDTMLD0nplxJbT5oBz2nwVSx6QuA4STkeKr3hiXEyUlEpyshLicStjV+03bwdMHHAE9eCyFastpDTJbOEZptWiUzWtumQBzM+PBUqGm3tmedOU7D4LLe6ShhLVBsap04+7GE78cFBQ0g4GXOcRB44yPBUQE9M706QWzco6VcBzoPFPX0sSIAhc55YUvKjwU0OzojpV8bFnvxJJVF9R4MOaQRmHNcCNuR4J3PeIkZgOGIODhIyO45Zp0FmhReWEFuYU9ttV8gxsxWY8u2Q7AHmmc2gx0iYPEFXKFjJq8mXgN5/ygbULeaxzhDXNa7EgNxAicsEigA1K4lSpzSc4uIqBzA2nAhzTevuL72BEDCDMqZtBkkF5A5G83IzWug3Obe5syNh3xkjYaVhVK0tA7VVIU7aTIEz5hvYk8/G6RgIGWElXXWqhcDW0Te5INc4wZqh0l4xwEGMIyGe2HKvCspRvy6KVlq3TJVm1Wu+IGSks1ta0/sh87MelvHgpK1szLWDHgSB0d6WzvwNRj7MttmPR0pzSI2o6loMkubEmcQ6O0qJ1cFXbJev0PVbO1PZaZDsDio6rxsJ7Ediq3XSQeyUyKJ7G1zXyDjjMqOzsLXyHXTjj0oqNoHKEx1QT3SgpvdfJDTOOEDbsiUhhW1pcQZk3YwwVcUDkOxWbfecW80tw4Y8VWpMxMyYDoExzoIZnsDoJG4HJCfQUXqNN4EX4G6YQ22+WwXSJ2e9TWUOF4FhqCcDA2cTiq+kXu2Uy3oaT3wl9joqilhE9SJlEjIxKgc4gYz14J2VeKokM2fjikKcbUPKYZp2OG0phRpU7W6M0RtD1FTtFNoxIniHD3I/KGkYAHrPfgoLVGfaWlxlQXFddWLZ5vtHuTWq2B7pDM5zMnhjA4J2yXFFO4nDFbr2hrhHJRi0ggRgGwRxk4oeWpwwOpkFrnGoQ4hz2k4Ng4Njfx2p7P0LVeyBlKUq1PHAoqTm8zEjH5Q3gJbIwYLvNMXsTezGGEEHBvPhxm98ni0gtkzfOGMRiBjjki2KhuS4pwzioagIAI2idmckYQTOXDNHUo8+614c28AKkPayDHOILbwAnHCcDEqrFQXJcU3JDeoA0lwaHNxddBLgG4mLxc6IbtkxAzUcu+AiwLXJjem5Mb1WLncewqM1DtTsRs0LJcN5peCJALcDDgQcQJxBI6CUJoUx5wf23fag8oZ6JdxJMewI6FYZNpt+P4lBYQFHIAk9TveiNmaRg1w/h/NWeVcMCabTu+W+6YUVWpOdRo4g1yOwoGALNPnXo45dgJRPslMZOJ6L3tUXLNaf20ngKk98KKpbifnO6z+RSGWGWdv0u0I/JmfFRh9iottO72x91CbT8T/SgdmwygyMojiCfb7lUq1BsD/W/JVf7Qgbfs/hKjNtnZ7PAIFZo0S05tJ6cZ9imq8nEBgHUz3rLo2sjJG63E4R7fxIFYFQicB7E7XR8BVKts3Dtke9RCuT8HxTEbtGq2BLZ6gfcU9OuGukAdAug9sBYbbURs/m/Ek62Gfzd+JFBZ0v8AaBmeaOJcxN5e7YRJ236X/tc6bc4x4v8AxKQWs/E+KWo9jcNudvJ/jafYgdbHAyd3pAYdPUsfyw/AHgrVHSFNo/aPpukQ26x2wY3rnTs3dKKCzR8odneMb7w9z0RtEjz3dbh7ysy0aTY5p+Wc52wXGtBOwS1oO9VPLDx9Y+CKCzd8rI+fMbC9ndimZapHnfaYViPtR3u9Y/kovKTtlFC2N1xOyD0hjvYFC2drOxrCOsLK8uI3nrT+Vzv7fzTCzZB30/sD3FMaY9D7EdCxhWIyvA9P5pm6SeMxPGXA+1FBZoWmmNgI6GwqgwOU9qY2ou3qJzulCBkwqDce0qelTvDHvOPeFQvnejFU7/Z4JiL/ACLBu9cD3KCo1o2HqcD7AoeVw/8An8Kjn4geCAJ7rdzvWA+6pWWfbH/JSI7249apl3x8BTUXs+c5zf4QR2gz3IAnbTLXBwBDgQ4Fr6MggyCIG8BV5YMCHDgbvgncaP737DvySHI/vh1sqe0BABAtOAB+yPeE7rKdjHx0ke8qB7BsII4XveAowwdCYH//2Q=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92163" name="Picture 3" descr="C:\Users\Sony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398" y="2809118"/>
            <a:ext cx="4305084" cy="2152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46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6700" dirty="0"/>
              <a:t>TEŞEKKÜRLER</a:t>
            </a:r>
            <a:br>
              <a:rPr lang="tr-TR" sz="6700" dirty="0"/>
            </a:br>
            <a:br>
              <a:rPr lang="tr-TR" sz="6700" dirty="0"/>
            </a:br>
            <a:br>
              <a:rPr lang="tr-TR" sz="6700" dirty="0"/>
            </a:br>
            <a:r>
              <a:rPr lang="tr-TR" sz="3200" dirty="0">
                <a:hlinkClick r:id="rId2"/>
              </a:rPr>
              <a:t>drhcdemirel@gmail.com</a:t>
            </a:r>
            <a:br>
              <a:rPr lang="tr-TR" sz="3200" dirty="0"/>
            </a:br>
            <a:r>
              <a:rPr lang="tr-TR" sz="3200" dirty="0"/>
              <a:t>532 504 7035</a:t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/>
              <a:t>TÜBİTAK-BİDEB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Diyagram 6"/>
          <p:cNvGraphicFramePr/>
          <p:nvPr>
            <p:extLst>
              <p:ext uri="{D42A27DB-BD31-4B8C-83A1-F6EECF244321}">
                <p14:modId xmlns:p14="http://schemas.microsoft.com/office/powerpoint/2010/main" val="1079074274"/>
              </p:ext>
            </p:extLst>
          </p:nvPr>
        </p:nvGraphicFramePr>
        <p:xfrm>
          <a:off x="395536" y="26064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2"/>
          <p:cNvSpPr/>
          <p:nvPr/>
        </p:nvSpPr>
        <p:spPr>
          <a:xfrm>
            <a:off x="467544" y="4437112"/>
            <a:ext cx="1522512" cy="452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u="none" kern="1200" dirty="0">
                <a:solidFill>
                  <a:schemeClr val="tx1"/>
                </a:solidFill>
                <a:latin typeface="Futura Bk BT" pitchFamily="34" charset="0"/>
              </a:rPr>
              <a:t>9 (+3) Program</a:t>
            </a:r>
          </a:p>
        </p:txBody>
      </p:sp>
      <p:sp>
        <p:nvSpPr>
          <p:cNvPr id="8" name="Dikdörtgen 5"/>
          <p:cNvSpPr/>
          <p:nvPr/>
        </p:nvSpPr>
        <p:spPr>
          <a:xfrm>
            <a:off x="2195736" y="4437112"/>
            <a:ext cx="1440160" cy="452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dirty="0">
                <a:solidFill>
                  <a:schemeClr val="tx1"/>
                </a:solidFill>
                <a:latin typeface="Futura Bk BT" pitchFamily="34" charset="0"/>
              </a:rPr>
              <a:t>8 (+1) </a:t>
            </a:r>
            <a:r>
              <a:rPr lang="tr-TR" sz="1600" b="1" u="none" kern="1200" dirty="0">
                <a:solidFill>
                  <a:schemeClr val="tx1"/>
                </a:solidFill>
                <a:latin typeface="Futura Bk BT" pitchFamily="34" charset="0"/>
              </a:rPr>
              <a:t>Program</a:t>
            </a:r>
          </a:p>
        </p:txBody>
      </p:sp>
      <p:sp>
        <p:nvSpPr>
          <p:cNvPr id="9" name="Dikdörtgen 7"/>
          <p:cNvSpPr/>
          <p:nvPr/>
        </p:nvSpPr>
        <p:spPr>
          <a:xfrm>
            <a:off x="3995936" y="4437112"/>
            <a:ext cx="1440160" cy="452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u="none" kern="1200" dirty="0">
                <a:solidFill>
                  <a:schemeClr val="tx1"/>
                </a:solidFill>
                <a:latin typeface="Futura Bk BT" pitchFamily="34" charset="0"/>
              </a:rPr>
              <a:t>7 (+1) Program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l"/>
            <a:r>
              <a:rPr lang="tr-TR" b="1" dirty="0"/>
              <a:t>TÜBİTAK-BİDEB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" r="27528"/>
          <a:stretch>
            <a:fillRect/>
          </a:stretch>
        </p:blipFill>
        <p:spPr bwMode="auto">
          <a:xfrm>
            <a:off x="33412" y="1052736"/>
            <a:ext cx="6554812" cy="573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2"/>
          <a:stretch>
            <a:fillRect/>
          </a:stretch>
        </p:blipFill>
        <p:spPr bwMode="auto">
          <a:xfrm>
            <a:off x="6588224" y="836712"/>
            <a:ext cx="2489846" cy="594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92" y="404664"/>
            <a:ext cx="9008557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69208"/>
            <a:ext cx="9091022" cy="608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651</Words>
  <Application>Microsoft Macintosh PowerPoint</Application>
  <PresentationFormat>On-screen Show (4:3)</PresentationFormat>
  <Paragraphs>168</Paragraphs>
  <Slides>41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Futura Bk BT</vt:lpstr>
      <vt:lpstr>Ofis Teması</vt:lpstr>
      <vt:lpstr>TÜBİTAK  ve  Diğer Yurtdışı Burslar</vt:lpstr>
      <vt:lpstr>TÜBİTAK</vt:lpstr>
      <vt:lpstr>Öncelikli Alanlar - BTYK Kararı</vt:lpstr>
      <vt:lpstr>Öncelikli Alanlar - BTYK Kararı</vt:lpstr>
      <vt:lpstr>PowerPoint Presentation</vt:lpstr>
      <vt:lpstr>TÜBİTAK-BİDEB</vt:lpstr>
      <vt:lpstr>TÜBİTAK-BİDEB</vt:lpstr>
      <vt:lpstr>PowerPoint Presentation</vt:lpstr>
      <vt:lpstr>PowerPoint Presentation</vt:lpstr>
      <vt:lpstr>PowerPoint Presentation</vt:lpstr>
      <vt:lpstr>PowerPoint Presentation</vt:lpstr>
      <vt:lpstr>Doktora Sonrası Araştırma Destekleri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AVRUPA BİRLİĞİ BURSLARI</vt:lpstr>
      <vt:lpstr>AB HORIZON 2020  MARIE CURIE BURSLARI </vt:lpstr>
      <vt:lpstr>MARİE CURIE</vt:lpstr>
      <vt:lpstr>AB HORIZON 2020  MARIE CURIE BURSLARI </vt:lpstr>
      <vt:lpstr>AB HORIZON 2020  MARIE CURIE BURSLARI </vt:lpstr>
      <vt:lpstr>TÜBİTAK</vt:lpstr>
      <vt:lpstr>PowerPoint Presentation</vt:lpstr>
      <vt:lpstr>FULBRIGHT</vt:lpstr>
      <vt:lpstr>DOKTORA SIRASI-SONRASI ARAŞTIRMA BURSU</vt:lpstr>
      <vt:lpstr>DOKTORA SIRASI-SONRASI ARAŞTIRMA BURSU</vt:lpstr>
      <vt:lpstr>ULUSAL VE ULUSLARARASI  DERNEK BURSLARI</vt:lpstr>
      <vt:lpstr>SUNU PLANI</vt:lpstr>
      <vt:lpstr>BAŞVURU ÖNCESİ HAZIRLIK</vt:lpstr>
      <vt:lpstr>PROJE YAZILMA AŞAMASI</vt:lpstr>
      <vt:lpstr>PowerPoint Presentation</vt:lpstr>
      <vt:lpstr>KABUL MEKTUBU</vt:lpstr>
      <vt:lpstr>PowerPoint Presentation</vt:lpstr>
      <vt:lpstr>PowerPoint Presentation</vt:lpstr>
      <vt:lpstr>PowerPoint Presentation</vt:lpstr>
      <vt:lpstr>VİZE İŞLEMLERİ</vt:lpstr>
      <vt:lpstr>KABUL VE YURTDIŞINA GİDİŞ</vt:lpstr>
      <vt:lpstr>TEŞEKKÜRLER   drhcdemirel@gmail.com 532 504 7035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TÜBİTAK  ve  Diğer Yurtdışı Burslar</dc:title>
  <dc:creator>Huseyin Cihan Demirel</dc:creator>
  <cp:lastModifiedBy>BASAK KARABİBER</cp:lastModifiedBy>
  <cp:revision>9</cp:revision>
  <dcterms:created xsi:type="dcterms:W3CDTF">2019-04-04T05:54:33Z</dcterms:created>
  <dcterms:modified xsi:type="dcterms:W3CDTF">2020-07-04T11:23:52Z</dcterms:modified>
</cp:coreProperties>
</file>