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8" r:id="rId2"/>
    <p:sldId id="721" r:id="rId3"/>
    <p:sldId id="767" r:id="rId4"/>
    <p:sldId id="746" r:id="rId5"/>
    <p:sldId id="768" r:id="rId6"/>
    <p:sldId id="769" r:id="rId7"/>
    <p:sldId id="749" r:id="rId8"/>
    <p:sldId id="770" r:id="rId9"/>
    <p:sldId id="748" r:id="rId10"/>
    <p:sldId id="747" r:id="rId11"/>
    <p:sldId id="771" r:id="rId12"/>
    <p:sldId id="772" r:id="rId13"/>
    <p:sldId id="773" r:id="rId14"/>
    <p:sldId id="774" r:id="rId15"/>
    <p:sldId id="758" r:id="rId16"/>
    <p:sldId id="759" r:id="rId17"/>
    <p:sldId id="756" r:id="rId18"/>
    <p:sldId id="761" r:id="rId19"/>
    <p:sldId id="776" r:id="rId20"/>
    <p:sldId id="777" r:id="rId21"/>
    <p:sldId id="780" r:id="rId22"/>
    <p:sldId id="779" r:id="rId23"/>
    <p:sldId id="778" r:id="rId24"/>
    <p:sldId id="763" r:id="rId25"/>
    <p:sldId id="766" r:id="rId26"/>
    <p:sldId id="59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han Koca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3300"/>
    <a:srgbClr val="F5AB3D"/>
    <a:srgbClr val="00FFFF"/>
    <a:srgbClr val="FFFF99"/>
    <a:srgbClr val="4E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 autoAdjust="0"/>
    <p:restoredTop sz="92027" autoAdjust="0"/>
  </p:normalViewPr>
  <p:slideViewPr>
    <p:cSldViewPr>
      <p:cViewPr varScale="1">
        <p:scale>
          <a:sx n="106" d="100"/>
          <a:sy n="106" d="100"/>
        </p:scale>
        <p:origin x="189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396"/>
    </p:cViewPr>
  </p:sorterViewPr>
  <p:notesViewPr>
    <p:cSldViewPr>
      <p:cViewPr varScale="1">
        <p:scale>
          <a:sx n="48" d="100"/>
          <a:sy n="48" d="100"/>
        </p:scale>
        <p:origin x="-26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4316A26-DA8A-4DE6-AE8E-CF7050B666A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0130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>
              <a:latin typeface="Arial" pitchFamily="34" charset="0"/>
            </a:endParaRPr>
          </a:p>
        </p:txBody>
      </p:sp>
      <p:sp>
        <p:nvSpPr>
          <p:cNvPr id="983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35518-FB17-4369-8858-EE7E4D194D4F}" type="slidenum">
              <a:rPr lang="en-US" altLang="tr-TR">
                <a:latin typeface="Arial" pitchFamily="34" charset="0"/>
              </a:rPr>
              <a:pPr/>
              <a:t>1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41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10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11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12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13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14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9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15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0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16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02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17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3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18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0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19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51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20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0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21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22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0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23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30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24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54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25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16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26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3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4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0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5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0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6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4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7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4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8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4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tr-TR" altLang="tr-TR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03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632E3-E3F8-43A7-B9BF-127EF6093555}" type="slidenum">
              <a:rPr lang="en-US" altLang="tr-TR">
                <a:latin typeface="Arial" pitchFamily="34" charset="0"/>
              </a:rPr>
              <a:pPr/>
              <a:t>9</a:t>
            </a:fld>
            <a:endParaRPr lang="en-US" alt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E71E-BAEE-4407-890C-83091CA2880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0C4B-F76E-4BF4-A1C5-64103485B20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282F-4E73-41EE-994D-EFF51BB9E88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D2D74-FD76-4808-8F60-30395C27F2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5616-80D7-433E-9F3A-C173981FE10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D82C-EB0C-4FDD-9462-E96EAB08EDF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CCAE-BC28-4DD1-A44C-2F39E03AC71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BDC5-C654-4AEF-A68C-4D8A67FC6D0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B56C-C37B-4A02-9167-B4993CFFE80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2EB2-6591-4C6C-8A48-E487CE2278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A035-A5A6-49F5-A3DE-CA12CF5882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Asıl metin stillerini düzenlemek için tıklatın</a:t>
            </a:r>
          </a:p>
          <a:p>
            <a:pPr lvl="1"/>
            <a:r>
              <a:rPr lang="en-US" altLang="tr-TR"/>
              <a:t>İkinci düzey</a:t>
            </a:r>
          </a:p>
          <a:p>
            <a:pPr lvl="2"/>
            <a:r>
              <a:rPr lang="en-US" altLang="tr-TR"/>
              <a:t>Üçüncü düzey</a:t>
            </a:r>
          </a:p>
          <a:p>
            <a:pPr lvl="3"/>
            <a:r>
              <a:rPr lang="en-US" altLang="tr-TR"/>
              <a:t>Dördüncü düzey</a:t>
            </a:r>
          </a:p>
          <a:p>
            <a:pPr lvl="4"/>
            <a:r>
              <a:rPr lang="en-US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AA436DB-A5E2-4D25-961C-1FA4240DB1E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</p:sldLayoutIdLst>
  <p:transition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259632" y="1916832"/>
            <a:ext cx="6724484" cy="19226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tr-TR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MAKALEDE YAZAR, </a:t>
            </a:r>
          </a:p>
          <a:p>
            <a:pPr algn="ctr" eaLnBrk="1" hangingPunct="1">
              <a:defRPr/>
            </a:pPr>
            <a:r>
              <a:rPr lang="tr-TR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BAŞLIK SEÇİMİ VE </a:t>
            </a:r>
          </a:p>
          <a:p>
            <a:pPr algn="ctr" eaLnBrk="1" hangingPunct="1">
              <a:defRPr/>
            </a:pPr>
            <a:r>
              <a:rPr lang="tr-TR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ÖZETİN YAZILMASI</a:t>
            </a:r>
          </a:p>
        </p:txBody>
      </p:sp>
      <p:sp>
        <p:nvSpPr>
          <p:cNvPr id="25604" name="WordArt 8"/>
          <p:cNvSpPr>
            <a:spLocks noChangeArrowheads="1" noChangeShapeType="1" noTextEdit="1"/>
          </p:cNvSpPr>
          <p:nvPr/>
        </p:nvSpPr>
        <p:spPr bwMode="auto">
          <a:xfrm>
            <a:off x="1763688" y="4579623"/>
            <a:ext cx="5544616" cy="1377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b="1" kern="10" spc="64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Dr</a:t>
            </a:r>
            <a:r>
              <a:rPr lang="tr-TR" sz="3200" b="1" kern="10" spc="64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Orhan Koca</a:t>
            </a:r>
          </a:p>
          <a:p>
            <a:pPr algn="ctr"/>
            <a:r>
              <a:rPr lang="tr-TR" sz="3200" b="1" kern="10" spc="64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Medistate</a:t>
            </a:r>
            <a:r>
              <a:rPr lang="tr-TR" sz="3200" b="1" kern="10" spc="64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tr-TR" sz="3200" b="1" kern="10" spc="64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Kavacık</a:t>
            </a:r>
            <a:r>
              <a:rPr lang="tr-TR" sz="3200" b="1" kern="10" spc="64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Hastanesi</a:t>
            </a:r>
          </a:p>
          <a:p>
            <a:pPr algn="ctr"/>
            <a:r>
              <a:rPr lang="tr-TR" sz="3200" b="1" kern="10" spc="64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Beykoz Üniversitesi</a:t>
            </a:r>
          </a:p>
        </p:txBody>
      </p:sp>
      <p:sp>
        <p:nvSpPr>
          <p:cNvPr id="2560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9AB81-81B4-4C42-9DA4-FE2780D11EAF}" type="slidenum">
              <a:rPr lang="en-US" altLang="tr-TR">
                <a:latin typeface="Arial" pitchFamily="34" charset="0"/>
              </a:rPr>
              <a:pPr/>
              <a:t>1</a:t>
            </a:fld>
            <a:endParaRPr lang="en-US" altLang="tr-TR">
              <a:latin typeface="Arial" pitchFamily="34" charset="0"/>
            </a:endParaRPr>
          </a:p>
        </p:txBody>
      </p:sp>
      <p:pic>
        <p:nvPicPr>
          <p:cNvPr id="3074" name="Picture 2" descr="beykoz üniversitesi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"/>
            <a:ext cx="1835696" cy="13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86"/>
            <a:ext cx="2065208" cy="13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BAŞLIK SEÇİMİ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10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938899"/>
            <a:ext cx="8422005" cy="300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İlk izlenimler güçlü izlenimlerdir; bu nedenle, bir başlığın iyi tasarlanması ve sınırlar izin verdiği ölçüde, ne gelmekte olduğunun tam ve kesin göstergesi olması gerekir</a:t>
            </a:r>
          </a:p>
          <a:p>
            <a:pPr algn="ctr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732240" y="6487234"/>
            <a:ext cx="18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T. </a:t>
            </a:r>
            <a:r>
              <a:rPr lang="tr-TR" dirty="0" err="1">
                <a:solidFill>
                  <a:schemeClr val="bg1"/>
                </a:solidFill>
              </a:rPr>
              <a:t>Clifford</a:t>
            </a:r>
            <a:r>
              <a:rPr lang="tr-TR" dirty="0">
                <a:solidFill>
                  <a:schemeClr val="bg1"/>
                </a:solidFill>
              </a:rPr>
              <a:t>  </a:t>
            </a:r>
            <a:r>
              <a:rPr lang="tr-TR" dirty="0" err="1">
                <a:solidFill>
                  <a:schemeClr val="bg1"/>
                </a:solidFill>
              </a:rPr>
              <a:t>Allbutt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3293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BAŞLIK SEÇİMİ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11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Yazıların en fazla okunan kısmı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Okuyucuların tarama yaparken en etkilendikleri yazı kısmı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‘ TAMAM ya da DEVAM’ kararı verdirir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Arama motorları en çok başlıkta kullanılan kelimeleri taramakta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Jargon veya kısaltmalardan kaçınılmalı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46" y="4756034"/>
            <a:ext cx="2357454" cy="21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9449927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BAŞLIK SEÇİMİ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12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Binlerce kişi tarafında okunacak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Çok az sayıda kişi makalenin tamamın okuyacak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Kelimeler dikkatli seçilmeli 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Yapılan çalışmayla ilgili konunun farkındalığına vurgu yapan, bilgi verici – çarpıcı ve anlaşılır olması amaçlanmalıdır</a:t>
            </a:r>
          </a:p>
        </p:txBody>
      </p:sp>
    </p:spTree>
    <p:extLst>
      <p:ext uri="{BB962C8B-B14F-4D97-AF65-F5344CB8AC3E}">
        <p14:creationId xmlns:p14="http://schemas.microsoft.com/office/powerpoint/2010/main" val="992688348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BAŞLIK SEÇİMİ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13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Makalenin başlığı bir etikettir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Bir cümle değildir 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Her zamanki özne, nesne, fiil düzenlemesi yoktur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Kelimelerin dizilimi önemli (en yaygın hata)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Soru değil bulunan sonuca vurgu yapmalı</a:t>
            </a:r>
          </a:p>
        </p:txBody>
      </p:sp>
    </p:spTree>
    <p:extLst>
      <p:ext uri="{BB962C8B-B14F-4D97-AF65-F5344CB8AC3E}">
        <p14:creationId xmlns:p14="http://schemas.microsoft.com/office/powerpoint/2010/main" val="797184164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BAŞLIK SEÇİMİ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14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1290827"/>
            <a:ext cx="8710037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İyi bir başlık makaleyi yansıtan en az sayıda kelimeler dizisi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Randomize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prospektif</a:t>
            </a: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Üreter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taşları (Tedavi?, takip?, cerrahi?, SWL?, alt?, üst?)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E.coli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üzerine çalışmalar (genetik?,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biokimyasal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? Medikal?)……..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39854" r="52447" b="47568"/>
          <a:stretch/>
        </p:blipFill>
        <p:spPr bwMode="auto">
          <a:xfrm>
            <a:off x="596729" y="4797152"/>
            <a:ext cx="787560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9229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BAŞLIK SEÇİMİ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15</a:t>
            </a:fld>
            <a:endParaRPr lang="en-US" altLang="tr-TR" dirty="0"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8053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8072494" cy="26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9179880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BAŞLIK SEÇİMİ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16</a:t>
            </a:fld>
            <a:endParaRPr lang="en-US" altLang="tr-TR" dirty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82217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5 Düz Bağlayıcı"/>
          <p:cNvCxnSpPr/>
          <p:nvPr/>
        </p:nvCxnSpPr>
        <p:spPr>
          <a:xfrm>
            <a:off x="6072198" y="4857760"/>
            <a:ext cx="257176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6 Düz Bağlayıcı"/>
          <p:cNvCxnSpPr/>
          <p:nvPr/>
        </p:nvCxnSpPr>
        <p:spPr>
          <a:xfrm>
            <a:off x="500034" y="5000636"/>
            <a:ext cx="8296332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8 Düz Bağlayıcı"/>
          <p:cNvCxnSpPr/>
          <p:nvPr/>
        </p:nvCxnSpPr>
        <p:spPr>
          <a:xfrm>
            <a:off x="428596" y="5214950"/>
            <a:ext cx="80724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428596" y="5429264"/>
            <a:ext cx="46434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93745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17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5" y="1290827"/>
            <a:ext cx="5112568" cy="501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Editörler ve değerlendirme yapanlar tarafından makalenin genellikle okunan ilk kısmı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İyi bir özeti iyi bir makale izler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Kötü bir özet, gelecek dertlerin habercisidir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 descr="http://im.haberturk.com/2012/11/18/795285_detay.jpg?1353338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410322" cy="35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16268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18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8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Mümkünse makaleden sonra yazılmalı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Özet kendi kendine yeterli olmalı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Makalenin kısaltılmış bir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biçimi</a:t>
            </a: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Genellikle 250 kelime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Kelime israfından kaçının</a:t>
            </a:r>
          </a:p>
        </p:txBody>
      </p:sp>
    </p:spTree>
    <p:extLst>
      <p:ext uri="{BB962C8B-B14F-4D97-AF65-F5344CB8AC3E}">
        <p14:creationId xmlns:p14="http://schemas.microsoft.com/office/powerpoint/2010/main" val="4112198719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19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8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Background: Giriş veya genel bilgiler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Aims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and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objectives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: Amaç ve hedefler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Materials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and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Methods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: Gereç ve yöntemler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Results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: Sonuçlar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Conclusion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: Yorum veya varılan sonuç </a:t>
            </a:r>
          </a:p>
        </p:txBody>
      </p:sp>
    </p:spTree>
    <p:extLst>
      <p:ext uri="{BB962C8B-B14F-4D97-AF65-F5344CB8AC3E}">
        <p14:creationId xmlns:p14="http://schemas.microsoft.com/office/powerpoint/2010/main" val="245230263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Sunum Planı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1535426"/>
            <a:ext cx="6336704" cy="41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Genel bilgiler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Yazarların belirlenmesi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Başlık seçimi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Özetin yazılması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Özet</a:t>
            </a:r>
          </a:p>
        </p:txBody>
      </p:sp>
    </p:spTree>
    <p:extLst>
      <p:ext uri="{BB962C8B-B14F-4D97-AF65-F5344CB8AC3E}">
        <p14:creationId xmlns:p14="http://schemas.microsoft.com/office/powerpoint/2010/main" val="3957356228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20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8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Araştırmanın kapsamını ve esas amaçlarını belirtmeli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Kullanılan metodolojiyi tanımlamalı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Bulguları özetlemeli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Ana sonuçları vermeli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Geçmiş zamanda yazılmalı</a:t>
            </a:r>
          </a:p>
        </p:txBody>
      </p:sp>
    </p:spTree>
    <p:extLst>
      <p:ext uri="{BB962C8B-B14F-4D97-AF65-F5344CB8AC3E}">
        <p14:creationId xmlns:p14="http://schemas.microsoft.com/office/powerpoint/2010/main" val="2772059970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21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8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Dört temel soruya cevap vermeli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Neden yapıldı?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 yapıldı?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 bulundu?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 sonuç çıkartıldı?</a:t>
            </a:r>
          </a:p>
        </p:txBody>
      </p:sp>
    </p:spTree>
    <p:extLst>
      <p:ext uri="{BB962C8B-B14F-4D97-AF65-F5344CB8AC3E}">
        <p14:creationId xmlns:p14="http://schemas.microsoft.com/office/powerpoint/2010/main" val="1449699037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22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46044" y="1294002"/>
            <a:ext cx="3096344" cy="48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Neden yapıldı?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 yapıldı?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 bulundu?</a:t>
            </a:r>
          </a:p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Ne sonuç çıkartıldı?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9" t="45753" r="16186" b="4778"/>
          <a:stretch/>
        </p:blipFill>
        <p:spPr bwMode="auto">
          <a:xfrm>
            <a:off x="395536" y="1461400"/>
            <a:ext cx="5363204" cy="453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95536" y="1484784"/>
            <a:ext cx="5040560" cy="576064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395536" y="2060848"/>
            <a:ext cx="5040560" cy="1152128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/>
          <p:cNvSpPr/>
          <p:nvPr/>
        </p:nvSpPr>
        <p:spPr>
          <a:xfrm>
            <a:off x="386036" y="3212976"/>
            <a:ext cx="5050060" cy="1584176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410940" y="4797151"/>
            <a:ext cx="5025156" cy="648071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0682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ÖZETİN YAZILMASI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23</a:t>
            </a:fld>
            <a:endParaRPr lang="en-US" altLang="tr-TR" dirty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37941" r="21691" b="24117"/>
          <a:stretch/>
        </p:blipFill>
        <p:spPr bwMode="auto">
          <a:xfrm>
            <a:off x="419985" y="2204864"/>
            <a:ext cx="830402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64205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Özette Ne Yapılmamalı?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24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Makalede belirtilmeyen sonuçlar içermemeli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Kaynak gösterilmemeli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Şekil veya tablo içermemeli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Uzun bir terim özet içinde birkaç defa kullanılmadıkça, terimi kısaltmayın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1885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ÖZET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25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1290827"/>
            <a:ext cx="8638029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FF00"/>
                </a:solidFill>
                <a:latin typeface="Arial Narrow" pitchFamily="34" charset="0"/>
              </a:rPr>
              <a:t>Yazar: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Araştırmaya ağırlıklı olarak katkıda bulunanlar listelemelidir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FF00"/>
                </a:solidFill>
                <a:latin typeface="Arial Narrow" pitchFamily="34" charset="0"/>
              </a:rPr>
              <a:t>Başlık: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Başlıktaki kelimeler yazınıza ulaşılmayı sağlayacak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FF00"/>
                </a:solidFill>
                <a:latin typeface="Arial Narrow" pitchFamily="34" charset="0"/>
              </a:rPr>
              <a:t>Özet: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Editör ve hakemlerin ilk değerlendirdikleri kısım – Yazının yayınlanmasında ve sonrasında atıf almasında önemi büyük !!!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Birçok dergide ücretsizdir, ana yazıyı okumaları açısından karar verdiricidir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Bilgilendirici, cezbedici ve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ektileyici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olmalı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40" y="4509120"/>
            <a:ext cx="1687460" cy="19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594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-13052" y="2924944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Teşekkürler…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26</a:t>
            </a:fld>
            <a:endParaRPr lang="en-US" alt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1399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Çalışma Aşamaları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3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7247" y="1513352"/>
            <a:ext cx="4317549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Konu secimi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Çalışmanın dizaynı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Veri toplanması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İstatistik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altLang="tr-TR" sz="2400" b="1" dirty="0">
                <a:solidFill>
                  <a:srgbClr val="FFFF00"/>
                </a:solidFill>
                <a:latin typeface="Arial Narrow" pitchFamily="34" charset="0"/>
              </a:rPr>
              <a:t>Yazım aşaması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Dergi seçimi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………………………….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1859483"/>
            <a:ext cx="38576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3497525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YAZAR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4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FF66"/>
                </a:solidFill>
                <a:latin typeface="Arial Narrow" pitchFamily="34" charset="0"/>
              </a:rPr>
              <a:t>Kim yazar olmalı ???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Hipotez kurulması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Çalışma plan ve projesinin yapılması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Veri toplanması ve analiz edilmesi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Verilerin yazıya dökülmesi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altLang="tr-TR" sz="2400" b="1" dirty="0">
                <a:solidFill>
                  <a:srgbClr val="FFFF00"/>
                </a:solidFill>
                <a:latin typeface="Arial Narrow" pitchFamily="34" charset="0"/>
              </a:rPr>
              <a:t>Klinik şefleri – yöneticiler mutlaka yazıya yazılmalı mı???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13610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YAZAR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5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30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Yazının sınıfına göre yazar sayısı</a:t>
            </a:r>
          </a:p>
          <a:p>
            <a:pPr marL="914400" lvl="1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Olgu sunumu 3 yazar</a:t>
            </a:r>
          </a:p>
          <a:p>
            <a:pPr marL="914400" lvl="1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Araştırma yazısı 6 yazar </a:t>
            </a:r>
          </a:p>
          <a:p>
            <a:pPr marL="914400" lvl="1" indent="-4572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Çok merkezli çalışma daha fazla yazar gibi…</a:t>
            </a:r>
          </a:p>
        </p:txBody>
      </p:sp>
    </p:spTree>
    <p:extLst>
      <p:ext uri="{BB962C8B-B14F-4D97-AF65-F5344CB8AC3E}">
        <p14:creationId xmlns:p14="http://schemas.microsoft.com/office/powerpoint/2010/main" val="4142939427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YAZAR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6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Fikir  sahibi ve dizayn eden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Dataların analizi, yorumlanmasında önemli katkı sağlayan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Draftın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 yazan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Revizyona önemli katkı sağlayan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tr-TR" altLang="tr-TR" sz="2400" b="1" dirty="0">
                <a:solidFill>
                  <a:srgbClr val="FFFF66"/>
                </a:solidFill>
                <a:latin typeface="Arial Narrow" pitchFamily="34" charset="0"/>
              </a:rPr>
              <a:t>Bilimsel makale, araştırmaya ağırlıklı olarak katkıda bulunmuş olanları listelemelidir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026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YAZAR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7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Çok merkezli çalışmalarda tüm kriterleri karşılamalılar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Grup adı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Teşekkür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15353" r="9779" b="30824"/>
          <a:stretch/>
        </p:blipFill>
        <p:spPr bwMode="auto">
          <a:xfrm>
            <a:off x="2771800" y="2492896"/>
            <a:ext cx="5400600" cy="349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354162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MAKALEDE YAZAR 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8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İlk isim, orta ismin baş harfi ve soyadı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Dereceler (M.D.,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Ph.D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tr-TR" altLang="tr-TR" sz="2400" b="1" dirty="0" err="1">
                <a:solidFill>
                  <a:schemeClr val="bg1"/>
                </a:solidFill>
                <a:latin typeface="Arial Narrow" pitchFamily="34" charset="0"/>
              </a:rPr>
              <a:t>vb</a:t>
            </a: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…)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27176" r="5368" b="37000"/>
          <a:stretch/>
        </p:blipFill>
        <p:spPr bwMode="auto">
          <a:xfrm>
            <a:off x="1057684" y="2636912"/>
            <a:ext cx="7128792" cy="201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35514" r="16893" b="25057"/>
          <a:stretch/>
        </p:blipFill>
        <p:spPr bwMode="auto">
          <a:xfrm>
            <a:off x="993567" y="4913871"/>
            <a:ext cx="7257026" cy="193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91346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4000" b="1" dirty="0">
                <a:solidFill>
                  <a:srgbClr val="F5AB3D"/>
                </a:solidFill>
                <a:latin typeface="Comic Sans MS" panose="030F0702030302020204" pitchFamily="66" charset="0"/>
              </a:rPr>
              <a:t>Kimler yazar olmamalı?</a:t>
            </a:r>
          </a:p>
        </p:txBody>
      </p:sp>
      <p:sp>
        <p:nvSpPr>
          <p:cNvPr id="2970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F1ECC-503D-402A-A735-0DAECA481557}" type="slidenum">
              <a:rPr lang="en-US" altLang="tr-TR">
                <a:latin typeface="Arial" pitchFamily="34" charset="0"/>
              </a:rPr>
              <a:pPr/>
              <a:t>9</a:t>
            </a:fld>
            <a:endParaRPr lang="en-US" altLang="tr-TR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290827"/>
            <a:ext cx="8422005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Finansmanı sağlamak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Dataların toplanması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Arial Narrow" pitchFamily="34" charset="0"/>
              </a:rPr>
              <a:t>Araştırma grubunun başında bulunmak</a:t>
            </a: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30000"/>
              </a:lnSpc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33" y="3533621"/>
            <a:ext cx="835824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33" y="4590248"/>
            <a:ext cx="846937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713253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11143</TotalTime>
  <Words>630</Words>
  <Application>Microsoft Macintosh PowerPoint</Application>
  <PresentationFormat>On-screen Show (4:3)</PresentationFormat>
  <Paragraphs>179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Comic Sans MS</vt:lpstr>
      <vt:lpstr>Times New Roman</vt:lpstr>
      <vt:lpstr>Wingdings</vt:lpstr>
      <vt:lpstr>Varsayılan Tasarım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Metin</dc:creator>
  <cp:lastModifiedBy>BASAK KARABİBER</cp:lastModifiedBy>
  <cp:revision>586</cp:revision>
  <dcterms:created xsi:type="dcterms:W3CDTF">2005-11-21T17:31:45Z</dcterms:created>
  <dcterms:modified xsi:type="dcterms:W3CDTF">2020-07-03T11:23:29Z</dcterms:modified>
</cp:coreProperties>
</file>