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15.jpg" ContentType="image/jpeg"/>
  <Override PartName="/ppt/media/image17.jpg" ContentType="image/jpeg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media/image33.jpg" ContentType="image/jpeg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6" r:id="rId5"/>
    <p:sldMasterId id="2147484319" r:id="rId6"/>
    <p:sldMasterId id="2147484331" r:id="rId7"/>
  </p:sldMasterIdLst>
  <p:notesMasterIdLst>
    <p:notesMasterId r:id="rId39"/>
  </p:notesMasterIdLst>
  <p:handoutMasterIdLst>
    <p:handoutMasterId r:id="rId40"/>
  </p:handoutMasterIdLst>
  <p:sldIdLst>
    <p:sldId id="265" r:id="rId8"/>
    <p:sldId id="391" r:id="rId9"/>
    <p:sldId id="523" r:id="rId10"/>
    <p:sldId id="506" r:id="rId11"/>
    <p:sldId id="524" r:id="rId12"/>
    <p:sldId id="402" r:id="rId13"/>
    <p:sldId id="508" r:id="rId14"/>
    <p:sldId id="543" r:id="rId15"/>
    <p:sldId id="542" r:id="rId16"/>
    <p:sldId id="549" r:id="rId17"/>
    <p:sldId id="538" r:id="rId18"/>
    <p:sldId id="550" r:id="rId19"/>
    <p:sldId id="529" r:id="rId20"/>
    <p:sldId id="536" r:id="rId21"/>
    <p:sldId id="526" r:id="rId22"/>
    <p:sldId id="527" r:id="rId23"/>
    <p:sldId id="528" r:id="rId24"/>
    <p:sldId id="545" r:id="rId25"/>
    <p:sldId id="453" r:id="rId26"/>
    <p:sldId id="480" r:id="rId27"/>
    <p:sldId id="532" r:id="rId28"/>
    <p:sldId id="537" r:id="rId29"/>
    <p:sldId id="547" r:id="rId30"/>
    <p:sldId id="347" r:id="rId31"/>
    <p:sldId id="392" r:id="rId32"/>
    <p:sldId id="512" r:id="rId33"/>
    <p:sldId id="548" r:id="rId34"/>
    <p:sldId id="533" r:id="rId35"/>
    <p:sldId id="440" r:id="rId36"/>
    <p:sldId id="539" r:id="rId37"/>
    <p:sldId id="504" r:id="rId38"/>
  </p:sldIdLst>
  <p:sldSz cx="10287000" cy="6858000" type="35mm"/>
  <p:notesSz cx="6985000" cy="9271000"/>
  <p:custDataLst>
    <p:tags r:id="rId41"/>
  </p:custDataLst>
  <p:defaultTextStyle>
    <a:defPPr>
      <a:defRPr lang="en-US"/>
    </a:defPPr>
    <a:lvl1pPr algn="l" rtl="0" fontAlgn="base">
      <a:lnSpc>
        <a:spcPct val="90000"/>
      </a:lnSpc>
      <a:spcBef>
        <a:spcPct val="35000"/>
      </a:spcBef>
      <a:spcAft>
        <a:spcPct val="25000"/>
      </a:spcAft>
      <a:buClr>
        <a:schemeClr val="folHlink"/>
      </a:buClr>
      <a:buFont typeface="Arial" pitchFamily="34" charset="0"/>
      <a:buChar char="•"/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lnSpc>
        <a:spcPct val="90000"/>
      </a:lnSpc>
      <a:spcBef>
        <a:spcPct val="35000"/>
      </a:spcBef>
      <a:spcAft>
        <a:spcPct val="25000"/>
      </a:spcAft>
      <a:buClr>
        <a:schemeClr val="folHlink"/>
      </a:buClr>
      <a:buFont typeface="Arial" pitchFamily="34" charset="0"/>
      <a:buChar char="•"/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lnSpc>
        <a:spcPct val="90000"/>
      </a:lnSpc>
      <a:spcBef>
        <a:spcPct val="35000"/>
      </a:spcBef>
      <a:spcAft>
        <a:spcPct val="25000"/>
      </a:spcAft>
      <a:buClr>
        <a:schemeClr val="folHlink"/>
      </a:buClr>
      <a:buFont typeface="Arial" pitchFamily="34" charset="0"/>
      <a:buChar char="•"/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lnSpc>
        <a:spcPct val="90000"/>
      </a:lnSpc>
      <a:spcBef>
        <a:spcPct val="35000"/>
      </a:spcBef>
      <a:spcAft>
        <a:spcPct val="25000"/>
      </a:spcAft>
      <a:buClr>
        <a:schemeClr val="folHlink"/>
      </a:buClr>
      <a:buFont typeface="Arial" pitchFamily="34" charset="0"/>
      <a:buChar char="•"/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lnSpc>
        <a:spcPct val="90000"/>
      </a:lnSpc>
      <a:spcBef>
        <a:spcPct val="35000"/>
      </a:spcBef>
      <a:spcAft>
        <a:spcPct val="25000"/>
      </a:spcAft>
      <a:buClr>
        <a:schemeClr val="folHlink"/>
      </a:buClr>
      <a:buFont typeface="Arial" pitchFamily="34" charset="0"/>
      <a:buChar char="•"/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2">
          <p15:clr>
            <a:srgbClr val="A4A3A4"/>
          </p15:clr>
        </p15:guide>
        <p15:guide id="2" orient="horz" pos="4146">
          <p15:clr>
            <a:srgbClr val="A4A3A4"/>
          </p15:clr>
        </p15:guide>
        <p15:guide id="3" orient="horz" pos="1206">
          <p15:clr>
            <a:srgbClr val="A4A3A4"/>
          </p15:clr>
        </p15:guide>
        <p15:guide id="4" orient="horz" pos="4016">
          <p15:clr>
            <a:srgbClr val="A4A3A4"/>
          </p15:clr>
        </p15:guide>
        <p15:guide id="5" orient="horz" pos="208">
          <p15:clr>
            <a:srgbClr val="A4A3A4"/>
          </p15:clr>
        </p15:guide>
        <p15:guide id="6" pos="272">
          <p15:clr>
            <a:srgbClr val="A4A3A4"/>
          </p15:clr>
        </p15:guide>
        <p15:guide id="7" pos="6270">
          <p15:clr>
            <a:srgbClr val="A4A3A4"/>
          </p15:clr>
        </p15:guide>
        <p15:guide id="8" pos="3242">
          <p15:clr>
            <a:srgbClr val="A4A3A4"/>
          </p15:clr>
        </p15:guide>
        <p15:guide id="9" pos="345">
          <p15:clr>
            <a:srgbClr val="A4A3A4"/>
          </p15:clr>
        </p15:guide>
        <p15:guide id="10" pos="34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E8"/>
    <a:srgbClr val="FEDFCC"/>
    <a:srgbClr val="FFCC66"/>
    <a:srgbClr val="FF0000"/>
    <a:srgbClr val="990033"/>
    <a:srgbClr val="FFCC00"/>
    <a:srgbClr val="99CC00"/>
    <a:srgbClr val="000000"/>
    <a:srgbClr val="CCFFCC"/>
    <a:srgbClr val="61C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78" autoAdjust="0"/>
    <p:restoredTop sz="94980" autoAdjust="0"/>
  </p:normalViewPr>
  <p:slideViewPr>
    <p:cSldViewPr snapToGrid="0">
      <p:cViewPr varScale="1">
        <p:scale>
          <a:sx n="113" d="100"/>
          <a:sy n="113" d="100"/>
        </p:scale>
        <p:origin x="-1008" y="-108"/>
      </p:cViewPr>
      <p:guideLst>
        <p:guide orient="horz" pos="402"/>
        <p:guide orient="horz" pos="4146"/>
        <p:guide orient="horz" pos="1206"/>
        <p:guide orient="horz" pos="4016"/>
        <p:guide orient="horz" pos="208"/>
        <p:guide pos="272"/>
        <p:guide pos="6270"/>
        <p:guide pos="3242"/>
        <p:guide pos="345"/>
        <p:guide pos="3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68"/>
    </p:cViewPr>
  </p:sorterViewPr>
  <p:notesViewPr>
    <p:cSldViewPr snapToGrid="0">
      <p:cViewPr varScale="1">
        <p:scale>
          <a:sx n="51" d="100"/>
          <a:sy n="51" d="100"/>
        </p:scale>
        <p:origin x="-1818" y="-96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9.jpeg"/><Relationship Id="rId5" Type="http://schemas.openxmlformats.org/officeDocument/2006/relationships/image" Target="../media/image15.jpg"/><Relationship Id="rId4" Type="http://schemas.openxmlformats.org/officeDocument/2006/relationships/image" Target="../media/image16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9.jpeg"/><Relationship Id="rId5" Type="http://schemas.openxmlformats.org/officeDocument/2006/relationships/image" Target="../media/image15.jpg"/><Relationship Id="rId4" Type="http://schemas.openxmlformats.org/officeDocument/2006/relationships/image" Target="../media/image16.jpe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9.jpeg"/><Relationship Id="rId5" Type="http://schemas.openxmlformats.org/officeDocument/2006/relationships/image" Target="../media/image15.jpg"/><Relationship Id="rId4" Type="http://schemas.openxmlformats.org/officeDocument/2006/relationships/image" Target="../media/image1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image" Target="../media/image15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image" Target="../media/image15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9.jpeg"/><Relationship Id="rId5" Type="http://schemas.openxmlformats.org/officeDocument/2006/relationships/image" Target="../media/image15.jp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9.jpeg"/><Relationship Id="rId5" Type="http://schemas.openxmlformats.org/officeDocument/2006/relationships/image" Target="../media/image15.jpg"/><Relationship Id="rId4" Type="http://schemas.openxmlformats.org/officeDocument/2006/relationships/image" Target="../media/image16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9.jpeg"/><Relationship Id="rId5" Type="http://schemas.openxmlformats.org/officeDocument/2006/relationships/image" Target="../media/image15.jpg"/><Relationship Id="rId4" Type="http://schemas.openxmlformats.org/officeDocument/2006/relationships/image" Target="../media/image16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9.jpeg"/><Relationship Id="rId5" Type="http://schemas.openxmlformats.org/officeDocument/2006/relationships/image" Target="../media/image15.jpg"/><Relationship Id="rId4" Type="http://schemas.openxmlformats.org/officeDocument/2006/relationships/image" Target="../media/image1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9.jpeg"/><Relationship Id="rId5" Type="http://schemas.openxmlformats.org/officeDocument/2006/relationships/image" Target="../media/image15.jpg"/><Relationship Id="rId4" Type="http://schemas.openxmlformats.org/officeDocument/2006/relationships/image" Target="../media/image1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9.jpeg"/><Relationship Id="rId5" Type="http://schemas.openxmlformats.org/officeDocument/2006/relationships/image" Target="../media/image15.jpg"/><Relationship Id="rId4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9.jpeg"/><Relationship Id="rId5" Type="http://schemas.openxmlformats.org/officeDocument/2006/relationships/image" Target="../media/image15.jp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C7DBC-7C30-4759-B8DB-2F6D1D7102A0}" type="doc">
      <dgm:prSet loTypeId="urn:microsoft.com/office/officeart/2005/8/layout/pList2#1" loCatId="list" qsTypeId="urn:microsoft.com/office/officeart/2005/8/quickstyle/simple1" qsCatId="simple" csTypeId="urn:microsoft.com/office/officeart/2005/8/colors/colorful4" csCatId="colorful" phldr="1"/>
      <dgm:spPr/>
    </dgm:pt>
    <dgm:pt modelId="{40654BAF-B7F0-4615-A3C0-51D1E9196FFC}">
      <dgm:prSet phldrT="[Metin]" custT="1"/>
      <dgm:spPr/>
      <dgm:t>
        <a:bodyPr/>
        <a:lstStyle/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tr-TR" sz="1800" b="0" kern="0" baseline="0" dirty="0" smtClean="0">
            <a:effectLst/>
            <a:latin typeface="Arial Narrow" pitchFamily="34" charset="0"/>
          </a:endParaRPr>
        </a:p>
        <a:p>
          <a:pPr marL="86400" algn="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1" kern="0" baseline="0" dirty="0" smtClean="0">
              <a:effectLst/>
              <a:latin typeface="Arial Narrow" pitchFamily="34" charset="0"/>
            </a:rPr>
            <a:t>Neo-/</a:t>
          </a:r>
          <a:r>
            <a:rPr lang="tr-TR" sz="1600" b="1" kern="0" baseline="0" dirty="0" err="1" smtClean="0">
              <a:effectLst/>
              <a:latin typeface="Arial Narrow" pitchFamily="34" charset="0"/>
            </a:rPr>
            <a:t>Adjuvan</a:t>
          </a:r>
          <a:endParaRPr lang="tr-TR" sz="1600" b="1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600" b="1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600" b="1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600" b="1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600" b="1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800" b="1" kern="0" baseline="0" dirty="0" smtClean="0">
            <a:effectLst/>
            <a:latin typeface="Arial Narrow" pitchFamily="34" charset="0"/>
          </a:endParaRPr>
        </a:p>
        <a:p>
          <a:pPr marL="86400" algn="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1" kern="0" baseline="0" dirty="0" err="1" smtClean="0">
              <a:effectLst/>
              <a:latin typeface="Arial Narrow" pitchFamily="34" charset="0"/>
            </a:rPr>
            <a:t>Metastatik</a:t>
          </a:r>
          <a:endParaRPr lang="tr-TR" sz="1600" b="1" kern="0" baseline="0" dirty="0">
            <a:effectLst/>
            <a:latin typeface="Arial Narrow" pitchFamily="34" charset="0"/>
          </a:endParaRPr>
        </a:p>
      </dgm:t>
    </dgm:pt>
    <dgm:pt modelId="{8C1E67A5-7DCA-4D10-A754-EAA23C901E92}" type="parTrans" cxnId="{2EA62E64-1B16-4F8E-BF51-7F61D3077BEE}">
      <dgm:prSet/>
      <dgm:spPr/>
      <dgm:t>
        <a:bodyPr/>
        <a:lstStyle/>
        <a:p>
          <a:pPr marL="86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1">
            <a:effectLst/>
            <a:latin typeface="+mn-lt"/>
          </a:endParaRPr>
        </a:p>
      </dgm:t>
    </dgm:pt>
    <dgm:pt modelId="{0CD2A7E5-F97E-4509-8988-11AE1CF0348A}" type="sibTrans" cxnId="{2EA62E64-1B16-4F8E-BF51-7F61D3077BEE}">
      <dgm:prSet/>
      <dgm:spPr/>
      <dgm:t>
        <a:bodyPr/>
        <a:lstStyle/>
        <a:p>
          <a:pPr marL="86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1">
            <a:effectLst/>
            <a:latin typeface="+mn-lt"/>
          </a:endParaRPr>
        </a:p>
      </dgm:t>
    </dgm:pt>
    <dgm:pt modelId="{BDD86ECF-0F7D-44CD-AC11-7D014C209E48}">
      <dgm:prSet phldrT="[Metin]" custT="1"/>
      <dgm:spPr/>
      <dgm:t>
        <a:bodyPr lIns="0" tIns="108000" rIns="0" bIns="0"/>
        <a:lstStyle/>
        <a:p>
          <a:pPr marL="8640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1" kern="0" baseline="0" dirty="0" smtClean="0">
              <a:effectLst/>
              <a:latin typeface="Arial Narrow" pitchFamily="34" charset="0"/>
            </a:rPr>
            <a:t>Böbrek CA</a:t>
          </a: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300" b="0" kern="0" baseline="0" dirty="0" err="1" smtClean="0">
              <a:effectLst/>
              <a:latin typeface="Arial Narrow" pitchFamily="34" charset="0"/>
            </a:rPr>
            <a:t>Bevacizumab</a:t>
          </a:r>
          <a:endParaRPr lang="tr-TR" sz="13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300" b="0" kern="0" baseline="0" dirty="0" smtClean="0">
              <a:effectLst/>
              <a:latin typeface="Arial Narrow" pitchFamily="34" charset="0"/>
            </a:rPr>
            <a:t>IFN</a:t>
          </a: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300" b="0" kern="0" baseline="0" dirty="0" smtClean="0">
              <a:effectLst/>
              <a:latin typeface="Arial Narrow" pitchFamily="34" charset="0"/>
            </a:rPr>
            <a:t>HD /LD IL-2</a:t>
          </a: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300" b="0" kern="0" baseline="0" dirty="0" err="1" smtClean="0">
              <a:effectLst/>
              <a:latin typeface="Arial Narrow" pitchFamily="34" charset="0"/>
            </a:rPr>
            <a:t>Pazopanib</a:t>
          </a:r>
          <a:endParaRPr lang="tr-TR" sz="13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300" b="0" kern="0" baseline="0" dirty="0" err="1" smtClean="0">
              <a:effectLst/>
              <a:latin typeface="Arial Narrow" pitchFamily="34" charset="0"/>
            </a:rPr>
            <a:t>Sorafenib</a:t>
          </a:r>
          <a:endParaRPr lang="tr-TR" sz="13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300" b="0" kern="0" baseline="0" dirty="0" err="1" smtClean="0">
              <a:effectLst/>
              <a:latin typeface="Arial Narrow" pitchFamily="34" charset="0"/>
            </a:rPr>
            <a:t>Sunitinib</a:t>
          </a:r>
          <a:endParaRPr lang="tr-TR" sz="13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300" b="0" kern="0" baseline="0" dirty="0" err="1" smtClean="0">
              <a:effectLst/>
              <a:latin typeface="Arial Narrow" pitchFamily="34" charset="0"/>
            </a:rPr>
            <a:t>Everolimus</a:t>
          </a:r>
          <a:endParaRPr lang="tr-TR" sz="13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300" b="0" kern="0" baseline="0" dirty="0" err="1" smtClean="0">
              <a:effectLst/>
              <a:latin typeface="Arial Narrow" pitchFamily="34" charset="0"/>
            </a:rPr>
            <a:t>Temsirolimus</a:t>
          </a:r>
          <a:endParaRPr lang="tr-TR" sz="13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300" b="0" kern="0" baseline="0" dirty="0" err="1" smtClean="0">
              <a:effectLst/>
              <a:latin typeface="Arial Narrow" pitchFamily="34" charset="0"/>
            </a:rPr>
            <a:t>Axitinib</a:t>
          </a:r>
          <a:endParaRPr lang="tr-TR" sz="13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300" b="0" kern="0" baseline="0" dirty="0" err="1" smtClean="0">
              <a:effectLst/>
              <a:latin typeface="Arial Narrow" pitchFamily="34" charset="0"/>
            </a:rPr>
            <a:t>Erlotinib</a:t>
          </a:r>
          <a:endParaRPr lang="tr-TR" sz="13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300" b="0" kern="0" baseline="0" dirty="0" err="1" smtClean="0">
              <a:effectLst/>
              <a:latin typeface="Arial Narrow" pitchFamily="34" charset="0"/>
            </a:rPr>
            <a:t>Doxorubicin</a:t>
          </a:r>
          <a:r>
            <a:rPr lang="tr-TR" sz="1300" b="0" kern="0" baseline="0" dirty="0" smtClean="0">
              <a:effectLst/>
              <a:latin typeface="Arial Narrow" pitchFamily="34" charset="0"/>
            </a:rPr>
            <a:t>/</a:t>
          </a:r>
          <a:r>
            <a:rPr lang="tr-TR" sz="1300" b="0" kern="0" baseline="0" dirty="0" err="1" smtClean="0">
              <a:effectLst/>
              <a:latin typeface="Arial Narrow" pitchFamily="34" charset="0"/>
            </a:rPr>
            <a:t>Gemcitabin</a:t>
          </a:r>
          <a:endParaRPr lang="tr-TR" sz="1300" b="0" kern="0" baseline="0" dirty="0" smtClean="0">
            <a:effectLst/>
            <a:latin typeface="Arial Narrow" pitchFamily="34" charset="0"/>
          </a:endParaRPr>
        </a:p>
      </dgm:t>
    </dgm:pt>
    <dgm:pt modelId="{D314E08C-D6BC-4A9D-9426-EBB6530577AA}" type="parTrans" cxnId="{FC723B9F-8F67-46C1-88FE-71083C46A657}">
      <dgm:prSet/>
      <dgm:spPr/>
      <dgm:t>
        <a:bodyPr/>
        <a:lstStyle/>
        <a:p>
          <a:pPr marL="86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1">
            <a:effectLst/>
            <a:latin typeface="+mn-lt"/>
          </a:endParaRPr>
        </a:p>
      </dgm:t>
    </dgm:pt>
    <dgm:pt modelId="{26C534F5-BE09-4F75-93D6-BF4116541D2F}" type="sibTrans" cxnId="{FC723B9F-8F67-46C1-88FE-71083C46A657}">
      <dgm:prSet/>
      <dgm:spPr/>
      <dgm:t>
        <a:bodyPr/>
        <a:lstStyle/>
        <a:p>
          <a:pPr marL="86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1">
            <a:effectLst/>
            <a:latin typeface="+mn-lt"/>
          </a:endParaRPr>
        </a:p>
      </dgm:t>
    </dgm:pt>
    <dgm:pt modelId="{11252065-499A-4ABB-92CB-18DC443CC86C}">
      <dgm:prSet phldrT="[Metin]" custT="1"/>
      <dgm:spPr/>
      <dgm:t>
        <a:bodyPr lIns="0" tIns="108000" rIns="0" bIns="0"/>
        <a:lstStyle/>
        <a:p>
          <a:pPr marL="8640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1" kern="0" baseline="0" dirty="0" smtClean="0">
              <a:effectLst/>
              <a:latin typeface="Arial Narrow" pitchFamily="34" charset="0"/>
            </a:rPr>
            <a:t>Mesane CA</a:t>
          </a: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Cisplatin/5FU+ RT</a:t>
          </a: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Gemcitabine/Cisplatin</a:t>
          </a: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MVAC</a:t>
          </a: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5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Gemcitabine/Cisplatin</a:t>
          </a: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MVAC </a:t>
          </a:r>
        </a:p>
      </dgm:t>
    </dgm:pt>
    <dgm:pt modelId="{00AE4BE2-D1C5-4612-A365-1C0644C7ECE2}" type="parTrans" cxnId="{CDD01985-5283-4587-A97E-3348B167C502}">
      <dgm:prSet/>
      <dgm:spPr/>
      <dgm:t>
        <a:bodyPr/>
        <a:lstStyle/>
        <a:p>
          <a:pPr marL="86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1">
            <a:effectLst/>
            <a:latin typeface="+mn-lt"/>
          </a:endParaRPr>
        </a:p>
      </dgm:t>
    </dgm:pt>
    <dgm:pt modelId="{170FA0F8-B193-4A49-8915-A04E213B27D3}" type="sibTrans" cxnId="{CDD01985-5283-4587-A97E-3348B167C502}">
      <dgm:prSet/>
      <dgm:spPr/>
      <dgm:t>
        <a:bodyPr/>
        <a:lstStyle/>
        <a:p>
          <a:pPr marL="86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1">
            <a:effectLst/>
            <a:latin typeface="+mn-lt"/>
          </a:endParaRPr>
        </a:p>
      </dgm:t>
    </dgm:pt>
    <dgm:pt modelId="{07443C51-6733-4C17-86C5-77EC4C4BBCEE}">
      <dgm:prSet phldrT="[Metin]" custT="1"/>
      <dgm:spPr/>
      <dgm:t>
        <a:bodyPr lIns="0" tIns="108000" rIns="0" bIns="0"/>
        <a:lstStyle/>
        <a:p>
          <a:pPr marL="8640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1" kern="0" baseline="0" dirty="0" smtClean="0">
              <a:effectLst/>
              <a:latin typeface="Arial Narrow" pitchFamily="34" charset="0"/>
              <a:cs typeface="Arial" pitchFamily="34" charset="0"/>
            </a:rPr>
            <a:t>Prostat CA</a:t>
          </a: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  <a:cs typeface="Arial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Carboplatin/Etoposide</a:t>
          </a: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Cisplatin/Etoposide</a:t>
          </a: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400" b="0" kern="0" baseline="0" dirty="0" err="1" smtClean="0">
              <a:effectLst/>
              <a:latin typeface="Arial Narrow" pitchFamily="34" charset="0"/>
            </a:rPr>
            <a:t>Mitoxantron</a:t>
          </a:r>
          <a:r>
            <a:rPr lang="tr-TR" sz="1400" b="0" kern="0" baseline="0" dirty="0" smtClean="0">
              <a:effectLst/>
              <a:latin typeface="Arial Narrow" pitchFamily="34" charset="0"/>
            </a:rPr>
            <a:t>/</a:t>
          </a:r>
          <a:r>
            <a:rPr lang="tr-TR" sz="1400" b="0" kern="0" baseline="0" dirty="0" err="1" smtClean="0">
              <a:effectLst/>
              <a:latin typeface="Arial Narrow" pitchFamily="34" charset="0"/>
            </a:rPr>
            <a:t>Prednison</a:t>
          </a:r>
          <a:endParaRPr lang="tr-TR" sz="14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Docetaxel/</a:t>
          </a:r>
          <a:r>
            <a:rPr lang="tr-TR" sz="1400" b="0" kern="0" baseline="0" dirty="0" err="1" smtClean="0">
              <a:effectLst/>
              <a:latin typeface="Arial Narrow" pitchFamily="34" charset="0"/>
            </a:rPr>
            <a:t>Prednisone</a:t>
          </a:r>
          <a:endParaRPr lang="tr-TR" sz="14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400" b="0" kern="0" baseline="0" dirty="0" err="1" smtClean="0">
              <a:effectLst/>
              <a:latin typeface="Arial Narrow" pitchFamily="34" charset="0"/>
            </a:rPr>
            <a:t>Estramustin</a:t>
          </a:r>
          <a:r>
            <a:rPr lang="tr-TR" sz="1400" b="0" kern="0" baseline="0" dirty="0" smtClean="0">
              <a:effectLst/>
              <a:latin typeface="Arial Narrow" pitchFamily="34" charset="0"/>
            </a:rPr>
            <a:t>/</a:t>
          </a:r>
          <a:r>
            <a:rPr lang="tr-TR" sz="1400" b="0" kern="0" baseline="0" dirty="0" err="1" smtClean="0">
              <a:effectLst/>
              <a:latin typeface="Arial Narrow" pitchFamily="34" charset="0"/>
            </a:rPr>
            <a:t>Docetaxel</a:t>
          </a:r>
          <a:endParaRPr lang="tr-TR" sz="14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0" kern="0" baseline="0" dirty="0">
            <a:effectLst/>
            <a:latin typeface="Arial Narrow" pitchFamily="34" charset="0"/>
            <a:cs typeface="Arial" pitchFamily="34" charset="0"/>
          </a:endParaRPr>
        </a:p>
      </dgm:t>
    </dgm:pt>
    <dgm:pt modelId="{AA357A6E-F459-480E-86FE-E62999210842}" type="parTrans" cxnId="{850D96A3-0B6B-4A07-9D9C-E41BAFE690B5}">
      <dgm:prSet/>
      <dgm:spPr/>
      <dgm:t>
        <a:bodyPr/>
        <a:lstStyle/>
        <a:p>
          <a:pPr marL="86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1">
            <a:effectLst/>
            <a:latin typeface="+mn-lt"/>
          </a:endParaRPr>
        </a:p>
      </dgm:t>
    </dgm:pt>
    <dgm:pt modelId="{DF00B99E-D820-489F-8369-A3A92302FDE6}" type="sibTrans" cxnId="{850D96A3-0B6B-4A07-9D9C-E41BAFE690B5}">
      <dgm:prSet/>
      <dgm:spPr/>
      <dgm:t>
        <a:bodyPr/>
        <a:lstStyle/>
        <a:p>
          <a:pPr marL="86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1">
            <a:effectLst/>
            <a:latin typeface="+mn-lt"/>
          </a:endParaRPr>
        </a:p>
      </dgm:t>
    </dgm:pt>
    <dgm:pt modelId="{0CE5AC02-62B4-4104-BE4B-0B74FDD1B23F}">
      <dgm:prSet phldrT="[Metin]" custT="1"/>
      <dgm:spPr/>
      <dgm:t>
        <a:bodyPr lIns="0" tIns="108000" rIns="0" bIns="0" anchor="t"/>
        <a:lstStyle/>
        <a:p>
          <a:pPr marL="8640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1" kern="0" baseline="0" dirty="0" smtClean="0">
              <a:effectLst/>
              <a:latin typeface="Arial Narrow" pitchFamily="34" charset="0"/>
            </a:rPr>
            <a:t>Testis CA</a:t>
          </a:r>
          <a:endParaRPr lang="tr-TR" sz="1400" b="0" kern="0" baseline="0" dirty="0" smtClean="0">
            <a:effectLst/>
            <a:latin typeface="Arial Narrow" pitchFamily="34" charset="0"/>
          </a:endParaRPr>
        </a:p>
        <a:p>
          <a:pPr marL="8640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EP</a:t>
          </a: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BEP</a:t>
          </a: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VIP</a:t>
          </a: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8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400" b="0" kern="0" baseline="0" dirty="0" err="1" smtClean="0">
              <a:effectLst/>
              <a:latin typeface="Arial Narrow" pitchFamily="34" charset="0"/>
            </a:rPr>
            <a:t>VeIP</a:t>
          </a:r>
          <a:endParaRPr lang="tr-TR" sz="1400" b="0" kern="0" baseline="0" dirty="0" smtClean="0">
            <a:effectLst/>
            <a:latin typeface="Arial Narrow" pitchFamily="34" charset="0"/>
          </a:endParaRP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TIP</a:t>
          </a: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GEMOX</a:t>
          </a:r>
        </a:p>
        <a:p>
          <a:pPr marL="86400"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HD Kemoterapi</a:t>
          </a:r>
          <a:endParaRPr lang="tr-TR" sz="1400" b="0" kern="0" baseline="0" dirty="0">
            <a:effectLst/>
            <a:latin typeface="Arial Narrow" pitchFamily="34" charset="0"/>
          </a:endParaRPr>
        </a:p>
      </dgm:t>
    </dgm:pt>
    <dgm:pt modelId="{AF90A941-D057-4420-A3B5-A6D7A592AE90}" type="parTrans" cxnId="{B231E694-E23D-4544-BA2D-AFDCC1671CF4}">
      <dgm:prSet/>
      <dgm:spPr/>
      <dgm:t>
        <a:bodyPr/>
        <a:lstStyle/>
        <a:p>
          <a:pPr marL="86400"/>
          <a:endParaRPr lang="en-US"/>
        </a:p>
      </dgm:t>
    </dgm:pt>
    <dgm:pt modelId="{1DE9A49D-7350-4D8A-937F-05E24BF4AFE1}" type="sibTrans" cxnId="{B231E694-E23D-4544-BA2D-AFDCC1671CF4}">
      <dgm:prSet/>
      <dgm:spPr/>
      <dgm:t>
        <a:bodyPr/>
        <a:lstStyle/>
        <a:p>
          <a:pPr marL="86400"/>
          <a:endParaRPr lang="en-US"/>
        </a:p>
      </dgm:t>
    </dgm:pt>
    <dgm:pt modelId="{E21851DC-6D3B-48B9-B8F4-E295BC97BA1E}" type="pres">
      <dgm:prSet presAssocID="{E47C7DBC-7C30-4759-B8DB-2F6D1D7102A0}" presName="Name0" presStyleCnt="0">
        <dgm:presLayoutVars>
          <dgm:dir/>
          <dgm:resizeHandles val="exact"/>
        </dgm:presLayoutVars>
      </dgm:prSet>
      <dgm:spPr/>
    </dgm:pt>
    <dgm:pt modelId="{74AD2D4F-A245-4B5E-837B-83E16171E1B0}" type="pres">
      <dgm:prSet presAssocID="{E47C7DBC-7C30-4759-B8DB-2F6D1D7102A0}" presName="bkgdShp" presStyleLbl="alignAccFollowNode1" presStyleIdx="0" presStyleCnt="1" custScaleY="107613" custLinFactNeighborY="-11280"/>
      <dgm:spPr/>
    </dgm:pt>
    <dgm:pt modelId="{DF04BD79-C66A-4122-B1ED-99F2701F0223}" type="pres">
      <dgm:prSet presAssocID="{E47C7DBC-7C30-4759-B8DB-2F6D1D7102A0}" presName="linComp" presStyleCnt="0"/>
      <dgm:spPr/>
    </dgm:pt>
    <dgm:pt modelId="{9382E5B4-D198-4531-9D42-1A865897D444}" type="pres">
      <dgm:prSet presAssocID="{40654BAF-B7F0-4615-A3C0-51D1E9196FFC}" presName="compNode" presStyleCnt="0"/>
      <dgm:spPr/>
    </dgm:pt>
    <dgm:pt modelId="{E0A59298-DAF3-432B-A2FA-7E3B73CFFAFF}" type="pres">
      <dgm:prSet presAssocID="{40654BAF-B7F0-4615-A3C0-51D1E9196FFC}" presName="node" presStyleLbl="node1" presStyleIdx="0" presStyleCnt="5" custScaleY="120180" custLinFactNeighborY="-44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15840F-6F53-48AC-B0D6-D83DC363BF95}" type="pres">
      <dgm:prSet presAssocID="{40654BAF-B7F0-4615-A3C0-51D1E9196FFC}" presName="invisiNode" presStyleLbl="node1" presStyleIdx="0" presStyleCnt="5"/>
      <dgm:spPr/>
    </dgm:pt>
    <dgm:pt modelId="{68C3669B-FA08-4F6F-9386-D1475A58C787}" type="pres">
      <dgm:prSet presAssocID="{40654BAF-B7F0-4615-A3C0-51D1E9196FFC}" presName="imagNode" presStyleLbl="fgImgPlace1" presStyleIdx="0" presStyleCnt="5" custScaleY="88517" custLinFactNeighborY="-74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3F7FAA-395C-43F4-9F12-B69F381744E6}" type="pres">
      <dgm:prSet presAssocID="{0CD2A7E5-F97E-4509-8988-11AE1CF0348A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0451B71-0A1E-4E09-9DA5-145C73F87847}" type="pres">
      <dgm:prSet presAssocID="{BDD86ECF-0F7D-44CD-AC11-7D014C209E48}" presName="compNode" presStyleCnt="0"/>
      <dgm:spPr/>
    </dgm:pt>
    <dgm:pt modelId="{5B9D2C3D-FE80-4D50-8D24-182F20539700}" type="pres">
      <dgm:prSet presAssocID="{BDD86ECF-0F7D-44CD-AC11-7D014C209E48}" presName="node" presStyleLbl="node1" presStyleIdx="1" presStyleCnt="5" custScaleY="120180" custLinFactNeighborY="-44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09BE66-EAA7-4BB5-86E3-0D741873502B}" type="pres">
      <dgm:prSet presAssocID="{BDD86ECF-0F7D-44CD-AC11-7D014C209E48}" presName="invisiNode" presStyleLbl="node1" presStyleIdx="1" presStyleCnt="5"/>
      <dgm:spPr/>
    </dgm:pt>
    <dgm:pt modelId="{79C42D41-3039-4F89-871F-E6DE431C9D79}" type="pres">
      <dgm:prSet presAssocID="{BDD86ECF-0F7D-44CD-AC11-7D014C209E48}" presName="imagNode" presStyleLbl="fgImgPlace1" presStyleIdx="1" presStyleCnt="5" custScaleY="88517" custLinFactNeighborY="-745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967AB96-632B-4E73-AA74-C4D567F0D2D9}" type="pres">
      <dgm:prSet presAssocID="{26C534F5-BE09-4F75-93D6-BF4116541D2F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B41C5C3-1B74-497A-9391-AD34185F7E44}" type="pres">
      <dgm:prSet presAssocID="{11252065-499A-4ABB-92CB-18DC443CC86C}" presName="compNode" presStyleCnt="0"/>
      <dgm:spPr/>
    </dgm:pt>
    <dgm:pt modelId="{DD33B78D-5019-4BEF-98B0-B96A650655E1}" type="pres">
      <dgm:prSet presAssocID="{11252065-499A-4ABB-92CB-18DC443CC86C}" presName="node" presStyleLbl="node1" presStyleIdx="2" presStyleCnt="5" custScaleY="120180" custLinFactNeighborY="-44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E8649D-268D-4B3A-8603-03C308B4CF87}" type="pres">
      <dgm:prSet presAssocID="{11252065-499A-4ABB-92CB-18DC443CC86C}" presName="invisiNode" presStyleLbl="node1" presStyleIdx="2" presStyleCnt="5"/>
      <dgm:spPr/>
    </dgm:pt>
    <dgm:pt modelId="{7A6D7285-28B0-4C18-96F7-4FF2563A463E}" type="pres">
      <dgm:prSet presAssocID="{11252065-499A-4ABB-92CB-18DC443CC86C}" presName="imagNode" presStyleLbl="fgImgPlace1" presStyleIdx="2" presStyleCnt="5" custScaleY="88517" custLinFactNeighborY="-745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35A0295-52A7-4683-AD9A-EA51E31D4E66}" type="pres">
      <dgm:prSet presAssocID="{170FA0F8-B193-4A49-8915-A04E213B27D3}" presName="sibTrans" presStyleLbl="sibTrans2D1" presStyleIdx="0" presStyleCnt="0"/>
      <dgm:spPr/>
      <dgm:t>
        <a:bodyPr/>
        <a:lstStyle/>
        <a:p>
          <a:endParaRPr lang="tr-TR"/>
        </a:p>
      </dgm:t>
    </dgm:pt>
    <dgm:pt modelId="{61B959EA-C2D3-4442-ADEE-2678D101CE7E}" type="pres">
      <dgm:prSet presAssocID="{07443C51-6733-4C17-86C5-77EC4C4BBCEE}" presName="compNode" presStyleCnt="0"/>
      <dgm:spPr/>
    </dgm:pt>
    <dgm:pt modelId="{09CEB494-7F89-4766-985B-E350717E2ECE}" type="pres">
      <dgm:prSet presAssocID="{07443C51-6733-4C17-86C5-77EC4C4BBCEE}" presName="node" presStyleLbl="node1" presStyleIdx="3" presStyleCnt="5" custScaleY="120180" custLinFactNeighborY="-44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88EE84-E664-44F6-BA3D-A5F8925DDDA4}" type="pres">
      <dgm:prSet presAssocID="{07443C51-6733-4C17-86C5-77EC4C4BBCEE}" presName="invisiNode" presStyleLbl="node1" presStyleIdx="3" presStyleCnt="5"/>
      <dgm:spPr/>
    </dgm:pt>
    <dgm:pt modelId="{08122BF5-3EE8-4987-BD96-AB3DB7D054EC}" type="pres">
      <dgm:prSet presAssocID="{07443C51-6733-4C17-86C5-77EC4C4BBCEE}" presName="imagNode" presStyleLbl="fgImgPlace1" presStyleIdx="3" presStyleCnt="5" custScaleY="88641" custLinFactNeighborX="-730" custLinFactNeighborY="-746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4ED3E5B-7A7B-425F-9D2B-B87ACF7646AD}" type="pres">
      <dgm:prSet presAssocID="{DF00B99E-D820-489F-8369-A3A92302FDE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C549492-A68A-4C82-9838-B8837866C35F}" type="pres">
      <dgm:prSet presAssocID="{0CE5AC02-62B4-4104-BE4B-0B74FDD1B23F}" presName="compNode" presStyleCnt="0"/>
      <dgm:spPr/>
    </dgm:pt>
    <dgm:pt modelId="{365BD468-6427-4E27-9A3F-86B668EEE127}" type="pres">
      <dgm:prSet presAssocID="{0CE5AC02-62B4-4104-BE4B-0B74FDD1B23F}" presName="node" presStyleLbl="node1" presStyleIdx="4" presStyleCnt="5" custScaleY="120180" custLinFactNeighborY="-4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2EE61-E21A-46F8-B574-1A2812DD2BCD}" type="pres">
      <dgm:prSet presAssocID="{0CE5AC02-62B4-4104-BE4B-0B74FDD1B23F}" presName="invisiNode" presStyleLbl="node1" presStyleIdx="4" presStyleCnt="5"/>
      <dgm:spPr/>
    </dgm:pt>
    <dgm:pt modelId="{3DF8C0C0-AA88-4398-8163-84CD9C154D3D}" type="pres">
      <dgm:prSet presAssocID="{0CE5AC02-62B4-4104-BE4B-0B74FDD1B23F}" presName="imagNode" presStyleLbl="fgImgPlace1" presStyleIdx="4" presStyleCnt="5" custScaleY="89273" custLinFactNeighborX="15" custLinFactNeighborY="-746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2EA62E64-1B16-4F8E-BF51-7F61D3077BEE}" srcId="{E47C7DBC-7C30-4759-B8DB-2F6D1D7102A0}" destId="{40654BAF-B7F0-4615-A3C0-51D1E9196FFC}" srcOrd="0" destOrd="0" parTransId="{8C1E67A5-7DCA-4D10-A754-EAA23C901E92}" sibTransId="{0CD2A7E5-F97E-4509-8988-11AE1CF0348A}"/>
    <dgm:cxn modelId="{50124469-EB65-4C5E-926B-918A217F7BB1}" type="presOf" srcId="{170FA0F8-B193-4A49-8915-A04E213B27D3}" destId="{735A0295-52A7-4683-AD9A-EA51E31D4E66}" srcOrd="0" destOrd="0" presId="urn:microsoft.com/office/officeart/2005/8/layout/pList2#1"/>
    <dgm:cxn modelId="{23C0B12B-48EA-46F0-9493-3EF95990BD05}" type="presOf" srcId="{40654BAF-B7F0-4615-A3C0-51D1E9196FFC}" destId="{E0A59298-DAF3-432B-A2FA-7E3B73CFFAFF}" srcOrd="0" destOrd="0" presId="urn:microsoft.com/office/officeart/2005/8/layout/pList2#1"/>
    <dgm:cxn modelId="{CDD01985-5283-4587-A97E-3348B167C502}" srcId="{E47C7DBC-7C30-4759-B8DB-2F6D1D7102A0}" destId="{11252065-499A-4ABB-92CB-18DC443CC86C}" srcOrd="2" destOrd="0" parTransId="{00AE4BE2-D1C5-4612-A365-1C0644C7ECE2}" sibTransId="{170FA0F8-B193-4A49-8915-A04E213B27D3}"/>
    <dgm:cxn modelId="{77DBEC7D-09D5-469B-AE95-0BB133DD5C8F}" type="presOf" srcId="{11252065-499A-4ABB-92CB-18DC443CC86C}" destId="{DD33B78D-5019-4BEF-98B0-B96A650655E1}" srcOrd="0" destOrd="0" presId="urn:microsoft.com/office/officeart/2005/8/layout/pList2#1"/>
    <dgm:cxn modelId="{B231E694-E23D-4544-BA2D-AFDCC1671CF4}" srcId="{E47C7DBC-7C30-4759-B8DB-2F6D1D7102A0}" destId="{0CE5AC02-62B4-4104-BE4B-0B74FDD1B23F}" srcOrd="4" destOrd="0" parTransId="{AF90A941-D057-4420-A3B5-A6D7A592AE90}" sibTransId="{1DE9A49D-7350-4D8A-937F-05E24BF4AFE1}"/>
    <dgm:cxn modelId="{8139CA0D-7E92-4605-8B62-B90DAD62A7C9}" type="presOf" srcId="{BDD86ECF-0F7D-44CD-AC11-7D014C209E48}" destId="{5B9D2C3D-FE80-4D50-8D24-182F20539700}" srcOrd="0" destOrd="0" presId="urn:microsoft.com/office/officeart/2005/8/layout/pList2#1"/>
    <dgm:cxn modelId="{94ED32DA-CD34-4EE2-8D2D-7D63D35968A6}" type="presOf" srcId="{0CE5AC02-62B4-4104-BE4B-0B74FDD1B23F}" destId="{365BD468-6427-4E27-9A3F-86B668EEE127}" srcOrd="0" destOrd="0" presId="urn:microsoft.com/office/officeart/2005/8/layout/pList2#1"/>
    <dgm:cxn modelId="{850D96A3-0B6B-4A07-9D9C-E41BAFE690B5}" srcId="{E47C7DBC-7C30-4759-B8DB-2F6D1D7102A0}" destId="{07443C51-6733-4C17-86C5-77EC4C4BBCEE}" srcOrd="3" destOrd="0" parTransId="{AA357A6E-F459-480E-86FE-E62999210842}" sibTransId="{DF00B99E-D820-489F-8369-A3A92302FDE6}"/>
    <dgm:cxn modelId="{A8C34CAC-C5A4-450A-B3AB-4CC3827615F1}" type="presOf" srcId="{0CD2A7E5-F97E-4509-8988-11AE1CF0348A}" destId="{C53F7FAA-395C-43F4-9F12-B69F381744E6}" srcOrd="0" destOrd="0" presId="urn:microsoft.com/office/officeart/2005/8/layout/pList2#1"/>
    <dgm:cxn modelId="{1FC97A05-34E9-42EB-8CCD-AAB692BF4219}" type="presOf" srcId="{26C534F5-BE09-4F75-93D6-BF4116541D2F}" destId="{B967AB96-632B-4E73-AA74-C4D567F0D2D9}" srcOrd="0" destOrd="0" presId="urn:microsoft.com/office/officeart/2005/8/layout/pList2#1"/>
    <dgm:cxn modelId="{FC723B9F-8F67-46C1-88FE-71083C46A657}" srcId="{E47C7DBC-7C30-4759-B8DB-2F6D1D7102A0}" destId="{BDD86ECF-0F7D-44CD-AC11-7D014C209E48}" srcOrd="1" destOrd="0" parTransId="{D314E08C-D6BC-4A9D-9426-EBB6530577AA}" sibTransId="{26C534F5-BE09-4F75-93D6-BF4116541D2F}"/>
    <dgm:cxn modelId="{308A9F8D-5378-4902-94EE-192110CB2376}" type="presOf" srcId="{E47C7DBC-7C30-4759-B8DB-2F6D1D7102A0}" destId="{E21851DC-6D3B-48B9-B8F4-E295BC97BA1E}" srcOrd="0" destOrd="0" presId="urn:microsoft.com/office/officeart/2005/8/layout/pList2#1"/>
    <dgm:cxn modelId="{1C231B02-9144-404B-AF9D-3CF893225670}" type="presOf" srcId="{DF00B99E-D820-489F-8369-A3A92302FDE6}" destId="{C4ED3E5B-7A7B-425F-9D2B-B87ACF7646AD}" srcOrd="0" destOrd="0" presId="urn:microsoft.com/office/officeart/2005/8/layout/pList2#1"/>
    <dgm:cxn modelId="{26980356-671D-4030-A95D-85112B289AEA}" type="presOf" srcId="{07443C51-6733-4C17-86C5-77EC4C4BBCEE}" destId="{09CEB494-7F89-4766-985B-E350717E2ECE}" srcOrd="0" destOrd="0" presId="urn:microsoft.com/office/officeart/2005/8/layout/pList2#1"/>
    <dgm:cxn modelId="{DF9DF464-775B-403A-A50E-B0A562996CCB}" type="presParOf" srcId="{E21851DC-6D3B-48B9-B8F4-E295BC97BA1E}" destId="{74AD2D4F-A245-4B5E-837B-83E16171E1B0}" srcOrd="0" destOrd="0" presId="urn:microsoft.com/office/officeart/2005/8/layout/pList2#1"/>
    <dgm:cxn modelId="{F97B2973-CFAC-4650-BAC6-780D812D5C15}" type="presParOf" srcId="{E21851DC-6D3B-48B9-B8F4-E295BC97BA1E}" destId="{DF04BD79-C66A-4122-B1ED-99F2701F0223}" srcOrd="1" destOrd="0" presId="urn:microsoft.com/office/officeart/2005/8/layout/pList2#1"/>
    <dgm:cxn modelId="{F0DD9D70-3E33-43B4-BEE8-F2A973D7FD01}" type="presParOf" srcId="{DF04BD79-C66A-4122-B1ED-99F2701F0223}" destId="{9382E5B4-D198-4531-9D42-1A865897D444}" srcOrd="0" destOrd="0" presId="urn:microsoft.com/office/officeart/2005/8/layout/pList2#1"/>
    <dgm:cxn modelId="{BD1F38FD-09FB-4CEB-9374-66B49CE20EF2}" type="presParOf" srcId="{9382E5B4-D198-4531-9D42-1A865897D444}" destId="{E0A59298-DAF3-432B-A2FA-7E3B73CFFAFF}" srcOrd="0" destOrd="0" presId="urn:microsoft.com/office/officeart/2005/8/layout/pList2#1"/>
    <dgm:cxn modelId="{EF96BAC6-C976-473A-923E-1961FDC8D6EB}" type="presParOf" srcId="{9382E5B4-D198-4531-9D42-1A865897D444}" destId="{0415840F-6F53-48AC-B0D6-D83DC363BF95}" srcOrd="1" destOrd="0" presId="urn:microsoft.com/office/officeart/2005/8/layout/pList2#1"/>
    <dgm:cxn modelId="{29D6218D-8817-4139-B588-732C5BDEDC25}" type="presParOf" srcId="{9382E5B4-D198-4531-9D42-1A865897D444}" destId="{68C3669B-FA08-4F6F-9386-D1475A58C787}" srcOrd="2" destOrd="0" presId="urn:microsoft.com/office/officeart/2005/8/layout/pList2#1"/>
    <dgm:cxn modelId="{2E8EFAB0-1DD3-45F0-BB3A-22796441F494}" type="presParOf" srcId="{DF04BD79-C66A-4122-B1ED-99F2701F0223}" destId="{C53F7FAA-395C-43F4-9F12-B69F381744E6}" srcOrd="1" destOrd="0" presId="urn:microsoft.com/office/officeart/2005/8/layout/pList2#1"/>
    <dgm:cxn modelId="{064AFD80-BFC4-4FC8-9021-ED672F1686BD}" type="presParOf" srcId="{DF04BD79-C66A-4122-B1ED-99F2701F0223}" destId="{E0451B71-0A1E-4E09-9DA5-145C73F87847}" srcOrd="2" destOrd="0" presId="urn:microsoft.com/office/officeart/2005/8/layout/pList2#1"/>
    <dgm:cxn modelId="{C5457C41-F5E1-4D70-8DA1-A048AE1E953F}" type="presParOf" srcId="{E0451B71-0A1E-4E09-9DA5-145C73F87847}" destId="{5B9D2C3D-FE80-4D50-8D24-182F20539700}" srcOrd="0" destOrd="0" presId="urn:microsoft.com/office/officeart/2005/8/layout/pList2#1"/>
    <dgm:cxn modelId="{E47A560B-B6F1-4445-AB10-03D924C7E988}" type="presParOf" srcId="{E0451B71-0A1E-4E09-9DA5-145C73F87847}" destId="{5409BE66-EAA7-4BB5-86E3-0D741873502B}" srcOrd="1" destOrd="0" presId="urn:microsoft.com/office/officeart/2005/8/layout/pList2#1"/>
    <dgm:cxn modelId="{EBE37B0F-E469-435D-B995-6244111E3C21}" type="presParOf" srcId="{E0451B71-0A1E-4E09-9DA5-145C73F87847}" destId="{79C42D41-3039-4F89-871F-E6DE431C9D79}" srcOrd="2" destOrd="0" presId="urn:microsoft.com/office/officeart/2005/8/layout/pList2#1"/>
    <dgm:cxn modelId="{E2CDFCB2-48E8-4012-BCB5-AC6F269F845F}" type="presParOf" srcId="{DF04BD79-C66A-4122-B1ED-99F2701F0223}" destId="{B967AB96-632B-4E73-AA74-C4D567F0D2D9}" srcOrd="3" destOrd="0" presId="urn:microsoft.com/office/officeart/2005/8/layout/pList2#1"/>
    <dgm:cxn modelId="{0205DFDF-E875-46FE-89A4-0D0B181E87BC}" type="presParOf" srcId="{DF04BD79-C66A-4122-B1ED-99F2701F0223}" destId="{EB41C5C3-1B74-497A-9391-AD34185F7E44}" srcOrd="4" destOrd="0" presId="urn:microsoft.com/office/officeart/2005/8/layout/pList2#1"/>
    <dgm:cxn modelId="{60AB23C1-A51F-437E-ABBE-570E8A1244B4}" type="presParOf" srcId="{EB41C5C3-1B74-497A-9391-AD34185F7E44}" destId="{DD33B78D-5019-4BEF-98B0-B96A650655E1}" srcOrd="0" destOrd="0" presId="urn:microsoft.com/office/officeart/2005/8/layout/pList2#1"/>
    <dgm:cxn modelId="{C0DC953B-21DB-4A30-95FE-7E3AB11A8BF1}" type="presParOf" srcId="{EB41C5C3-1B74-497A-9391-AD34185F7E44}" destId="{88E8649D-268D-4B3A-8603-03C308B4CF87}" srcOrd="1" destOrd="0" presId="urn:microsoft.com/office/officeart/2005/8/layout/pList2#1"/>
    <dgm:cxn modelId="{36B1F3FA-2153-4D78-BAE0-A8C67B7F02D1}" type="presParOf" srcId="{EB41C5C3-1B74-497A-9391-AD34185F7E44}" destId="{7A6D7285-28B0-4C18-96F7-4FF2563A463E}" srcOrd="2" destOrd="0" presId="urn:microsoft.com/office/officeart/2005/8/layout/pList2#1"/>
    <dgm:cxn modelId="{87FA526B-1C3B-4B30-9B69-1C804C742D8E}" type="presParOf" srcId="{DF04BD79-C66A-4122-B1ED-99F2701F0223}" destId="{735A0295-52A7-4683-AD9A-EA51E31D4E66}" srcOrd="5" destOrd="0" presId="urn:microsoft.com/office/officeart/2005/8/layout/pList2#1"/>
    <dgm:cxn modelId="{B7C9E994-2AF3-4CCD-979C-D84348EC5485}" type="presParOf" srcId="{DF04BD79-C66A-4122-B1ED-99F2701F0223}" destId="{61B959EA-C2D3-4442-ADEE-2678D101CE7E}" srcOrd="6" destOrd="0" presId="urn:microsoft.com/office/officeart/2005/8/layout/pList2#1"/>
    <dgm:cxn modelId="{EF2EDD39-5486-4049-9BEC-4EAD18D5355C}" type="presParOf" srcId="{61B959EA-C2D3-4442-ADEE-2678D101CE7E}" destId="{09CEB494-7F89-4766-985B-E350717E2ECE}" srcOrd="0" destOrd="0" presId="urn:microsoft.com/office/officeart/2005/8/layout/pList2#1"/>
    <dgm:cxn modelId="{8882CC47-EB5C-4AE7-B29C-C9464373AF1B}" type="presParOf" srcId="{61B959EA-C2D3-4442-ADEE-2678D101CE7E}" destId="{4788EE84-E664-44F6-BA3D-A5F8925DDDA4}" srcOrd="1" destOrd="0" presId="urn:microsoft.com/office/officeart/2005/8/layout/pList2#1"/>
    <dgm:cxn modelId="{33F107FE-D0DF-4F55-81BA-FD1AC5EAF043}" type="presParOf" srcId="{61B959EA-C2D3-4442-ADEE-2678D101CE7E}" destId="{08122BF5-3EE8-4987-BD96-AB3DB7D054EC}" srcOrd="2" destOrd="0" presId="urn:microsoft.com/office/officeart/2005/8/layout/pList2#1"/>
    <dgm:cxn modelId="{A3A73B0D-9305-47F6-8FC6-1749A987AE20}" type="presParOf" srcId="{DF04BD79-C66A-4122-B1ED-99F2701F0223}" destId="{C4ED3E5B-7A7B-425F-9D2B-B87ACF7646AD}" srcOrd="7" destOrd="0" presId="urn:microsoft.com/office/officeart/2005/8/layout/pList2#1"/>
    <dgm:cxn modelId="{F856B72D-F2CD-4D02-ADDC-8CDEE8864672}" type="presParOf" srcId="{DF04BD79-C66A-4122-B1ED-99F2701F0223}" destId="{9C549492-A68A-4C82-9838-B8837866C35F}" srcOrd="8" destOrd="0" presId="urn:microsoft.com/office/officeart/2005/8/layout/pList2#1"/>
    <dgm:cxn modelId="{FAAFD7F9-639F-467F-87B7-CB0819464555}" type="presParOf" srcId="{9C549492-A68A-4C82-9838-B8837866C35F}" destId="{365BD468-6427-4E27-9A3F-86B668EEE127}" srcOrd="0" destOrd="0" presId="urn:microsoft.com/office/officeart/2005/8/layout/pList2#1"/>
    <dgm:cxn modelId="{00AA1D5C-079F-4733-9DCB-3DE205FF8C2F}" type="presParOf" srcId="{9C549492-A68A-4C82-9838-B8837866C35F}" destId="{D762EE61-E21A-46F8-B574-1A2812DD2BCD}" srcOrd="1" destOrd="0" presId="urn:microsoft.com/office/officeart/2005/8/layout/pList2#1"/>
    <dgm:cxn modelId="{609216BF-AC23-4003-BCCE-6E234E16278E}" type="presParOf" srcId="{9C549492-A68A-4C82-9838-B8837866C35F}" destId="{3DF8C0C0-AA88-4398-8163-84CD9C154D3D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26C5B5-1BB7-4AEC-99A3-6FE07CCFC8C4}" type="doc">
      <dgm:prSet loTypeId="urn:microsoft.com/office/officeart/2008/layout/HexagonCluster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04BC9413-F2ED-4F29-956F-E3C7BC7AB2FD}">
      <dgm:prSet phldrT="[Metin]" custT="1"/>
      <dgm:spPr/>
      <dgm:t>
        <a:bodyPr/>
        <a:lstStyle/>
        <a:p>
          <a:r>
            <a:rPr lang="tr-TR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Cilt </a:t>
          </a:r>
          <a:endParaRPr lang="tr-T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9C85AC-6552-498B-BED0-E6E96A93F5F0}" type="parTrans" cxnId="{4C65A44D-71C8-4A09-94C3-BCA647349702}">
      <dgm:prSet/>
      <dgm:spPr/>
      <dgm:t>
        <a:bodyPr/>
        <a:lstStyle/>
        <a:p>
          <a:endParaRPr lang="tr-TR"/>
        </a:p>
      </dgm:t>
    </dgm:pt>
    <dgm:pt modelId="{4A7CDF3E-73E7-4F12-96E5-2A41707A10C5}" type="sibTrans" cxnId="{4C65A44D-71C8-4A09-94C3-BCA64734970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tr-TR"/>
        </a:p>
      </dgm:t>
    </dgm:pt>
    <dgm:pt modelId="{BDF251F1-F5E6-464A-BB5D-C2A7A4BD4D23}">
      <dgm:prSet phldrT="[Metin]"/>
      <dgm:spPr/>
      <dgm:t>
        <a:bodyPr/>
        <a:lstStyle/>
        <a:p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Gastro-intestinal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D5A273-F6C4-441D-B7D4-6412C055B8E0}" type="parTrans" cxnId="{03F543BA-7837-4236-926E-55DA784EF1BD}">
      <dgm:prSet/>
      <dgm:spPr/>
      <dgm:t>
        <a:bodyPr/>
        <a:lstStyle/>
        <a:p>
          <a:endParaRPr lang="en-US"/>
        </a:p>
      </dgm:t>
    </dgm:pt>
    <dgm:pt modelId="{84762618-3163-4646-B8A3-A3DC30FE1776}" type="sibTrans" cxnId="{03F543BA-7837-4236-926E-55DA784EF1BD}">
      <dgm:prSet/>
      <dgm:spPr>
        <a:blipFill>
          <a:blip xmlns:r="http://schemas.openxmlformats.org/officeDocument/2006/relationships" r:embed="rId2"/>
          <a:srcRect/>
          <a:stretch>
            <a:fillRect t="-28000" b="-28000"/>
          </a:stretch>
        </a:blipFill>
      </dgm:spPr>
      <dgm:t>
        <a:bodyPr/>
        <a:lstStyle/>
        <a:p>
          <a:endParaRPr lang="en-US"/>
        </a:p>
      </dgm:t>
    </dgm:pt>
    <dgm:pt modelId="{8916FCB3-0A06-4672-8907-BCC0D8E7C714}">
      <dgm:prSet phldrT="[Metin]"/>
      <dgm:spPr/>
      <dgm:t>
        <a:bodyPr/>
        <a:lstStyle/>
        <a:p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Respiratuar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88DEA3-67AE-455D-B316-F62214879748}" type="parTrans" cxnId="{0D55FDB8-64E5-4A75-B25A-7A47EA7655FC}">
      <dgm:prSet/>
      <dgm:spPr/>
      <dgm:t>
        <a:bodyPr/>
        <a:lstStyle/>
        <a:p>
          <a:endParaRPr lang="en-US"/>
        </a:p>
      </dgm:t>
    </dgm:pt>
    <dgm:pt modelId="{393BD5B7-514D-433C-9DCE-1409DF6C59DF}" type="sibTrans" cxnId="{0D55FDB8-64E5-4A75-B25A-7A47EA7655F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n-US"/>
        </a:p>
      </dgm:t>
    </dgm:pt>
    <dgm:pt modelId="{1AA62654-3F7A-4115-93AE-017E493D89DD}">
      <dgm:prSet phldrT="[Metin]"/>
      <dgm:spPr/>
      <dgm:t>
        <a:bodyPr/>
        <a:lstStyle/>
        <a:p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Kardiyo-vasküler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E22C36-ABF5-41B0-809C-5BAE5199FA1B}" type="parTrans" cxnId="{7C52BC30-9A9C-4EEB-A52A-4FD9E16DD2A6}">
      <dgm:prSet/>
      <dgm:spPr/>
      <dgm:t>
        <a:bodyPr/>
        <a:lstStyle/>
        <a:p>
          <a:endParaRPr lang="en-US"/>
        </a:p>
      </dgm:t>
    </dgm:pt>
    <dgm:pt modelId="{4C141C8E-23A2-4F01-AC34-AA5C49F89FDD}" type="sibTrans" cxnId="{7C52BC30-9A9C-4EEB-A52A-4FD9E16DD2A6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n-US"/>
        </a:p>
      </dgm:t>
    </dgm:pt>
    <dgm:pt modelId="{6D76B396-B142-44A8-B01B-396CB56982E4}">
      <dgm:prSet phldrT="[Metin]"/>
      <dgm:spPr/>
      <dgm:t>
        <a:bodyPr/>
        <a:lstStyle/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Endokrin-</a:t>
          </a:r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Metabolik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A7921E-D3B0-45E6-A012-5BCE874A556E}" type="parTrans" cxnId="{521BE1FF-B460-4195-B06C-AACAE36E5A00}">
      <dgm:prSet/>
      <dgm:spPr/>
      <dgm:t>
        <a:bodyPr/>
        <a:lstStyle/>
        <a:p>
          <a:endParaRPr lang="en-US"/>
        </a:p>
      </dgm:t>
    </dgm:pt>
    <dgm:pt modelId="{D1B8787A-2A6B-4EB4-AA1F-93DE651465DB}" type="sibTrans" cxnId="{521BE1FF-B460-4195-B06C-AACAE36E5A00}">
      <dgm:prSet/>
      <dgm:spPr>
        <a:blipFill>
          <a:blip xmlns:r="http://schemas.openxmlformats.org/officeDocument/2006/relationships" r:embed="rId5"/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A63865EC-FBDF-4560-BA00-08F177BF3D76}" type="pres">
      <dgm:prSet presAssocID="{A626C5B5-1BB7-4AEC-99A3-6FE07CCFC8C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tr-TR"/>
        </a:p>
      </dgm:t>
    </dgm:pt>
    <dgm:pt modelId="{68CFCD97-069A-4D46-AD74-27F6722C1B8F}" type="pres">
      <dgm:prSet presAssocID="{04BC9413-F2ED-4F29-956F-E3C7BC7AB2FD}" presName="text1" presStyleCnt="0"/>
      <dgm:spPr/>
      <dgm:t>
        <a:bodyPr/>
        <a:lstStyle/>
        <a:p>
          <a:endParaRPr lang="en-US"/>
        </a:p>
      </dgm:t>
    </dgm:pt>
    <dgm:pt modelId="{CD7EC7DD-5083-4B91-914E-53B64A742CD0}" type="pres">
      <dgm:prSet presAssocID="{04BC9413-F2ED-4F29-956F-E3C7BC7AB2FD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044256-947F-468F-8AF1-766760733645}" type="pres">
      <dgm:prSet presAssocID="{04BC9413-F2ED-4F29-956F-E3C7BC7AB2FD}" presName="textaccent1" presStyleCnt="0"/>
      <dgm:spPr/>
      <dgm:t>
        <a:bodyPr/>
        <a:lstStyle/>
        <a:p>
          <a:endParaRPr lang="en-US"/>
        </a:p>
      </dgm:t>
    </dgm:pt>
    <dgm:pt modelId="{EC21E73D-FBFF-4EEF-AB33-68BEAD9E016F}" type="pres">
      <dgm:prSet presAssocID="{04BC9413-F2ED-4F29-956F-E3C7BC7AB2FD}" presName="accentRepeatNode" presStyleLbl="solidAlignAcc1" presStyleIdx="0" presStyleCnt="10"/>
      <dgm:spPr/>
      <dgm:t>
        <a:bodyPr/>
        <a:lstStyle/>
        <a:p>
          <a:endParaRPr lang="en-US"/>
        </a:p>
      </dgm:t>
    </dgm:pt>
    <dgm:pt modelId="{FE0D5A66-D701-423D-924D-D949728C61CB}" type="pres">
      <dgm:prSet presAssocID="{4A7CDF3E-73E7-4F12-96E5-2A41707A10C5}" presName="image1" presStyleCnt="0"/>
      <dgm:spPr/>
      <dgm:t>
        <a:bodyPr/>
        <a:lstStyle/>
        <a:p>
          <a:endParaRPr lang="en-US"/>
        </a:p>
      </dgm:t>
    </dgm:pt>
    <dgm:pt modelId="{9B07BE6E-F3A3-479F-BE93-13116564A9B8}" type="pres">
      <dgm:prSet presAssocID="{4A7CDF3E-73E7-4F12-96E5-2A41707A10C5}" presName="imageRepeatNode" presStyleLbl="alignAcc1" presStyleIdx="0" presStyleCnt="5"/>
      <dgm:spPr/>
      <dgm:t>
        <a:bodyPr/>
        <a:lstStyle/>
        <a:p>
          <a:endParaRPr lang="tr-TR"/>
        </a:p>
      </dgm:t>
    </dgm:pt>
    <dgm:pt modelId="{80852D9D-FAAA-485C-B146-FEFF7B4C0D9E}" type="pres">
      <dgm:prSet presAssocID="{4A7CDF3E-73E7-4F12-96E5-2A41707A10C5}" presName="imageaccent1" presStyleCnt="0"/>
      <dgm:spPr/>
      <dgm:t>
        <a:bodyPr/>
        <a:lstStyle/>
        <a:p>
          <a:endParaRPr lang="en-US"/>
        </a:p>
      </dgm:t>
    </dgm:pt>
    <dgm:pt modelId="{E99FC034-A79B-449B-BADB-F8B7CB7E510E}" type="pres">
      <dgm:prSet presAssocID="{4A7CDF3E-73E7-4F12-96E5-2A41707A10C5}" presName="accentRepeatNode" presStyleLbl="solidAlignAcc1" presStyleIdx="1" presStyleCnt="10"/>
      <dgm:spPr/>
      <dgm:t>
        <a:bodyPr/>
        <a:lstStyle/>
        <a:p>
          <a:endParaRPr lang="en-US"/>
        </a:p>
      </dgm:t>
    </dgm:pt>
    <dgm:pt modelId="{3173D605-57BC-4307-93BE-95EC13BBB04A}" type="pres">
      <dgm:prSet presAssocID="{BDF251F1-F5E6-464A-BB5D-C2A7A4BD4D23}" presName="text2" presStyleCnt="0"/>
      <dgm:spPr/>
    </dgm:pt>
    <dgm:pt modelId="{17B3AAC7-8530-440C-BA78-DAE22798B510}" type="pres">
      <dgm:prSet presAssocID="{BDF251F1-F5E6-464A-BB5D-C2A7A4BD4D23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7EFD4-0F17-4A45-88DA-00E1BE1C54D3}" type="pres">
      <dgm:prSet presAssocID="{BDF251F1-F5E6-464A-BB5D-C2A7A4BD4D23}" presName="textaccent2" presStyleCnt="0"/>
      <dgm:spPr/>
    </dgm:pt>
    <dgm:pt modelId="{0144A896-742D-4AE7-8272-DE95899C33B3}" type="pres">
      <dgm:prSet presAssocID="{BDF251F1-F5E6-464A-BB5D-C2A7A4BD4D23}" presName="accentRepeatNode" presStyleLbl="solidAlignAcc1" presStyleIdx="2" presStyleCnt="10"/>
      <dgm:spPr/>
    </dgm:pt>
    <dgm:pt modelId="{475879BE-7039-47A0-9DD2-928600FC043C}" type="pres">
      <dgm:prSet presAssocID="{84762618-3163-4646-B8A3-A3DC30FE1776}" presName="image2" presStyleCnt="0"/>
      <dgm:spPr/>
    </dgm:pt>
    <dgm:pt modelId="{3A6DE242-2D15-4383-8475-6636160AF929}" type="pres">
      <dgm:prSet presAssocID="{84762618-3163-4646-B8A3-A3DC30FE1776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D4540B26-7100-4A13-8A34-7B7532703CA0}" type="pres">
      <dgm:prSet presAssocID="{84762618-3163-4646-B8A3-A3DC30FE1776}" presName="imageaccent2" presStyleCnt="0"/>
      <dgm:spPr/>
    </dgm:pt>
    <dgm:pt modelId="{464C5DD4-9AC0-4C36-925A-516631616209}" type="pres">
      <dgm:prSet presAssocID="{84762618-3163-4646-B8A3-A3DC30FE1776}" presName="accentRepeatNode" presStyleLbl="solidAlignAcc1" presStyleIdx="3" presStyleCnt="10"/>
      <dgm:spPr/>
    </dgm:pt>
    <dgm:pt modelId="{E0DECE38-CCBE-4DF7-A135-22146D53B46B}" type="pres">
      <dgm:prSet presAssocID="{8916FCB3-0A06-4672-8907-BCC0D8E7C714}" presName="text3" presStyleCnt="0"/>
      <dgm:spPr/>
    </dgm:pt>
    <dgm:pt modelId="{920F55A6-16A1-4DB6-B12E-979E6D6A8980}" type="pres">
      <dgm:prSet presAssocID="{8916FCB3-0A06-4672-8907-BCC0D8E7C714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8A626-808F-45CF-85DF-64765B319338}" type="pres">
      <dgm:prSet presAssocID="{8916FCB3-0A06-4672-8907-BCC0D8E7C714}" presName="textaccent3" presStyleCnt="0"/>
      <dgm:spPr/>
    </dgm:pt>
    <dgm:pt modelId="{3E9FA0E2-7CC7-49FD-9779-C6972FD754AE}" type="pres">
      <dgm:prSet presAssocID="{8916FCB3-0A06-4672-8907-BCC0D8E7C714}" presName="accentRepeatNode" presStyleLbl="solidAlignAcc1" presStyleIdx="4" presStyleCnt="10"/>
      <dgm:spPr/>
    </dgm:pt>
    <dgm:pt modelId="{A117403C-0AA3-4665-A07C-0BA513350A2F}" type="pres">
      <dgm:prSet presAssocID="{393BD5B7-514D-433C-9DCE-1409DF6C59DF}" presName="image3" presStyleCnt="0"/>
      <dgm:spPr/>
    </dgm:pt>
    <dgm:pt modelId="{A6F2779E-6DED-4FA2-B9F7-32152D209649}" type="pres">
      <dgm:prSet presAssocID="{393BD5B7-514D-433C-9DCE-1409DF6C59DF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A483F8CF-04F6-462F-B3C2-D10BCDD9DCCE}" type="pres">
      <dgm:prSet presAssocID="{393BD5B7-514D-433C-9DCE-1409DF6C59DF}" presName="imageaccent3" presStyleCnt="0"/>
      <dgm:spPr/>
    </dgm:pt>
    <dgm:pt modelId="{1D8F5F05-8D86-47A6-84F9-75DEC3243540}" type="pres">
      <dgm:prSet presAssocID="{393BD5B7-514D-433C-9DCE-1409DF6C59DF}" presName="accentRepeatNode" presStyleLbl="solidAlignAcc1" presStyleIdx="5" presStyleCnt="10"/>
      <dgm:spPr/>
    </dgm:pt>
    <dgm:pt modelId="{51262F30-7623-4D21-9E42-27DB89EEEE6D}" type="pres">
      <dgm:prSet presAssocID="{1AA62654-3F7A-4115-93AE-017E493D89DD}" presName="text4" presStyleCnt="0"/>
      <dgm:spPr/>
    </dgm:pt>
    <dgm:pt modelId="{F736DCF2-ACD3-4B04-B3FF-C6A3761224A0}" type="pres">
      <dgm:prSet presAssocID="{1AA62654-3F7A-4115-93AE-017E493D89DD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7E9D6-5F1E-436C-8058-D73813E55D28}" type="pres">
      <dgm:prSet presAssocID="{1AA62654-3F7A-4115-93AE-017E493D89DD}" presName="textaccent4" presStyleCnt="0"/>
      <dgm:spPr/>
    </dgm:pt>
    <dgm:pt modelId="{56D0806B-8F06-48C7-8B84-6D7DFDABABF9}" type="pres">
      <dgm:prSet presAssocID="{1AA62654-3F7A-4115-93AE-017E493D89DD}" presName="accentRepeatNode" presStyleLbl="solidAlignAcc1" presStyleIdx="6" presStyleCnt="10"/>
      <dgm:spPr/>
    </dgm:pt>
    <dgm:pt modelId="{E3A10E49-1C13-47B3-A97C-62345D94FDFE}" type="pres">
      <dgm:prSet presAssocID="{4C141C8E-23A2-4F01-AC34-AA5C49F89FDD}" presName="image4" presStyleCnt="0"/>
      <dgm:spPr/>
    </dgm:pt>
    <dgm:pt modelId="{12C94204-DE4F-4C05-9477-6603C62EE075}" type="pres">
      <dgm:prSet presAssocID="{4C141C8E-23A2-4F01-AC34-AA5C49F89FDD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FCD1E23E-709C-4B92-B04D-3881F5E3853C}" type="pres">
      <dgm:prSet presAssocID="{4C141C8E-23A2-4F01-AC34-AA5C49F89FDD}" presName="imageaccent4" presStyleCnt="0"/>
      <dgm:spPr/>
    </dgm:pt>
    <dgm:pt modelId="{4B8DFED0-B856-432F-AF8B-D4B52F9A6F1A}" type="pres">
      <dgm:prSet presAssocID="{4C141C8E-23A2-4F01-AC34-AA5C49F89FDD}" presName="accentRepeatNode" presStyleLbl="solidAlignAcc1" presStyleIdx="7" presStyleCnt="10"/>
      <dgm:spPr/>
    </dgm:pt>
    <dgm:pt modelId="{3E98094A-53DE-402B-B652-7C00965C1ADC}" type="pres">
      <dgm:prSet presAssocID="{6D76B396-B142-44A8-B01B-396CB56982E4}" presName="text5" presStyleCnt="0"/>
      <dgm:spPr/>
    </dgm:pt>
    <dgm:pt modelId="{FFE6E3C5-2078-4454-9085-56992EE3CD09}" type="pres">
      <dgm:prSet presAssocID="{6D76B396-B142-44A8-B01B-396CB56982E4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02ECC-C1A7-413B-AC26-AB76178D265E}" type="pres">
      <dgm:prSet presAssocID="{6D76B396-B142-44A8-B01B-396CB56982E4}" presName="textaccent5" presStyleCnt="0"/>
      <dgm:spPr/>
    </dgm:pt>
    <dgm:pt modelId="{76F5B18F-D8F8-487D-941F-61958AF3686C}" type="pres">
      <dgm:prSet presAssocID="{6D76B396-B142-44A8-B01B-396CB56982E4}" presName="accentRepeatNode" presStyleLbl="solidAlignAcc1" presStyleIdx="8" presStyleCnt="10"/>
      <dgm:spPr/>
    </dgm:pt>
    <dgm:pt modelId="{98C3DA96-19D5-42DC-8357-D947000F6D57}" type="pres">
      <dgm:prSet presAssocID="{D1B8787A-2A6B-4EB4-AA1F-93DE651465DB}" presName="image5" presStyleCnt="0"/>
      <dgm:spPr/>
    </dgm:pt>
    <dgm:pt modelId="{8B28374E-F9DF-41C1-9A20-AFE25D602F30}" type="pres">
      <dgm:prSet presAssocID="{D1B8787A-2A6B-4EB4-AA1F-93DE651465DB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1B6CD3AE-D66B-442F-B369-B2821853E15D}" type="pres">
      <dgm:prSet presAssocID="{D1B8787A-2A6B-4EB4-AA1F-93DE651465DB}" presName="imageaccent5" presStyleCnt="0"/>
      <dgm:spPr/>
    </dgm:pt>
    <dgm:pt modelId="{92B37DFD-1357-4FBD-8D0D-EBEE58423FFF}" type="pres">
      <dgm:prSet presAssocID="{D1B8787A-2A6B-4EB4-AA1F-93DE651465DB}" presName="accentRepeatNode" presStyleLbl="solidAlignAcc1" presStyleIdx="9" presStyleCnt="10"/>
      <dgm:spPr/>
    </dgm:pt>
  </dgm:ptLst>
  <dgm:cxnLst>
    <dgm:cxn modelId="{03F543BA-7837-4236-926E-55DA784EF1BD}" srcId="{A626C5B5-1BB7-4AEC-99A3-6FE07CCFC8C4}" destId="{BDF251F1-F5E6-464A-BB5D-C2A7A4BD4D23}" srcOrd="1" destOrd="0" parTransId="{1DD5A273-F6C4-441D-B7D4-6412C055B8E0}" sibTransId="{84762618-3163-4646-B8A3-A3DC30FE1776}"/>
    <dgm:cxn modelId="{0D55FDB8-64E5-4A75-B25A-7A47EA7655FC}" srcId="{A626C5B5-1BB7-4AEC-99A3-6FE07CCFC8C4}" destId="{8916FCB3-0A06-4672-8907-BCC0D8E7C714}" srcOrd="2" destOrd="0" parTransId="{3D88DEA3-67AE-455D-B316-F62214879748}" sibTransId="{393BD5B7-514D-433C-9DCE-1409DF6C59DF}"/>
    <dgm:cxn modelId="{4C89EE05-599D-4A87-BB97-54EE6BD367F1}" type="presOf" srcId="{6D76B396-B142-44A8-B01B-396CB56982E4}" destId="{FFE6E3C5-2078-4454-9085-56992EE3CD09}" srcOrd="0" destOrd="0" presId="urn:microsoft.com/office/officeart/2008/layout/HexagonCluster"/>
    <dgm:cxn modelId="{4FFD14C4-86E3-47D0-9529-004B81AD006A}" type="presOf" srcId="{A626C5B5-1BB7-4AEC-99A3-6FE07CCFC8C4}" destId="{A63865EC-FBDF-4560-BA00-08F177BF3D76}" srcOrd="0" destOrd="0" presId="urn:microsoft.com/office/officeart/2008/layout/HexagonCluster"/>
    <dgm:cxn modelId="{7C52BC30-9A9C-4EEB-A52A-4FD9E16DD2A6}" srcId="{A626C5B5-1BB7-4AEC-99A3-6FE07CCFC8C4}" destId="{1AA62654-3F7A-4115-93AE-017E493D89DD}" srcOrd="3" destOrd="0" parTransId="{21E22C36-ABF5-41B0-809C-5BAE5199FA1B}" sibTransId="{4C141C8E-23A2-4F01-AC34-AA5C49F89FDD}"/>
    <dgm:cxn modelId="{7B4AF138-3AF4-4A79-94CC-2A7B1068A3F6}" type="presOf" srcId="{1AA62654-3F7A-4115-93AE-017E493D89DD}" destId="{F736DCF2-ACD3-4B04-B3FF-C6A3761224A0}" srcOrd="0" destOrd="0" presId="urn:microsoft.com/office/officeart/2008/layout/HexagonCluster"/>
    <dgm:cxn modelId="{EBFB0E1E-7413-43A0-A59E-FF7DAC11EFEE}" type="presOf" srcId="{D1B8787A-2A6B-4EB4-AA1F-93DE651465DB}" destId="{8B28374E-F9DF-41C1-9A20-AFE25D602F30}" srcOrd="0" destOrd="0" presId="urn:microsoft.com/office/officeart/2008/layout/HexagonCluster"/>
    <dgm:cxn modelId="{28D2077D-E0EE-44AF-849F-32C5222E1A78}" type="presOf" srcId="{04BC9413-F2ED-4F29-956F-E3C7BC7AB2FD}" destId="{CD7EC7DD-5083-4B91-914E-53B64A742CD0}" srcOrd="0" destOrd="0" presId="urn:microsoft.com/office/officeart/2008/layout/HexagonCluster"/>
    <dgm:cxn modelId="{34D93392-C624-4F84-BC01-B7F84816B2DE}" type="presOf" srcId="{4C141C8E-23A2-4F01-AC34-AA5C49F89FDD}" destId="{12C94204-DE4F-4C05-9477-6603C62EE075}" srcOrd="0" destOrd="0" presId="urn:microsoft.com/office/officeart/2008/layout/HexagonCluster"/>
    <dgm:cxn modelId="{43383AAF-FC7D-4BD8-A6BA-636831C55F09}" type="presOf" srcId="{4A7CDF3E-73E7-4F12-96E5-2A41707A10C5}" destId="{9B07BE6E-F3A3-479F-BE93-13116564A9B8}" srcOrd="0" destOrd="0" presId="urn:microsoft.com/office/officeart/2008/layout/HexagonCluster"/>
    <dgm:cxn modelId="{4C65A44D-71C8-4A09-94C3-BCA647349702}" srcId="{A626C5B5-1BB7-4AEC-99A3-6FE07CCFC8C4}" destId="{04BC9413-F2ED-4F29-956F-E3C7BC7AB2FD}" srcOrd="0" destOrd="0" parTransId="{589C85AC-6552-498B-BED0-E6E96A93F5F0}" sibTransId="{4A7CDF3E-73E7-4F12-96E5-2A41707A10C5}"/>
    <dgm:cxn modelId="{71D124CE-B781-4640-BD51-D64C8FF796F5}" type="presOf" srcId="{BDF251F1-F5E6-464A-BB5D-C2A7A4BD4D23}" destId="{17B3AAC7-8530-440C-BA78-DAE22798B510}" srcOrd="0" destOrd="0" presId="urn:microsoft.com/office/officeart/2008/layout/HexagonCluster"/>
    <dgm:cxn modelId="{22E91AF8-533D-4181-BD2C-12D98379F9F3}" type="presOf" srcId="{8916FCB3-0A06-4672-8907-BCC0D8E7C714}" destId="{920F55A6-16A1-4DB6-B12E-979E6D6A8980}" srcOrd="0" destOrd="0" presId="urn:microsoft.com/office/officeart/2008/layout/HexagonCluster"/>
    <dgm:cxn modelId="{593285B2-EF3C-4896-9695-99375089425A}" type="presOf" srcId="{84762618-3163-4646-B8A3-A3DC30FE1776}" destId="{3A6DE242-2D15-4383-8475-6636160AF929}" srcOrd="0" destOrd="0" presId="urn:microsoft.com/office/officeart/2008/layout/HexagonCluster"/>
    <dgm:cxn modelId="{7B8ACF10-3C3C-4DA6-B3F7-2298FE7E64F9}" type="presOf" srcId="{393BD5B7-514D-433C-9DCE-1409DF6C59DF}" destId="{A6F2779E-6DED-4FA2-B9F7-32152D209649}" srcOrd="0" destOrd="0" presId="urn:microsoft.com/office/officeart/2008/layout/HexagonCluster"/>
    <dgm:cxn modelId="{521BE1FF-B460-4195-B06C-AACAE36E5A00}" srcId="{A626C5B5-1BB7-4AEC-99A3-6FE07CCFC8C4}" destId="{6D76B396-B142-44A8-B01B-396CB56982E4}" srcOrd="4" destOrd="0" parTransId="{05A7921E-D3B0-45E6-A012-5BCE874A556E}" sibTransId="{D1B8787A-2A6B-4EB4-AA1F-93DE651465DB}"/>
    <dgm:cxn modelId="{D9532154-A091-412A-B32A-3F31343BE976}" type="presParOf" srcId="{A63865EC-FBDF-4560-BA00-08F177BF3D76}" destId="{68CFCD97-069A-4D46-AD74-27F6722C1B8F}" srcOrd="0" destOrd="0" presId="urn:microsoft.com/office/officeart/2008/layout/HexagonCluster"/>
    <dgm:cxn modelId="{F36120A7-A1B0-4DF9-8C73-750DFACCE960}" type="presParOf" srcId="{68CFCD97-069A-4D46-AD74-27F6722C1B8F}" destId="{CD7EC7DD-5083-4B91-914E-53B64A742CD0}" srcOrd="0" destOrd="0" presId="urn:microsoft.com/office/officeart/2008/layout/HexagonCluster"/>
    <dgm:cxn modelId="{1E1D1533-45F1-47E1-ACBF-744423784096}" type="presParOf" srcId="{A63865EC-FBDF-4560-BA00-08F177BF3D76}" destId="{0F044256-947F-468F-8AF1-766760733645}" srcOrd="1" destOrd="0" presId="urn:microsoft.com/office/officeart/2008/layout/HexagonCluster"/>
    <dgm:cxn modelId="{ADE53C69-CF35-44E0-9A5F-03477048F11F}" type="presParOf" srcId="{0F044256-947F-468F-8AF1-766760733645}" destId="{EC21E73D-FBFF-4EEF-AB33-68BEAD9E016F}" srcOrd="0" destOrd="0" presId="urn:microsoft.com/office/officeart/2008/layout/HexagonCluster"/>
    <dgm:cxn modelId="{86F1251F-A4BA-4435-8586-7EF70A2B5E69}" type="presParOf" srcId="{A63865EC-FBDF-4560-BA00-08F177BF3D76}" destId="{FE0D5A66-D701-423D-924D-D949728C61CB}" srcOrd="2" destOrd="0" presId="urn:microsoft.com/office/officeart/2008/layout/HexagonCluster"/>
    <dgm:cxn modelId="{C54F2EEE-0E93-406F-90E7-7DF975C6A1FE}" type="presParOf" srcId="{FE0D5A66-D701-423D-924D-D949728C61CB}" destId="{9B07BE6E-F3A3-479F-BE93-13116564A9B8}" srcOrd="0" destOrd="0" presId="urn:microsoft.com/office/officeart/2008/layout/HexagonCluster"/>
    <dgm:cxn modelId="{508A6DAE-2A97-414E-97A3-DFD8EE20DCAB}" type="presParOf" srcId="{A63865EC-FBDF-4560-BA00-08F177BF3D76}" destId="{80852D9D-FAAA-485C-B146-FEFF7B4C0D9E}" srcOrd="3" destOrd="0" presId="urn:microsoft.com/office/officeart/2008/layout/HexagonCluster"/>
    <dgm:cxn modelId="{4960EB16-EE3B-4E2D-B5E8-830701A67585}" type="presParOf" srcId="{80852D9D-FAAA-485C-B146-FEFF7B4C0D9E}" destId="{E99FC034-A79B-449B-BADB-F8B7CB7E510E}" srcOrd="0" destOrd="0" presId="urn:microsoft.com/office/officeart/2008/layout/HexagonCluster"/>
    <dgm:cxn modelId="{545D1F90-2F4D-42C2-8378-E26B7B4BA9BC}" type="presParOf" srcId="{A63865EC-FBDF-4560-BA00-08F177BF3D76}" destId="{3173D605-57BC-4307-93BE-95EC13BBB04A}" srcOrd="4" destOrd="0" presId="urn:microsoft.com/office/officeart/2008/layout/HexagonCluster"/>
    <dgm:cxn modelId="{B89A59CA-09EB-4A53-B520-46F62DC6CE70}" type="presParOf" srcId="{3173D605-57BC-4307-93BE-95EC13BBB04A}" destId="{17B3AAC7-8530-440C-BA78-DAE22798B510}" srcOrd="0" destOrd="0" presId="urn:microsoft.com/office/officeart/2008/layout/HexagonCluster"/>
    <dgm:cxn modelId="{43D2550C-99B0-484D-BA79-BD75E207CD48}" type="presParOf" srcId="{A63865EC-FBDF-4560-BA00-08F177BF3D76}" destId="{FE17EFD4-0F17-4A45-88DA-00E1BE1C54D3}" srcOrd="5" destOrd="0" presId="urn:microsoft.com/office/officeart/2008/layout/HexagonCluster"/>
    <dgm:cxn modelId="{481EEBC8-D0C3-497C-A6B9-FD79C066A1BE}" type="presParOf" srcId="{FE17EFD4-0F17-4A45-88DA-00E1BE1C54D3}" destId="{0144A896-742D-4AE7-8272-DE95899C33B3}" srcOrd="0" destOrd="0" presId="urn:microsoft.com/office/officeart/2008/layout/HexagonCluster"/>
    <dgm:cxn modelId="{9AC4C71B-738E-4E16-B4BE-0B5EA9337C2C}" type="presParOf" srcId="{A63865EC-FBDF-4560-BA00-08F177BF3D76}" destId="{475879BE-7039-47A0-9DD2-928600FC043C}" srcOrd="6" destOrd="0" presId="urn:microsoft.com/office/officeart/2008/layout/HexagonCluster"/>
    <dgm:cxn modelId="{30DD25D3-B1C8-48E9-9962-127F639C3B3C}" type="presParOf" srcId="{475879BE-7039-47A0-9DD2-928600FC043C}" destId="{3A6DE242-2D15-4383-8475-6636160AF929}" srcOrd="0" destOrd="0" presId="urn:microsoft.com/office/officeart/2008/layout/HexagonCluster"/>
    <dgm:cxn modelId="{B0B76CFA-35FA-4E15-9850-78D5290AF5A4}" type="presParOf" srcId="{A63865EC-FBDF-4560-BA00-08F177BF3D76}" destId="{D4540B26-7100-4A13-8A34-7B7532703CA0}" srcOrd="7" destOrd="0" presId="urn:microsoft.com/office/officeart/2008/layout/HexagonCluster"/>
    <dgm:cxn modelId="{B9F840BD-E336-4624-BE84-B88FCACD8217}" type="presParOf" srcId="{D4540B26-7100-4A13-8A34-7B7532703CA0}" destId="{464C5DD4-9AC0-4C36-925A-516631616209}" srcOrd="0" destOrd="0" presId="urn:microsoft.com/office/officeart/2008/layout/HexagonCluster"/>
    <dgm:cxn modelId="{FD8CFEDC-BE9A-4C97-9B64-3C5F0DEEF8FC}" type="presParOf" srcId="{A63865EC-FBDF-4560-BA00-08F177BF3D76}" destId="{E0DECE38-CCBE-4DF7-A135-22146D53B46B}" srcOrd="8" destOrd="0" presId="urn:microsoft.com/office/officeart/2008/layout/HexagonCluster"/>
    <dgm:cxn modelId="{90836CB4-B612-41C8-AC3C-DB3147E1430A}" type="presParOf" srcId="{E0DECE38-CCBE-4DF7-A135-22146D53B46B}" destId="{920F55A6-16A1-4DB6-B12E-979E6D6A8980}" srcOrd="0" destOrd="0" presId="urn:microsoft.com/office/officeart/2008/layout/HexagonCluster"/>
    <dgm:cxn modelId="{9ABC5FE7-E09E-478C-9040-8EBE619E90A6}" type="presParOf" srcId="{A63865EC-FBDF-4560-BA00-08F177BF3D76}" destId="{33F8A626-808F-45CF-85DF-64765B319338}" srcOrd="9" destOrd="0" presId="urn:microsoft.com/office/officeart/2008/layout/HexagonCluster"/>
    <dgm:cxn modelId="{EC65A5D4-A9D4-4248-A801-179C69BDF8DB}" type="presParOf" srcId="{33F8A626-808F-45CF-85DF-64765B319338}" destId="{3E9FA0E2-7CC7-49FD-9779-C6972FD754AE}" srcOrd="0" destOrd="0" presId="urn:microsoft.com/office/officeart/2008/layout/HexagonCluster"/>
    <dgm:cxn modelId="{7ABD8D4B-4DC7-41D2-928D-15C9BF616018}" type="presParOf" srcId="{A63865EC-FBDF-4560-BA00-08F177BF3D76}" destId="{A117403C-0AA3-4665-A07C-0BA513350A2F}" srcOrd="10" destOrd="0" presId="urn:microsoft.com/office/officeart/2008/layout/HexagonCluster"/>
    <dgm:cxn modelId="{C2E4EFF0-B4FA-4329-9116-B112B4CB1381}" type="presParOf" srcId="{A117403C-0AA3-4665-A07C-0BA513350A2F}" destId="{A6F2779E-6DED-4FA2-B9F7-32152D209649}" srcOrd="0" destOrd="0" presId="urn:microsoft.com/office/officeart/2008/layout/HexagonCluster"/>
    <dgm:cxn modelId="{3FB4C238-26B7-455E-B789-F8DFB3B96A9F}" type="presParOf" srcId="{A63865EC-FBDF-4560-BA00-08F177BF3D76}" destId="{A483F8CF-04F6-462F-B3C2-D10BCDD9DCCE}" srcOrd="11" destOrd="0" presId="urn:microsoft.com/office/officeart/2008/layout/HexagonCluster"/>
    <dgm:cxn modelId="{EE42AAD5-309E-48D2-8AEF-5456D0C69AAF}" type="presParOf" srcId="{A483F8CF-04F6-462F-B3C2-D10BCDD9DCCE}" destId="{1D8F5F05-8D86-47A6-84F9-75DEC3243540}" srcOrd="0" destOrd="0" presId="urn:microsoft.com/office/officeart/2008/layout/HexagonCluster"/>
    <dgm:cxn modelId="{F13F3A96-98E4-400E-B58A-5B382C9A12D9}" type="presParOf" srcId="{A63865EC-FBDF-4560-BA00-08F177BF3D76}" destId="{51262F30-7623-4D21-9E42-27DB89EEEE6D}" srcOrd="12" destOrd="0" presId="urn:microsoft.com/office/officeart/2008/layout/HexagonCluster"/>
    <dgm:cxn modelId="{4CD17171-3A44-475A-B603-A3B549EE334A}" type="presParOf" srcId="{51262F30-7623-4D21-9E42-27DB89EEEE6D}" destId="{F736DCF2-ACD3-4B04-B3FF-C6A3761224A0}" srcOrd="0" destOrd="0" presId="urn:microsoft.com/office/officeart/2008/layout/HexagonCluster"/>
    <dgm:cxn modelId="{8A05E5DF-AF06-4002-B291-5C7EEBB46685}" type="presParOf" srcId="{A63865EC-FBDF-4560-BA00-08F177BF3D76}" destId="{4D77E9D6-5F1E-436C-8058-D73813E55D28}" srcOrd="13" destOrd="0" presId="urn:microsoft.com/office/officeart/2008/layout/HexagonCluster"/>
    <dgm:cxn modelId="{B73310D0-A8C5-49BB-8EDC-4B9513692FC3}" type="presParOf" srcId="{4D77E9D6-5F1E-436C-8058-D73813E55D28}" destId="{56D0806B-8F06-48C7-8B84-6D7DFDABABF9}" srcOrd="0" destOrd="0" presId="urn:microsoft.com/office/officeart/2008/layout/HexagonCluster"/>
    <dgm:cxn modelId="{5C01B86B-60C3-4261-940B-E745705CA258}" type="presParOf" srcId="{A63865EC-FBDF-4560-BA00-08F177BF3D76}" destId="{E3A10E49-1C13-47B3-A97C-62345D94FDFE}" srcOrd="14" destOrd="0" presId="urn:microsoft.com/office/officeart/2008/layout/HexagonCluster"/>
    <dgm:cxn modelId="{5C25BDA8-E139-45F9-92CB-B0EF3E618D24}" type="presParOf" srcId="{E3A10E49-1C13-47B3-A97C-62345D94FDFE}" destId="{12C94204-DE4F-4C05-9477-6603C62EE075}" srcOrd="0" destOrd="0" presId="urn:microsoft.com/office/officeart/2008/layout/HexagonCluster"/>
    <dgm:cxn modelId="{0DEF9570-8040-42C2-875F-644B0834B460}" type="presParOf" srcId="{A63865EC-FBDF-4560-BA00-08F177BF3D76}" destId="{FCD1E23E-709C-4B92-B04D-3881F5E3853C}" srcOrd="15" destOrd="0" presId="urn:microsoft.com/office/officeart/2008/layout/HexagonCluster"/>
    <dgm:cxn modelId="{AB84D77F-FFF9-481E-A242-14D30E78EA8B}" type="presParOf" srcId="{FCD1E23E-709C-4B92-B04D-3881F5E3853C}" destId="{4B8DFED0-B856-432F-AF8B-D4B52F9A6F1A}" srcOrd="0" destOrd="0" presId="urn:microsoft.com/office/officeart/2008/layout/HexagonCluster"/>
    <dgm:cxn modelId="{FB18A87C-881D-4C44-9C1D-88EB678B6167}" type="presParOf" srcId="{A63865EC-FBDF-4560-BA00-08F177BF3D76}" destId="{3E98094A-53DE-402B-B652-7C00965C1ADC}" srcOrd="16" destOrd="0" presId="urn:microsoft.com/office/officeart/2008/layout/HexagonCluster"/>
    <dgm:cxn modelId="{38324F23-B5B8-4B92-8464-996B0FD913DC}" type="presParOf" srcId="{3E98094A-53DE-402B-B652-7C00965C1ADC}" destId="{FFE6E3C5-2078-4454-9085-56992EE3CD09}" srcOrd="0" destOrd="0" presId="urn:microsoft.com/office/officeart/2008/layout/HexagonCluster"/>
    <dgm:cxn modelId="{62A2AC6B-68F3-44B9-BF45-0D42C64618A3}" type="presParOf" srcId="{A63865EC-FBDF-4560-BA00-08F177BF3D76}" destId="{F1C02ECC-C1A7-413B-AC26-AB76178D265E}" srcOrd="17" destOrd="0" presId="urn:microsoft.com/office/officeart/2008/layout/HexagonCluster"/>
    <dgm:cxn modelId="{8FA82703-B74E-429C-B8D5-F96C8B931578}" type="presParOf" srcId="{F1C02ECC-C1A7-413B-AC26-AB76178D265E}" destId="{76F5B18F-D8F8-487D-941F-61958AF3686C}" srcOrd="0" destOrd="0" presId="urn:microsoft.com/office/officeart/2008/layout/HexagonCluster"/>
    <dgm:cxn modelId="{1B1F52BF-966C-4241-B137-4219C1D16221}" type="presParOf" srcId="{A63865EC-FBDF-4560-BA00-08F177BF3D76}" destId="{98C3DA96-19D5-42DC-8357-D947000F6D57}" srcOrd="18" destOrd="0" presId="urn:microsoft.com/office/officeart/2008/layout/HexagonCluster"/>
    <dgm:cxn modelId="{71D3F54D-D4A5-4141-9AF9-C5D85D3B0B24}" type="presParOf" srcId="{98C3DA96-19D5-42DC-8357-D947000F6D57}" destId="{8B28374E-F9DF-41C1-9A20-AFE25D602F30}" srcOrd="0" destOrd="0" presId="urn:microsoft.com/office/officeart/2008/layout/HexagonCluster"/>
    <dgm:cxn modelId="{E2D2A1A6-CBBD-4EEC-8A4E-DE64D1B755D6}" type="presParOf" srcId="{A63865EC-FBDF-4560-BA00-08F177BF3D76}" destId="{1B6CD3AE-D66B-442F-B369-B2821853E15D}" srcOrd="19" destOrd="0" presId="urn:microsoft.com/office/officeart/2008/layout/HexagonCluster"/>
    <dgm:cxn modelId="{F242AC00-9118-4625-BD9F-CD87DEA1E93D}" type="presParOf" srcId="{1B6CD3AE-D66B-442F-B369-B2821853E15D}" destId="{92B37DFD-1357-4FBD-8D0D-EBEE58423FF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0BAE12-1D4C-4D6E-99C8-44C3B0251B67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128590-D0CC-4DF3-86D1-6D780FB4F274}">
      <dgm:prSet phldrT="[Metin]" custT="1"/>
      <dgm:spPr>
        <a:ln w="19050">
          <a:solidFill>
            <a:schemeClr val="bg1"/>
          </a:solidFill>
        </a:ln>
      </dgm:spPr>
      <dgm:t>
        <a:bodyPr/>
        <a:lstStyle/>
        <a:p>
          <a:r>
            <a:rPr lang="tr-TR" sz="1400" b="1" dirty="0" err="1" smtClean="0"/>
            <a:t>Grad</a:t>
          </a:r>
          <a:r>
            <a:rPr lang="tr-TR" sz="1400" b="1" dirty="0" smtClean="0"/>
            <a:t> 1-2: Dışkılama ≤4 defa/gün</a:t>
          </a:r>
          <a:endParaRPr lang="en-US" sz="1400" b="1" dirty="0"/>
        </a:p>
      </dgm:t>
    </dgm:pt>
    <dgm:pt modelId="{028E1113-E899-429E-8F8E-5C66E4357575}" type="parTrans" cxnId="{8D348313-EAC2-47B4-B24F-F2DA483A6143}">
      <dgm:prSet/>
      <dgm:spPr/>
      <dgm:t>
        <a:bodyPr/>
        <a:lstStyle/>
        <a:p>
          <a:endParaRPr lang="en-US" sz="1400"/>
        </a:p>
      </dgm:t>
    </dgm:pt>
    <dgm:pt modelId="{EC991FB6-DC67-468C-995C-A11A680FFBCA}" type="sibTrans" cxnId="{8D348313-EAC2-47B4-B24F-F2DA483A6143}">
      <dgm:prSet/>
      <dgm:spPr/>
      <dgm:t>
        <a:bodyPr/>
        <a:lstStyle/>
        <a:p>
          <a:endParaRPr lang="en-US" sz="1400"/>
        </a:p>
      </dgm:t>
    </dgm:pt>
    <dgm:pt modelId="{0C955CB5-69FE-41EC-9A75-AC5F8EE52AE4}">
      <dgm:prSet phldrT="[Metin]" custT="1"/>
      <dgm:spPr>
        <a:ln w="19050">
          <a:solidFill>
            <a:schemeClr val="bg1"/>
          </a:solidFill>
        </a:ln>
      </dgm:spPr>
      <dgm:t>
        <a:bodyPr/>
        <a:lstStyle/>
        <a:p>
          <a:r>
            <a:rPr lang="tr-TR" sz="1100" dirty="0" smtClean="0"/>
            <a:t>Laktoz içeren gıdalar yasaklamalı</a:t>
          </a:r>
          <a:endParaRPr lang="en-US" sz="1100" dirty="0"/>
        </a:p>
      </dgm:t>
    </dgm:pt>
    <dgm:pt modelId="{55DCCA64-C8D5-4B32-815C-74E9A1A47572}" type="parTrans" cxnId="{B4BE15CF-9CE3-48AB-97B0-F204A1D47ED5}">
      <dgm:prSet/>
      <dgm:spPr/>
      <dgm:t>
        <a:bodyPr/>
        <a:lstStyle/>
        <a:p>
          <a:endParaRPr lang="en-US" sz="1400"/>
        </a:p>
      </dgm:t>
    </dgm:pt>
    <dgm:pt modelId="{9CB271FA-7B08-4305-9367-C69886FBE952}" type="sibTrans" cxnId="{B4BE15CF-9CE3-48AB-97B0-F204A1D47ED5}">
      <dgm:prSet/>
      <dgm:spPr/>
      <dgm:t>
        <a:bodyPr/>
        <a:lstStyle/>
        <a:p>
          <a:endParaRPr lang="en-US" sz="1400"/>
        </a:p>
      </dgm:t>
    </dgm:pt>
    <dgm:pt modelId="{16E5B596-1E41-4A8E-8280-24DDF1DB1000}">
      <dgm:prSet custT="1"/>
      <dgm:spPr>
        <a:ln w="19050">
          <a:solidFill>
            <a:schemeClr val="bg1"/>
          </a:solidFill>
        </a:ln>
      </dgm:spPr>
      <dgm:t>
        <a:bodyPr/>
        <a:lstStyle/>
        <a:p>
          <a:r>
            <a:rPr lang="tr-TR" sz="1100" dirty="0" smtClean="0"/>
            <a:t>Günde</a:t>
          </a:r>
          <a:r>
            <a:rPr lang="en-US" sz="1100" dirty="0" smtClean="0"/>
            <a:t> 8</a:t>
          </a:r>
          <a:r>
            <a:rPr lang="tr-TR" sz="1100" dirty="0" smtClean="0"/>
            <a:t>-</a:t>
          </a:r>
          <a:r>
            <a:rPr lang="en-US" sz="1100" dirty="0" smtClean="0"/>
            <a:t>10 </a:t>
          </a:r>
          <a:r>
            <a:rPr lang="tr-TR" sz="1100" dirty="0" smtClean="0"/>
            <a:t>bardak su </a:t>
          </a:r>
          <a:endParaRPr lang="en-US" sz="1100" dirty="0" smtClean="0"/>
        </a:p>
      </dgm:t>
    </dgm:pt>
    <dgm:pt modelId="{173B7492-169D-4F7F-AD03-F5AF087979BF}" type="parTrans" cxnId="{25BFBBEB-013C-47B9-A83B-10A9FF6B9AE1}">
      <dgm:prSet/>
      <dgm:spPr/>
      <dgm:t>
        <a:bodyPr/>
        <a:lstStyle/>
        <a:p>
          <a:endParaRPr lang="en-US" sz="1400"/>
        </a:p>
      </dgm:t>
    </dgm:pt>
    <dgm:pt modelId="{39EE7B8A-4D90-4ED5-BDD6-9EFE9A7B87FF}" type="sibTrans" cxnId="{25BFBBEB-013C-47B9-A83B-10A9FF6B9AE1}">
      <dgm:prSet/>
      <dgm:spPr/>
      <dgm:t>
        <a:bodyPr/>
        <a:lstStyle/>
        <a:p>
          <a:endParaRPr lang="en-US" sz="1400"/>
        </a:p>
      </dgm:t>
    </dgm:pt>
    <dgm:pt modelId="{A7D60816-2A79-48B1-B953-96789032A386}">
      <dgm:prSet custT="1"/>
      <dgm:spPr>
        <a:ln w="19050">
          <a:solidFill>
            <a:schemeClr val="bg1"/>
          </a:solidFill>
        </a:ln>
      </dgm:spPr>
      <dgm:t>
        <a:bodyPr/>
        <a:lstStyle/>
        <a:p>
          <a:r>
            <a:rPr lang="tr-TR" sz="1100" dirty="0" smtClean="0"/>
            <a:t>Az miktarda sık beslenme</a:t>
          </a:r>
          <a:endParaRPr lang="tr-TR" sz="1100" dirty="0"/>
        </a:p>
      </dgm:t>
    </dgm:pt>
    <dgm:pt modelId="{ACFF0DEA-427B-4177-9D85-F15927FA9D65}" type="parTrans" cxnId="{7170FAF7-96D4-4893-8680-D79B4FCB11DE}">
      <dgm:prSet/>
      <dgm:spPr/>
      <dgm:t>
        <a:bodyPr/>
        <a:lstStyle/>
        <a:p>
          <a:endParaRPr lang="en-US" sz="1400"/>
        </a:p>
      </dgm:t>
    </dgm:pt>
    <dgm:pt modelId="{A172AB9A-3497-4668-8930-6F0F3883A11E}" type="sibTrans" cxnId="{7170FAF7-96D4-4893-8680-D79B4FCB11DE}">
      <dgm:prSet/>
      <dgm:spPr/>
      <dgm:t>
        <a:bodyPr/>
        <a:lstStyle/>
        <a:p>
          <a:endParaRPr lang="en-US" sz="1400"/>
        </a:p>
      </dgm:t>
    </dgm:pt>
    <dgm:pt modelId="{D68947A5-4C63-4107-91BF-766A70094846}">
      <dgm:prSet phldrT="[Metin]" custT="1"/>
      <dgm:spPr>
        <a:ln w="19050">
          <a:solidFill>
            <a:schemeClr val="bg1"/>
          </a:solidFill>
        </a:ln>
      </dgm:spPr>
      <dgm:t>
        <a:bodyPr/>
        <a:lstStyle/>
        <a:p>
          <a:r>
            <a:rPr lang="tr-TR" sz="1400" b="1" dirty="0" err="1" smtClean="0"/>
            <a:t>Grad</a:t>
          </a:r>
          <a:r>
            <a:rPr lang="tr-TR" sz="1400" b="1" dirty="0" smtClean="0"/>
            <a:t> 2: Dışkılama 4-6 defa/gün</a:t>
          </a:r>
          <a:endParaRPr lang="en-US" sz="1400" b="1" dirty="0"/>
        </a:p>
      </dgm:t>
    </dgm:pt>
    <dgm:pt modelId="{84BA7EA4-A7A2-4E51-99F6-CEB6C17CC871}" type="parTrans" cxnId="{171576F9-3069-4820-8DE1-766E6B317C18}">
      <dgm:prSet/>
      <dgm:spPr/>
      <dgm:t>
        <a:bodyPr/>
        <a:lstStyle/>
        <a:p>
          <a:endParaRPr lang="en-US" sz="1400"/>
        </a:p>
      </dgm:t>
    </dgm:pt>
    <dgm:pt modelId="{50250559-8020-44FA-97BF-C69D761439E3}" type="sibTrans" cxnId="{171576F9-3069-4820-8DE1-766E6B317C18}">
      <dgm:prSet/>
      <dgm:spPr/>
      <dgm:t>
        <a:bodyPr/>
        <a:lstStyle/>
        <a:p>
          <a:endParaRPr lang="en-US" sz="1400"/>
        </a:p>
      </dgm:t>
    </dgm:pt>
    <dgm:pt modelId="{47D11DA2-91F5-4A3C-8094-E1A68187A63B}">
      <dgm:prSet phldrT="[Metin]" custT="1"/>
      <dgm:spPr>
        <a:ln w="19050">
          <a:solidFill>
            <a:schemeClr val="bg1"/>
          </a:solidFill>
        </a:ln>
      </dgm:spPr>
      <dgm:t>
        <a:bodyPr/>
        <a:lstStyle/>
        <a:p>
          <a:r>
            <a:rPr lang="tr-TR" sz="1100" dirty="0" smtClean="0"/>
            <a:t>Tedavi</a:t>
          </a:r>
          <a:r>
            <a:rPr lang="en-US" sz="1100" dirty="0" smtClean="0"/>
            <a:t> </a:t>
          </a:r>
          <a:r>
            <a:rPr lang="tr-TR" sz="1100" dirty="0" smtClean="0"/>
            <a:t>dozu azaltılmalı</a:t>
          </a:r>
          <a:endParaRPr lang="en-US" sz="1100" dirty="0"/>
        </a:p>
      </dgm:t>
    </dgm:pt>
    <dgm:pt modelId="{D5F065CE-8F7A-4D98-ACC8-E5DFC7E55BA7}" type="parTrans" cxnId="{3C2ABA40-56DD-4FBC-B5E4-49602B4A5A70}">
      <dgm:prSet/>
      <dgm:spPr/>
      <dgm:t>
        <a:bodyPr/>
        <a:lstStyle/>
        <a:p>
          <a:endParaRPr lang="en-US" sz="1400"/>
        </a:p>
      </dgm:t>
    </dgm:pt>
    <dgm:pt modelId="{BB426F5B-D714-424C-B6B3-BEACAD162F6B}" type="sibTrans" cxnId="{3C2ABA40-56DD-4FBC-B5E4-49602B4A5A70}">
      <dgm:prSet/>
      <dgm:spPr/>
      <dgm:t>
        <a:bodyPr/>
        <a:lstStyle/>
        <a:p>
          <a:endParaRPr lang="en-US" sz="1400"/>
        </a:p>
      </dgm:t>
    </dgm:pt>
    <dgm:pt modelId="{9B3B289E-8655-4972-B439-461A0040D4E0}">
      <dgm:prSet custT="1"/>
      <dgm:spPr>
        <a:ln w="19050">
          <a:solidFill>
            <a:schemeClr val="bg1"/>
          </a:solidFill>
        </a:ln>
      </dgm:spPr>
      <dgm:t>
        <a:bodyPr/>
        <a:lstStyle/>
        <a:p>
          <a:r>
            <a:rPr lang="tr-TR" sz="1100" dirty="0" smtClean="0"/>
            <a:t>L</a:t>
          </a:r>
          <a:r>
            <a:rPr lang="en-US" sz="1100" dirty="0" err="1" smtClean="0"/>
            <a:t>operamide</a:t>
          </a:r>
          <a:r>
            <a:rPr lang="tr-TR" sz="1100" dirty="0" smtClean="0"/>
            <a:t> ilk </a:t>
          </a:r>
          <a:r>
            <a:rPr lang="en-US" sz="1100" dirty="0" smtClean="0"/>
            <a:t>4 mg, </a:t>
          </a:r>
          <a:r>
            <a:rPr lang="tr-TR" sz="1100" dirty="0" smtClean="0"/>
            <a:t>sonra 4 h bir /her dışkılamada </a:t>
          </a:r>
          <a:r>
            <a:rPr lang="en-US" sz="1100" dirty="0" smtClean="0"/>
            <a:t>2 mg</a:t>
          </a:r>
        </a:p>
      </dgm:t>
    </dgm:pt>
    <dgm:pt modelId="{D08B796F-66B2-474A-BF28-A807093C739A}" type="parTrans" cxnId="{101DCAC5-1AD1-4D1E-A5A7-4123874185D1}">
      <dgm:prSet/>
      <dgm:spPr/>
      <dgm:t>
        <a:bodyPr/>
        <a:lstStyle/>
        <a:p>
          <a:endParaRPr lang="en-US" sz="1400"/>
        </a:p>
      </dgm:t>
    </dgm:pt>
    <dgm:pt modelId="{A08FF0CD-9FF7-4053-BB0B-96A335D90209}" type="sibTrans" cxnId="{101DCAC5-1AD1-4D1E-A5A7-4123874185D1}">
      <dgm:prSet/>
      <dgm:spPr/>
      <dgm:t>
        <a:bodyPr/>
        <a:lstStyle/>
        <a:p>
          <a:endParaRPr lang="en-US" sz="1400"/>
        </a:p>
      </dgm:t>
    </dgm:pt>
    <dgm:pt modelId="{CA5BC4F4-4F09-4765-AF7D-C002162355F3}">
      <dgm:prSet phldrT="[Metin]" custT="1"/>
      <dgm:spPr>
        <a:ln w="19050">
          <a:solidFill>
            <a:schemeClr val="bg1"/>
          </a:solidFill>
        </a:ln>
      </dgm:spPr>
      <dgm:t>
        <a:bodyPr/>
        <a:lstStyle/>
        <a:p>
          <a:pPr rtl="0"/>
          <a:r>
            <a:rPr lang="tr-TR" sz="1400" b="1" dirty="0" err="1" smtClean="0"/>
            <a:t>Grad</a:t>
          </a:r>
          <a:r>
            <a:rPr lang="tr-TR" sz="1400" b="1" dirty="0" smtClean="0"/>
            <a:t> 3-4: Dışkılama</a:t>
          </a:r>
          <a:r>
            <a:rPr lang="tr-TR" sz="1400" b="1" dirty="0" smtClean="0">
              <a:sym typeface="Symbol"/>
            </a:rPr>
            <a:t>7defa/gün yada</a:t>
          </a:r>
          <a:r>
            <a:rPr lang="tr-TR" sz="1400" b="1" dirty="0" smtClean="0"/>
            <a:t> </a:t>
          </a:r>
          <a:r>
            <a:rPr lang="tr-TR" sz="1400" b="1" dirty="0" err="1" smtClean="0"/>
            <a:t>Grad</a:t>
          </a:r>
          <a:r>
            <a:rPr lang="tr-TR" sz="1400" b="1" dirty="0" smtClean="0"/>
            <a:t> 1-2</a:t>
          </a:r>
          <a:r>
            <a:rPr lang="tr-TR" sz="1400" b="1" baseline="30000" dirty="0" smtClean="0"/>
            <a:t>a</a:t>
          </a:r>
          <a:endParaRPr lang="en-US" sz="1400" b="1" baseline="30000" dirty="0"/>
        </a:p>
      </dgm:t>
    </dgm:pt>
    <dgm:pt modelId="{8B8C2C67-CD42-421C-9608-62F629EDE632}" type="parTrans" cxnId="{F57E0FF4-A74C-4BA4-996E-85F0C5E74F9E}">
      <dgm:prSet/>
      <dgm:spPr/>
      <dgm:t>
        <a:bodyPr/>
        <a:lstStyle/>
        <a:p>
          <a:endParaRPr lang="en-US" sz="1400"/>
        </a:p>
      </dgm:t>
    </dgm:pt>
    <dgm:pt modelId="{1AFF0CD4-9CC1-4505-B50C-14C2320AC6D6}" type="sibTrans" cxnId="{F57E0FF4-A74C-4BA4-996E-85F0C5E74F9E}">
      <dgm:prSet/>
      <dgm:spPr/>
      <dgm:t>
        <a:bodyPr/>
        <a:lstStyle/>
        <a:p>
          <a:endParaRPr lang="en-US" sz="1400"/>
        </a:p>
      </dgm:t>
    </dgm:pt>
    <dgm:pt modelId="{6A8AF693-622E-4579-8434-254B34177744}">
      <dgm:prSet phldrT="[Metin]" custT="1"/>
      <dgm:spPr>
        <a:ln w="19050">
          <a:solidFill>
            <a:schemeClr val="bg1"/>
          </a:solidFill>
        </a:ln>
      </dgm:spPr>
      <dgm:t>
        <a:bodyPr/>
        <a:lstStyle/>
        <a:p>
          <a:r>
            <a:rPr lang="tr-TR" sz="1100" dirty="0" err="1" smtClean="0"/>
            <a:t>Hospitaliza-syon</a:t>
          </a:r>
          <a:endParaRPr lang="en-US" sz="1100" dirty="0"/>
        </a:p>
      </dgm:t>
    </dgm:pt>
    <dgm:pt modelId="{32DC7390-95DA-4D8D-B390-563450D63BF6}" type="parTrans" cxnId="{74E79C26-084F-4A5B-B0C3-13949AE1CE38}">
      <dgm:prSet/>
      <dgm:spPr/>
      <dgm:t>
        <a:bodyPr/>
        <a:lstStyle/>
        <a:p>
          <a:endParaRPr lang="en-US" sz="1400"/>
        </a:p>
      </dgm:t>
    </dgm:pt>
    <dgm:pt modelId="{65BD39D7-7E3D-4AF5-B94C-5D6C955C010D}" type="sibTrans" cxnId="{74E79C26-084F-4A5B-B0C3-13949AE1CE38}">
      <dgm:prSet/>
      <dgm:spPr/>
      <dgm:t>
        <a:bodyPr/>
        <a:lstStyle/>
        <a:p>
          <a:endParaRPr lang="en-US" sz="1400"/>
        </a:p>
      </dgm:t>
    </dgm:pt>
    <dgm:pt modelId="{38129167-B95B-41BB-9E84-38BD5042A20B}">
      <dgm:prSet custT="1"/>
      <dgm:spPr>
        <a:ln w="19050">
          <a:solidFill>
            <a:schemeClr val="bg1"/>
          </a:solidFill>
        </a:ln>
      </dgm:spPr>
      <dgm:t>
        <a:bodyPr/>
        <a:lstStyle/>
        <a:p>
          <a:r>
            <a:rPr lang="tr-TR" sz="1100" dirty="0" smtClean="0"/>
            <a:t>O</a:t>
          </a:r>
          <a:r>
            <a:rPr lang="en-US" sz="1100" dirty="0" err="1" smtClean="0"/>
            <a:t>ctreotid</a:t>
          </a:r>
          <a:endParaRPr lang="en-US" sz="1100" dirty="0" smtClean="0"/>
        </a:p>
      </dgm:t>
    </dgm:pt>
    <dgm:pt modelId="{779D3583-D95C-43EB-A110-B770B56F1C7F}" type="parTrans" cxnId="{64D5A657-BBEF-48CC-900F-FDD2E7FF66F9}">
      <dgm:prSet/>
      <dgm:spPr/>
      <dgm:t>
        <a:bodyPr/>
        <a:lstStyle/>
        <a:p>
          <a:endParaRPr lang="en-US" sz="1400"/>
        </a:p>
      </dgm:t>
    </dgm:pt>
    <dgm:pt modelId="{914AB000-1A20-4987-8E0F-02BC898AF8FE}" type="sibTrans" cxnId="{64D5A657-BBEF-48CC-900F-FDD2E7FF66F9}">
      <dgm:prSet/>
      <dgm:spPr/>
      <dgm:t>
        <a:bodyPr/>
        <a:lstStyle/>
        <a:p>
          <a:endParaRPr lang="en-US" sz="1400"/>
        </a:p>
      </dgm:t>
    </dgm:pt>
    <dgm:pt modelId="{D3D0D6B2-6C9F-4E10-BB92-738A4A3CFDC1}">
      <dgm:prSet custT="1"/>
      <dgm:spPr>
        <a:ln w="19050">
          <a:solidFill>
            <a:schemeClr val="bg1"/>
          </a:solidFill>
        </a:ln>
      </dgm:spPr>
      <dgm:t>
        <a:bodyPr/>
        <a:lstStyle/>
        <a:p>
          <a:r>
            <a:rPr lang="tr-TR" sz="1100" dirty="0" smtClean="0"/>
            <a:t>IV sıvı desteği</a:t>
          </a:r>
          <a:endParaRPr lang="en-US" sz="1100" dirty="0" smtClean="0"/>
        </a:p>
      </dgm:t>
    </dgm:pt>
    <dgm:pt modelId="{8A4FA91C-9C14-465E-91CB-0590FD850D6A}" type="parTrans" cxnId="{E9966EF2-2504-422B-905F-F11385ED6138}">
      <dgm:prSet/>
      <dgm:spPr/>
      <dgm:t>
        <a:bodyPr/>
        <a:lstStyle/>
        <a:p>
          <a:endParaRPr lang="en-US" sz="1400"/>
        </a:p>
      </dgm:t>
    </dgm:pt>
    <dgm:pt modelId="{D321CB6B-C1B1-43C2-99DC-0590F6FD4A48}" type="sibTrans" cxnId="{E9966EF2-2504-422B-905F-F11385ED6138}">
      <dgm:prSet/>
      <dgm:spPr/>
      <dgm:t>
        <a:bodyPr/>
        <a:lstStyle/>
        <a:p>
          <a:endParaRPr lang="en-US" sz="1400"/>
        </a:p>
      </dgm:t>
    </dgm:pt>
    <dgm:pt modelId="{3A6DDA5E-22FE-4326-9A96-630AA7797544}">
      <dgm:prSet custT="1"/>
      <dgm:spPr>
        <a:ln w="19050">
          <a:solidFill>
            <a:schemeClr val="bg1"/>
          </a:solidFill>
        </a:ln>
      </dgm:spPr>
      <dgm:t>
        <a:bodyPr/>
        <a:lstStyle/>
        <a:p>
          <a:r>
            <a:rPr lang="tr-TR" sz="1100" dirty="0" err="1" smtClean="0"/>
            <a:t>Profilaktik</a:t>
          </a:r>
          <a:r>
            <a:rPr lang="tr-TR" sz="1100" dirty="0" smtClean="0"/>
            <a:t> antibiyotik</a:t>
          </a:r>
          <a:endParaRPr lang="en-US" sz="1100" dirty="0" smtClean="0"/>
        </a:p>
      </dgm:t>
    </dgm:pt>
    <dgm:pt modelId="{0C2770A5-59E3-4D04-9706-E83C5C3A2F5F}" type="parTrans" cxnId="{F933884F-70FB-406C-AAC5-8D25EF2EB36A}">
      <dgm:prSet/>
      <dgm:spPr/>
      <dgm:t>
        <a:bodyPr/>
        <a:lstStyle/>
        <a:p>
          <a:endParaRPr lang="en-US" sz="1400"/>
        </a:p>
      </dgm:t>
    </dgm:pt>
    <dgm:pt modelId="{1D17F910-35D3-41E7-938F-90BA28B69012}" type="sibTrans" cxnId="{F933884F-70FB-406C-AAC5-8D25EF2EB36A}">
      <dgm:prSet/>
      <dgm:spPr/>
      <dgm:t>
        <a:bodyPr/>
        <a:lstStyle/>
        <a:p>
          <a:endParaRPr lang="en-US" sz="1400"/>
        </a:p>
      </dgm:t>
    </dgm:pt>
    <dgm:pt modelId="{C45124C7-A700-44D0-8DA0-F5E6CF87B72E}">
      <dgm:prSet custT="1"/>
      <dgm:spPr>
        <a:ln w="19050">
          <a:solidFill>
            <a:schemeClr val="bg1"/>
          </a:solidFill>
        </a:ln>
      </dgm:spPr>
      <dgm:t>
        <a:bodyPr/>
        <a:lstStyle/>
        <a:p>
          <a:r>
            <a:rPr lang="tr-TR" sz="1100" dirty="0" smtClean="0"/>
            <a:t>Tedaviye ara verilmeli</a:t>
          </a:r>
          <a:endParaRPr lang="en-US" sz="1100" dirty="0" smtClean="0"/>
        </a:p>
      </dgm:t>
    </dgm:pt>
    <dgm:pt modelId="{296373FF-B0AC-4F5B-AD21-328E2B2D7DAA}" type="parTrans" cxnId="{6EFF3723-7FD2-45F0-9332-840A5EA77E8E}">
      <dgm:prSet/>
      <dgm:spPr/>
      <dgm:t>
        <a:bodyPr/>
        <a:lstStyle/>
        <a:p>
          <a:endParaRPr lang="en-US" sz="1400"/>
        </a:p>
      </dgm:t>
    </dgm:pt>
    <dgm:pt modelId="{C9000743-2B0F-4659-937F-BC1EECF87447}" type="sibTrans" cxnId="{6EFF3723-7FD2-45F0-9332-840A5EA77E8E}">
      <dgm:prSet/>
      <dgm:spPr/>
      <dgm:t>
        <a:bodyPr/>
        <a:lstStyle/>
        <a:p>
          <a:endParaRPr lang="en-US" sz="1400"/>
        </a:p>
      </dgm:t>
    </dgm:pt>
    <dgm:pt modelId="{7B8A3A3A-4D77-4C38-A943-486088A043A4}" type="pres">
      <dgm:prSet presAssocID="{E80BAE12-1D4C-4D6E-99C8-44C3B0251B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A2B269-8FBC-4D82-82B4-1C97ED259419}" type="pres">
      <dgm:prSet presAssocID="{CA5BC4F4-4F09-4765-AF7D-C002162355F3}" presName="boxAndChildren" presStyleCnt="0"/>
      <dgm:spPr/>
    </dgm:pt>
    <dgm:pt modelId="{D010FC38-DC78-46E3-87F5-1450E8C186C2}" type="pres">
      <dgm:prSet presAssocID="{CA5BC4F4-4F09-4765-AF7D-C002162355F3}" presName="parentTextBox" presStyleLbl="node1" presStyleIdx="0" presStyleCnt="3"/>
      <dgm:spPr/>
      <dgm:t>
        <a:bodyPr/>
        <a:lstStyle/>
        <a:p>
          <a:endParaRPr lang="en-US"/>
        </a:p>
      </dgm:t>
    </dgm:pt>
    <dgm:pt modelId="{E2B593D6-5B6B-4F45-A036-899820CF981C}" type="pres">
      <dgm:prSet presAssocID="{CA5BC4F4-4F09-4765-AF7D-C002162355F3}" presName="entireBox" presStyleLbl="node1" presStyleIdx="0" presStyleCnt="3"/>
      <dgm:spPr/>
      <dgm:t>
        <a:bodyPr/>
        <a:lstStyle/>
        <a:p>
          <a:endParaRPr lang="en-US"/>
        </a:p>
      </dgm:t>
    </dgm:pt>
    <dgm:pt modelId="{56D4B93D-69CD-4A00-A0C2-A0E053F6CC56}" type="pres">
      <dgm:prSet presAssocID="{CA5BC4F4-4F09-4765-AF7D-C002162355F3}" presName="descendantBox" presStyleCnt="0"/>
      <dgm:spPr/>
    </dgm:pt>
    <dgm:pt modelId="{E851F0A8-828D-404D-A81D-CD162E83488A}" type="pres">
      <dgm:prSet presAssocID="{6A8AF693-622E-4579-8434-254B34177744}" presName="childTextBox" presStyleLbl="f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6EA83-E532-4A2E-9C7D-5B277F1FBF72}" type="pres">
      <dgm:prSet presAssocID="{38129167-B95B-41BB-9E84-38BD5042A20B}" presName="childTextBox" presStyleLbl="f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35D94-7214-46A3-AE55-B47805B2762D}" type="pres">
      <dgm:prSet presAssocID="{D3D0D6B2-6C9F-4E10-BB92-738A4A3CFDC1}" presName="childTextBox" presStyleLbl="f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32AAD-D32A-4A5D-9CBA-B90FAE5302E6}" type="pres">
      <dgm:prSet presAssocID="{3A6DDA5E-22FE-4326-9A96-630AA7797544}" presName="childTextBox" presStyleLbl="f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CA333-8C61-424D-8C61-58AA5528BF96}" type="pres">
      <dgm:prSet presAssocID="{C45124C7-A700-44D0-8DA0-F5E6CF87B72E}" presName="childTextBox" presStyleLbl="f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76FEB-0435-4FF8-8D9E-BF3BBDFDE098}" type="pres">
      <dgm:prSet presAssocID="{50250559-8020-44FA-97BF-C69D761439E3}" presName="sp" presStyleCnt="0"/>
      <dgm:spPr/>
    </dgm:pt>
    <dgm:pt modelId="{7FC8DBD2-3E7C-4AC7-BF49-30AA0B8B5BA6}" type="pres">
      <dgm:prSet presAssocID="{D68947A5-4C63-4107-91BF-766A70094846}" presName="arrowAndChildren" presStyleCnt="0"/>
      <dgm:spPr/>
    </dgm:pt>
    <dgm:pt modelId="{07B54739-C86D-4B01-A580-0191D717C4C2}" type="pres">
      <dgm:prSet presAssocID="{D68947A5-4C63-4107-91BF-766A70094846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18FB3F4B-ADCE-4CCF-B9B6-356C8D638AF3}" type="pres">
      <dgm:prSet presAssocID="{D68947A5-4C63-4107-91BF-766A70094846}" presName="arrow" presStyleLbl="node1" presStyleIdx="1" presStyleCnt="3"/>
      <dgm:spPr/>
      <dgm:t>
        <a:bodyPr/>
        <a:lstStyle/>
        <a:p>
          <a:endParaRPr lang="en-US"/>
        </a:p>
      </dgm:t>
    </dgm:pt>
    <dgm:pt modelId="{F228EF76-6181-44FF-8410-C8FBEE5EAC35}" type="pres">
      <dgm:prSet presAssocID="{D68947A5-4C63-4107-91BF-766A70094846}" presName="descendantArrow" presStyleCnt="0"/>
      <dgm:spPr/>
    </dgm:pt>
    <dgm:pt modelId="{16E805FA-DAE8-4C0E-9029-660BF7D320AB}" type="pres">
      <dgm:prSet presAssocID="{47D11DA2-91F5-4A3C-8094-E1A68187A63B}" presName="childTextArrow" presStyleLbl="f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08B41-725E-4D96-94F4-1172C7D7B9EB}" type="pres">
      <dgm:prSet presAssocID="{9B3B289E-8655-4972-B439-461A0040D4E0}" presName="childTextArrow" presStyleLbl="f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B2664-89DF-4395-940D-5015C3EF8C82}" type="pres">
      <dgm:prSet presAssocID="{EC991FB6-DC67-468C-995C-A11A680FFBCA}" presName="sp" presStyleCnt="0"/>
      <dgm:spPr/>
    </dgm:pt>
    <dgm:pt modelId="{3033D43A-4A75-4A4D-A6DA-3CB11DBF4508}" type="pres">
      <dgm:prSet presAssocID="{7E128590-D0CC-4DF3-86D1-6D780FB4F274}" presName="arrowAndChildren" presStyleCnt="0"/>
      <dgm:spPr/>
    </dgm:pt>
    <dgm:pt modelId="{65BCC2C1-5DF4-4CF8-B05A-2F014E0D95EC}" type="pres">
      <dgm:prSet presAssocID="{7E128590-D0CC-4DF3-86D1-6D780FB4F274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792C476D-EE8D-4C35-82D2-CBDD283E6429}" type="pres">
      <dgm:prSet presAssocID="{7E128590-D0CC-4DF3-86D1-6D780FB4F274}" presName="arrow" presStyleLbl="node1" presStyleIdx="2" presStyleCnt="3" custLinFactNeighborY="-3152"/>
      <dgm:spPr/>
      <dgm:t>
        <a:bodyPr/>
        <a:lstStyle/>
        <a:p>
          <a:endParaRPr lang="en-US"/>
        </a:p>
      </dgm:t>
    </dgm:pt>
    <dgm:pt modelId="{EC3580E2-F015-49B7-BFE4-F9A1948CF590}" type="pres">
      <dgm:prSet presAssocID="{7E128590-D0CC-4DF3-86D1-6D780FB4F274}" presName="descendantArrow" presStyleCnt="0"/>
      <dgm:spPr/>
    </dgm:pt>
    <dgm:pt modelId="{25CF8668-1647-41CC-B7C6-E0495A862F83}" type="pres">
      <dgm:prSet presAssocID="{0C955CB5-69FE-41EC-9A75-AC5F8EE52AE4}" presName="childTextArrow" presStyleLbl="f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D4C0A-7F64-4E4C-922E-FEF3AFA6C1E1}" type="pres">
      <dgm:prSet presAssocID="{16E5B596-1E41-4A8E-8280-24DDF1DB1000}" presName="childTextArrow" presStyleLbl="f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0E606-8DD5-42F8-809B-1C15D9ED7438}" type="pres">
      <dgm:prSet presAssocID="{A7D60816-2A79-48B1-B953-96789032A386}" presName="childTextArrow" presStyleLbl="f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F29174-A691-404D-841C-B2ACBB8D50C0}" type="presOf" srcId="{CA5BC4F4-4F09-4765-AF7D-C002162355F3}" destId="{E2B593D6-5B6B-4F45-A036-899820CF981C}" srcOrd="1" destOrd="0" presId="urn:microsoft.com/office/officeart/2005/8/layout/process4"/>
    <dgm:cxn modelId="{F933884F-70FB-406C-AAC5-8D25EF2EB36A}" srcId="{CA5BC4F4-4F09-4765-AF7D-C002162355F3}" destId="{3A6DDA5E-22FE-4326-9A96-630AA7797544}" srcOrd="3" destOrd="0" parTransId="{0C2770A5-59E3-4D04-9706-E83C5C3A2F5F}" sibTransId="{1D17F910-35D3-41E7-938F-90BA28B69012}"/>
    <dgm:cxn modelId="{68255477-AB3E-4ADF-B261-D5F6012B8C5A}" type="presOf" srcId="{6A8AF693-622E-4579-8434-254B34177744}" destId="{E851F0A8-828D-404D-A81D-CD162E83488A}" srcOrd="0" destOrd="0" presId="urn:microsoft.com/office/officeart/2005/8/layout/process4"/>
    <dgm:cxn modelId="{CA86AE4C-2C1E-4253-A2FC-BFBB8F038651}" type="presOf" srcId="{16E5B596-1E41-4A8E-8280-24DDF1DB1000}" destId="{75ED4C0A-7F64-4E4C-922E-FEF3AFA6C1E1}" srcOrd="0" destOrd="0" presId="urn:microsoft.com/office/officeart/2005/8/layout/process4"/>
    <dgm:cxn modelId="{2FF647AE-FDD5-4612-AC14-EF753D993384}" type="presOf" srcId="{38129167-B95B-41BB-9E84-38BD5042A20B}" destId="{84A6EA83-E532-4A2E-9C7D-5B277F1FBF72}" srcOrd="0" destOrd="0" presId="urn:microsoft.com/office/officeart/2005/8/layout/process4"/>
    <dgm:cxn modelId="{CA8DD519-B23C-4A13-9442-322DBE414B61}" type="presOf" srcId="{0C955CB5-69FE-41EC-9A75-AC5F8EE52AE4}" destId="{25CF8668-1647-41CC-B7C6-E0495A862F83}" srcOrd="0" destOrd="0" presId="urn:microsoft.com/office/officeart/2005/8/layout/process4"/>
    <dgm:cxn modelId="{3C2ABA40-56DD-4FBC-B5E4-49602B4A5A70}" srcId="{D68947A5-4C63-4107-91BF-766A70094846}" destId="{47D11DA2-91F5-4A3C-8094-E1A68187A63B}" srcOrd="0" destOrd="0" parTransId="{D5F065CE-8F7A-4D98-ACC8-E5DFC7E55BA7}" sibTransId="{BB426F5B-D714-424C-B6B3-BEACAD162F6B}"/>
    <dgm:cxn modelId="{101DCAC5-1AD1-4D1E-A5A7-4123874185D1}" srcId="{D68947A5-4C63-4107-91BF-766A70094846}" destId="{9B3B289E-8655-4972-B439-461A0040D4E0}" srcOrd="1" destOrd="0" parTransId="{D08B796F-66B2-474A-BF28-A807093C739A}" sibTransId="{A08FF0CD-9FF7-4053-BB0B-96A335D90209}"/>
    <dgm:cxn modelId="{8FA42321-2268-40F0-8513-B4A164449D58}" type="presOf" srcId="{D68947A5-4C63-4107-91BF-766A70094846}" destId="{18FB3F4B-ADCE-4CCF-B9B6-356C8D638AF3}" srcOrd="1" destOrd="0" presId="urn:microsoft.com/office/officeart/2005/8/layout/process4"/>
    <dgm:cxn modelId="{16B8E30D-DA42-4C84-9626-9F1FCA50D3DA}" type="presOf" srcId="{E80BAE12-1D4C-4D6E-99C8-44C3B0251B67}" destId="{7B8A3A3A-4D77-4C38-A943-486088A043A4}" srcOrd="0" destOrd="0" presId="urn:microsoft.com/office/officeart/2005/8/layout/process4"/>
    <dgm:cxn modelId="{7B2B5030-D1DE-4E87-9E26-543837EB0FB6}" type="presOf" srcId="{3A6DDA5E-22FE-4326-9A96-630AA7797544}" destId="{DAB32AAD-D32A-4A5D-9CBA-B90FAE5302E6}" srcOrd="0" destOrd="0" presId="urn:microsoft.com/office/officeart/2005/8/layout/process4"/>
    <dgm:cxn modelId="{6EFF3723-7FD2-45F0-9332-840A5EA77E8E}" srcId="{CA5BC4F4-4F09-4765-AF7D-C002162355F3}" destId="{C45124C7-A700-44D0-8DA0-F5E6CF87B72E}" srcOrd="4" destOrd="0" parTransId="{296373FF-B0AC-4F5B-AD21-328E2B2D7DAA}" sibTransId="{C9000743-2B0F-4659-937F-BC1EECF87447}"/>
    <dgm:cxn modelId="{64D5A657-BBEF-48CC-900F-FDD2E7FF66F9}" srcId="{CA5BC4F4-4F09-4765-AF7D-C002162355F3}" destId="{38129167-B95B-41BB-9E84-38BD5042A20B}" srcOrd="1" destOrd="0" parTransId="{779D3583-D95C-43EB-A110-B770B56F1C7F}" sibTransId="{914AB000-1A20-4987-8E0F-02BC898AF8FE}"/>
    <dgm:cxn modelId="{21BF8A3C-8E09-4535-96A3-093BD0C0D2AA}" type="presOf" srcId="{A7D60816-2A79-48B1-B953-96789032A386}" destId="{FB90E606-8DD5-42F8-809B-1C15D9ED7438}" srcOrd="0" destOrd="0" presId="urn:microsoft.com/office/officeart/2005/8/layout/process4"/>
    <dgm:cxn modelId="{D3768DC5-D8A3-4FC1-BBAA-430B0B1E914B}" type="presOf" srcId="{47D11DA2-91F5-4A3C-8094-E1A68187A63B}" destId="{16E805FA-DAE8-4C0E-9029-660BF7D320AB}" srcOrd="0" destOrd="0" presId="urn:microsoft.com/office/officeart/2005/8/layout/process4"/>
    <dgm:cxn modelId="{74E79C26-084F-4A5B-B0C3-13949AE1CE38}" srcId="{CA5BC4F4-4F09-4765-AF7D-C002162355F3}" destId="{6A8AF693-622E-4579-8434-254B34177744}" srcOrd="0" destOrd="0" parTransId="{32DC7390-95DA-4D8D-B390-563450D63BF6}" sibTransId="{65BD39D7-7E3D-4AF5-B94C-5D6C955C010D}"/>
    <dgm:cxn modelId="{171576F9-3069-4820-8DE1-766E6B317C18}" srcId="{E80BAE12-1D4C-4D6E-99C8-44C3B0251B67}" destId="{D68947A5-4C63-4107-91BF-766A70094846}" srcOrd="1" destOrd="0" parTransId="{84BA7EA4-A7A2-4E51-99F6-CEB6C17CC871}" sibTransId="{50250559-8020-44FA-97BF-C69D761439E3}"/>
    <dgm:cxn modelId="{B4BE15CF-9CE3-48AB-97B0-F204A1D47ED5}" srcId="{7E128590-D0CC-4DF3-86D1-6D780FB4F274}" destId="{0C955CB5-69FE-41EC-9A75-AC5F8EE52AE4}" srcOrd="0" destOrd="0" parTransId="{55DCCA64-C8D5-4B32-815C-74E9A1A47572}" sibTransId="{9CB271FA-7B08-4305-9367-C69886FBE952}"/>
    <dgm:cxn modelId="{E9966EF2-2504-422B-905F-F11385ED6138}" srcId="{CA5BC4F4-4F09-4765-AF7D-C002162355F3}" destId="{D3D0D6B2-6C9F-4E10-BB92-738A4A3CFDC1}" srcOrd="2" destOrd="0" parTransId="{8A4FA91C-9C14-465E-91CB-0590FD850D6A}" sibTransId="{D321CB6B-C1B1-43C2-99DC-0590F6FD4A48}"/>
    <dgm:cxn modelId="{7C188D02-09E9-4245-8FF9-F7B5DD8B4FB1}" type="presOf" srcId="{CA5BC4F4-4F09-4765-AF7D-C002162355F3}" destId="{D010FC38-DC78-46E3-87F5-1450E8C186C2}" srcOrd="0" destOrd="0" presId="urn:microsoft.com/office/officeart/2005/8/layout/process4"/>
    <dgm:cxn modelId="{CA519786-0E27-49F4-BA85-350F50A1C439}" type="presOf" srcId="{D68947A5-4C63-4107-91BF-766A70094846}" destId="{07B54739-C86D-4B01-A580-0191D717C4C2}" srcOrd="0" destOrd="0" presId="urn:microsoft.com/office/officeart/2005/8/layout/process4"/>
    <dgm:cxn modelId="{725FC48D-0BB6-4184-8441-D01E16520EED}" type="presOf" srcId="{C45124C7-A700-44D0-8DA0-F5E6CF87B72E}" destId="{D44CA333-8C61-424D-8C61-58AA5528BF96}" srcOrd="0" destOrd="0" presId="urn:microsoft.com/office/officeart/2005/8/layout/process4"/>
    <dgm:cxn modelId="{25BFBBEB-013C-47B9-A83B-10A9FF6B9AE1}" srcId="{7E128590-D0CC-4DF3-86D1-6D780FB4F274}" destId="{16E5B596-1E41-4A8E-8280-24DDF1DB1000}" srcOrd="1" destOrd="0" parTransId="{173B7492-169D-4F7F-AD03-F5AF087979BF}" sibTransId="{39EE7B8A-4D90-4ED5-BDD6-9EFE9A7B87FF}"/>
    <dgm:cxn modelId="{ABF518EA-FAB9-46CB-9B27-448DED4034E6}" type="presOf" srcId="{D3D0D6B2-6C9F-4E10-BB92-738A4A3CFDC1}" destId="{E6535D94-7214-46A3-AE55-B47805B2762D}" srcOrd="0" destOrd="0" presId="urn:microsoft.com/office/officeart/2005/8/layout/process4"/>
    <dgm:cxn modelId="{BB3BC74F-BE2E-41AB-A80E-8A7017398B30}" type="presOf" srcId="{7E128590-D0CC-4DF3-86D1-6D780FB4F274}" destId="{65BCC2C1-5DF4-4CF8-B05A-2F014E0D95EC}" srcOrd="0" destOrd="0" presId="urn:microsoft.com/office/officeart/2005/8/layout/process4"/>
    <dgm:cxn modelId="{51476F6B-1079-4B6A-B3C5-5701109989A0}" type="presOf" srcId="{7E128590-D0CC-4DF3-86D1-6D780FB4F274}" destId="{792C476D-EE8D-4C35-82D2-CBDD283E6429}" srcOrd="1" destOrd="0" presId="urn:microsoft.com/office/officeart/2005/8/layout/process4"/>
    <dgm:cxn modelId="{7170FAF7-96D4-4893-8680-D79B4FCB11DE}" srcId="{7E128590-D0CC-4DF3-86D1-6D780FB4F274}" destId="{A7D60816-2A79-48B1-B953-96789032A386}" srcOrd="2" destOrd="0" parTransId="{ACFF0DEA-427B-4177-9D85-F15927FA9D65}" sibTransId="{A172AB9A-3497-4668-8930-6F0F3883A11E}"/>
    <dgm:cxn modelId="{6C24F112-564F-42BF-91F9-829531FB3A72}" type="presOf" srcId="{9B3B289E-8655-4972-B439-461A0040D4E0}" destId="{ABF08B41-725E-4D96-94F4-1172C7D7B9EB}" srcOrd="0" destOrd="0" presId="urn:microsoft.com/office/officeart/2005/8/layout/process4"/>
    <dgm:cxn modelId="{F57E0FF4-A74C-4BA4-996E-85F0C5E74F9E}" srcId="{E80BAE12-1D4C-4D6E-99C8-44C3B0251B67}" destId="{CA5BC4F4-4F09-4765-AF7D-C002162355F3}" srcOrd="2" destOrd="0" parTransId="{8B8C2C67-CD42-421C-9608-62F629EDE632}" sibTransId="{1AFF0CD4-9CC1-4505-B50C-14C2320AC6D6}"/>
    <dgm:cxn modelId="{8D348313-EAC2-47B4-B24F-F2DA483A6143}" srcId="{E80BAE12-1D4C-4D6E-99C8-44C3B0251B67}" destId="{7E128590-D0CC-4DF3-86D1-6D780FB4F274}" srcOrd="0" destOrd="0" parTransId="{028E1113-E899-429E-8F8E-5C66E4357575}" sibTransId="{EC991FB6-DC67-468C-995C-A11A680FFBCA}"/>
    <dgm:cxn modelId="{1B77E46F-5120-4EC0-906E-A35D752CFC7D}" type="presParOf" srcId="{7B8A3A3A-4D77-4C38-A943-486088A043A4}" destId="{FCA2B269-8FBC-4D82-82B4-1C97ED259419}" srcOrd="0" destOrd="0" presId="urn:microsoft.com/office/officeart/2005/8/layout/process4"/>
    <dgm:cxn modelId="{FFFF0B4A-4FCE-4FF5-BE03-5982A3B9C8BE}" type="presParOf" srcId="{FCA2B269-8FBC-4D82-82B4-1C97ED259419}" destId="{D010FC38-DC78-46E3-87F5-1450E8C186C2}" srcOrd="0" destOrd="0" presId="urn:microsoft.com/office/officeart/2005/8/layout/process4"/>
    <dgm:cxn modelId="{07AC501A-A3BC-428A-B5C7-E696EA7607CE}" type="presParOf" srcId="{FCA2B269-8FBC-4D82-82B4-1C97ED259419}" destId="{E2B593D6-5B6B-4F45-A036-899820CF981C}" srcOrd="1" destOrd="0" presId="urn:microsoft.com/office/officeart/2005/8/layout/process4"/>
    <dgm:cxn modelId="{168F32C5-4C06-46AA-B578-B32DCA18496D}" type="presParOf" srcId="{FCA2B269-8FBC-4D82-82B4-1C97ED259419}" destId="{56D4B93D-69CD-4A00-A0C2-A0E053F6CC56}" srcOrd="2" destOrd="0" presId="urn:microsoft.com/office/officeart/2005/8/layout/process4"/>
    <dgm:cxn modelId="{66CC66F6-2EB6-4778-9D02-BF9958E9E8E1}" type="presParOf" srcId="{56D4B93D-69CD-4A00-A0C2-A0E053F6CC56}" destId="{E851F0A8-828D-404D-A81D-CD162E83488A}" srcOrd="0" destOrd="0" presId="urn:microsoft.com/office/officeart/2005/8/layout/process4"/>
    <dgm:cxn modelId="{1C44F728-C0BD-43CC-9D1A-0B62E95E2CCF}" type="presParOf" srcId="{56D4B93D-69CD-4A00-A0C2-A0E053F6CC56}" destId="{84A6EA83-E532-4A2E-9C7D-5B277F1FBF72}" srcOrd="1" destOrd="0" presId="urn:microsoft.com/office/officeart/2005/8/layout/process4"/>
    <dgm:cxn modelId="{D20EB1DA-FE98-4488-B55B-CC80B4E6C30F}" type="presParOf" srcId="{56D4B93D-69CD-4A00-A0C2-A0E053F6CC56}" destId="{E6535D94-7214-46A3-AE55-B47805B2762D}" srcOrd="2" destOrd="0" presId="urn:microsoft.com/office/officeart/2005/8/layout/process4"/>
    <dgm:cxn modelId="{C25A9B0E-6685-4BD7-BAA3-40B6F45B5778}" type="presParOf" srcId="{56D4B93D-69CD-4A00-A0C2-A0E053F6CC56}" destId="{DAB32AAD-D32A-4A5D-9CBA-B90FAE5302E6}" srcOrd="3" destOrd="0" presId="urn:microsoft.com/office/officeart/2005/8/layout/process4"/>
    <dgm:cxn modelId="{1ECF2D32-B76C-49F3-B785-87094D21D7BD}" type="presParOf" srcId="{56D4B93D-69CD-4A00-A0C2-A0E053F6CC56}" destId="{D44CA333-8C61-424D-8C61-58AA5528BF96}" srcOrd="4" destOrd="0" presId="urn:microsoft.com/office/officeart/2005/8/layout/process4"/>
    <dgm:cxn modelId="{43C69612-8195-4911-A8F6-746DD0066CF1}" type="presParOf" srcId="{7B8A3A3A-4D77-4C38-A943-486088A043A4}" destId="{9D276FEB-0435-4FF8-8D9E-BF3BBDFDE098}" srcOrd="1" destOrd="0" presId="urn:microsoft.com/office/officeart/2005/8/layout/process4"/>
    <dgm:cxn modelId="{EA3A9AD5-BF11-4FF9-A81D-2032971313ED}" type="presParOf" srcId="{7B8A3A3A-4D77-4C38-A943-486088A043A4}" destId="{7FC8DBD2-3E7C-4AC7-BF49-30AA0B8B5BA6}" srcOrd="2" destOrd="0" presId="urn:microsoft.com/office/officeart/2005/8/layout/process4"/>
    <dgm:cxn modelId="{682BA2A8-6886-4606-B833-ABA1603A0F7D}" type="presParOf" srcId="{7FC8DBD2-3E7C-4AC7-BF49-30AA0B8B5BA6}" destId="{07B54739-C86D-4B01-A580-0191D717C4C2}" srcOrd="0" destOrd="0" presId="urn:microsoft.com/office/officeart/2005/8/layout/process4"/>
    <dgm:cxn modelId="{5B7A12CC-AC1B-410A-BA83-A78275D3C26F}" type="presParOf" srcId="{7FC8DBD2-3E7C-4AC7-BF49-30AA0B8B5BA6}" destId="{18FB3F4B-ADCE-4CCF-B9B6-356C8D638AF3}" srcOrd="1" destOrd="0" presId="urn:microsoft.com/office/officeart/2005/8/layout/process4"/>
    <dgm:cxn modelId="{88596E99-7AE2-45FE-ABEA-E66E7EE11DE5}" type="presParOf" srcId="{7FC8DBD2-3E7C-4AC7-BF49-30AA0B8B5BA6}" destId="{F228EF76-6181-44FF-8410-C8FBEE5EAC35}" srcOrd="2" destOrd="0" presId="urn:microsoft.com/office/officeart/2005/8/layout/process4"/>
    <dgm:cxn modelId="{9DC31F43-9B9A-48F2-A5D8-16F9F0ACFF9E}" type="presParOf" srcId="{F228EF76-6181-44FF-8410-C8FBEE5EAC35}" destId="{16E805FA-DAE8-4C0E-9029-660BF7D320AB}" srcOrd="0" destOrd="0" presId="urn:microsoft.com/office/officeart/2005/8/layout/process4"/>
    <dgm:cxn modelId="{DE8953CA-72AB-4065-9702-68B1D5626F78}" type="presParOf" srcId="{F228EF76-6181-44FF-8410-C8FBEE5EAC35}" destId="{ABF08B41-725E-4D96-94F4-1172C7D7B9EB}" srcOrd="1" destOrd="0" presId="urn:microsoft.com/office/officeart/2005/8/layout/process4"/>
    <dgm:cxn modelId="{B822A359-6156-43EC-9229-39B4B6C4C58C}" type="presParOf" srcId="{7B8A3A3A-4D77-4C38-A943-486088A043A4}" destId="{542B2664-89DF-4395-940D-5015C3EF8C82}" srcOrd="3" destOrd="0" presId="urn:microsoft.com/office/officeart/2005/8/layout/process4"/>
    <dgm:cxn modelId="{11D18226-59A5-41E3-8058-5703412CC929}" type="presParOf" srcId="{7B8A3A3A-4D77-4C38-A943-486088A043A4}" destId="{3033D43A-4A75-4A4D-A6DA-3CB11DBF4508}" srcOrd="4" destOrd="0" presId="urn:microsoft.com/office/officeart/2005/8/layout/process4"/>
    <dgm:cxn modelId="{13E96B13-2C57-464C-BF39-43DDFDD63651}" type="presParOf" srcId="{3033D43A-4A75-4A4D-A6DA-3CB11DBF4508}" destId="{65BCC2C1-5DF4-4CF8-B05A-2F014E0D95EC}" srcOrd="0" destOrd="0" presId="urn:microsoft.com/office/officeart/2005/8/layout/process4"/>
    <dgm:cxn modelId="{5EF0B802-CF10-4FF8-9EBD-6F0FC5709F34}" type="presParOf" srcId="{3033D43A-4A75-4A4D-A6DA-3CB11DBF4508}" destId="{792C476D-EE8D-4C35-82D2-CBDD283E6429}" srcOrd="1" destOrd="0" presId="urn:microsoft.com/office/officeart/2005/8/layout/process4"/>
    <dgm:cxn modelId="{58D5D670-B60F-4FDD-ACA0-6E910C20D50C}" type="presParOf" srcId="{3033D43A-4A75-4A4D-A6DA-3CB11DBF4508}" destId="{EC3580E2-F015-49B7-BFE4-F9A1948CF590}" srcOrd="2" destOrd="0" presId="urn:microsoft.com/office/officeart/2005/8/layout/process4"/>
    <dgm:cxn modelId="{FB43A583-7B5B-40FC-BD15-01D0FF0678B8}" type="presParOf" srcId="{EC3580E2-F015-49B7-BFE4-F9A1948CF590}" destId="{25CF8668-1647-41CC-B7C6-E0495A862F83}" srcOrd="0" destOrd="0" presId="urn:microsoft.com/office/officeart/2005/8/layout/process4"/>
    <dgm:cxn modelId="{ABB7AA59-FB11-4E55-A59D-5C647E37014A}" type="presParOf" srcId="{EC3580E2-F015-49B7-BFE4-F9A1948CF590}" destId="{75ED4C0A-7F64-4E4C-922E-FEF3AFA6C1E1}" srcOrd="1" destOrd="0" presId="urn:microsoft.com/office/officeart/2005/8/layout/process4"/>
    <dgm:cxn modelId="{8650FE75-E004-4A81-8F7D-7703829FEA50}" type="presParOf" srcId="{EC3580E2-F015-49B7-BFE4-F9A1948CF590}" destId="{FB90E606-8DD5-42F8-809B-1C15D9ED7438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9B9D93F-C68E-4166-98C9-4582F3484376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239EC8F3-62E0-4FE5-B678-DBF1246D2DE4}">
      <dgm:prSet phldrT="[Metin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tr-TR" sz="1800" dirty="0"/>
        </a:p>
      </dgm:t>
    </dgm:pt>
    <dgm:pt modelId="{0B0F55BF-D0F2-40A6-8F3B-1BCC73E6C95B}" type="parTrans" cxnId="{CE6F2112-9AF4-47AD-A48F-6BA4C2B091A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tr-TR" sz="1400"/>
        </a:p>
      </dgm:t>
    </dgm:pt>
    <dgm:pt modelId="{269AC5AF-CFDC-4E00-A16D-DC3D3EECE2ED}" type="sibTrans" cxnId="{CE6F2112-9AF4-47AD-A48F-6BA4C2B091A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tr-TR" sz="1400"/>
        </a:p>
      </dgm:t>
    </dgm:pt>
    <dgm:pt modelId="{FF4A3454-C0F7-4671-873C-F7195726AC13}">
      <dgm:prSet phldrT="[Metin]" custT="1"/>
      <dgm:spPr/>
      <dgm:t>
        <a:bodyPr/>
        <a:lstStyle/>
        <a:p>
          <a:pPr marL="176213"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tr-TR" sz="1400" b="1" dirty="0" err="1" smtClean="0"/>
            <a:t>Kserostomi</a:t>
          </a:r>
          <a:r>
            <a:rPr lang="tr-TR" sz="1400" b="1" dirty="0" smtClean="0"/>
            <a:t> </a:t>
          </a:r>
          <a:r>
            <a:rPr lang="tr-TR" sz="1400" b="0" dirty="0" smtClean="0"/>
            <a:t>[</a:t>
          </a:r>
          <a:r>
            <a:rPr lang="tr-TR" sz="1400" b="0" dirty="0" err="1" smtClean="0"/>
            <a:t>Sunitinib</a:t>
          </a:r>
          <a:r>
            <a:rPr lang="tr-TR" sz="1400" b="0" dirty="0" smtClean="0"/>
            <a:t>]</a:t>
          </a:r>
          <a:endParaRPr lang="tr-TR" sz="1400" b="0" dirty="0"/>
        </a:p>
      </dgm:t>
    </dgm:pt>
    <dgm:pt modelId="{7203BBDC-F2E1-4F06-A763-5268D7C3508D}" type="parTrans" cxnId="{384693B8-576F-4792-8DCC-63B08777D1C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tr-TR" sz="1400"/>
        </a:p>
      </dgm:t>
    </dgm:pt>
    <dgm:pt modelId="{FCFA6EE9-47B0-459C-9878-68D4E4C85724}" type="sibTrans" cxnId="{384693B8-576F-4792-8DCC-63B08777D1C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tr-TR" sz="1400"/>
        </a:p>
      </dgm:t>
    </dgm:pt>
    <dgm:pt modelId="{C43350F9-9A69-40E8-91E6-CAAB778CF5B9}">
      <dgm:prSet phldrT="[Metin]" custT="1"/>
      <dgm:spPr/>
      <dgm:t>
        <a:bodyPr/>
        <a:lstStyle/>
        <a:p>
          <a:pPr marL="176213"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tr-TR" sz="1400" b="1" dirty="0" err="1" smtClean="0"/>
            <a:t>Tad</a:t>
          </a:r>
          <a:r>
            <a:rPr lang="tr-TR" sz="1400" b="1" dirty="0" smtClean="0"/>
            <a:t> almada azalma/kayıp</a:t>
          </a:r>
          <a:endParaRPr lang="en-US" sz="1400" b="1" dirty="0"/>
        </a:p>
      </dgm:t>
    </dgm:pt>
    <dgm:pt modelId="{1B303045-8414-4408-A4C3-3E0BB7BC3E77}" type="parTrans" cxnId="{F038ACF5-2F3A-4567-87C2-31FF025B21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400"/>
        </a:p>
      </dgm:t>
    </dgm:pt>
    <dgm:pt modelId="{10FCCC6C-0E48-4BA4-8243-DB9D065B15CA}" type="sibTrans" cxnId="{F038ACF5-2F3A-4567-87C2-31FF025B21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400"/>
        </a:p>
      </dgm:t>
    </dgm:pt>
    <dgm:pt modelId="{4F9D648B-A4E6-4460-A197-F4791EBECAF1}">
      <dgm:prSet phldrT="[Metin]" custT="1"/>
      <dgm:spPr/>
      <dgm:t>
        <a:bodyPr/>
        <a:lstStyle/>
        <a:p>
          <a:pPr marL="176213"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400" dirty="0"/>
        </a:p>
      </dgm:t>
    </dgm:pt>
    <dgm:pt modelId="{B35064BF-BA84-40A7-AD34-A6131F9B427A}" type="parTrans" cxnId="{2217ADB0-43A1-4F8E-86AB-F29C01A47D9A}">
      <dgm:prSet/>
      <dgm:spPr/>
      <dgm:t>
        <a:bodyPr/>
        <a:lstStyle/>
        <a:p>
          <a:pPr>
            <a:spcAft>
              <a:spcPts val="600"/>
            </a:spcAft>
          </a:pPr>
          <a:endParaRPr lang="en-US" sz="1800"/>
        </a:p>
      </dgm:t>
    </dgm:pt>
    <dgm:pt modelId="{45E78085-9525-4E81-B03C-4D5B9443F26A}" type="sibTrans" cxnId="{2217ADB0-43A1-4F8E-86AB-F29C01A47D9A}">
      <dgm:prSet/>
      <dgm:spPr/>
      <dgm:t>
        <a:bodyPr/>
        <a:lstStyle/>
        <a:p>
          <a:pPr>
            <a:spcAft>
              <a:spcPts val="600"/>
            </a:spcAft>
          </a:pPr>
          <a:endParaRPr lang="en-US" sz="1800"/>
        </a:p>
      </dgm:t>
    </dgm:pt>
    <dgm:pt modelId="{C6F89505-23E7-43FC-8D80-B9AAA0F8D300}">
      <dgm:prSet phldrT="[Metin]" custT="1"/>
      <dgm:spPr/>
      <dgm:t>
        <a:bodyPr/>
        <a:lstStyle/>
        <a:p>
          <a:pPr marL="176213"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tr-TR" sz="1400" b="1" dirty="0" err="1" smtClean="0"/>
            <a:t>Anoreksi</a:t>
          </a:r>
          <a:r>
            <a:rPr lang="tr-TR" sz="1400" b="1" dirty="0" smtClean="0"/>
            <a:t>/Kilo kaybı</a:t>
          </a:r>
          <a:endParaRPr lang="en-US" sz="1400" b="1" dirty="0"/>
        </a:p>
      </dgm:t>
    </dgm:pt>
    <dgm:pt modelId="{838D08EE-911D-45B6-8132-389B170E7273}" type="parTrans" cxnId="{34FD43BC-9702-4808-BD34-8C88DCD8E589}">
      <dgm:prSet/>
      <dgm:spPr/>
      <dgm:t>
        <a:bodyPr/>
        <a:lstStyle/>
        <a:p>
          <a:pPr>
            <a:spcAft>
              <a:spcPts val="600"/>
            </a:spcAft>
          </a:pPr>
          <a:endParaRPr lang="en-US" sz="1800"/>
        </a:p>
      </dgm:t>
    </dgm:pt>
    <dgm:pt modelId="{B7F2B86B-B480-4649-9C2D-799DA7864A98}" type="sibTrans" cxnId="{34FD43BC-9702-4808-BD34-8C88DCD8E589}">
      <dgm:prSet/>
      <dgm:spPr/>
      <dgm:t>
        <a:bodyPr/>
        <a:lstStyle/>
        <a:p>
          <a:pPr>
            <a:spcAft>
              <a:spcPts val="600"/>
            </a:spcAft>
          </a:pPr>
          <a:endParaRPr lang="en-US" sz="1800"/>
        </a:p>
      </dgm:t>
    </dgm:pt>
    <dgm:pt modelId="{18093E1D-FAFC-426F-A5D2-3FDF3BCF4956}">
      <dgm:prSet phldrT="[Metin]" custT="1"/>
      <dgm:spPr/>
      <dgm:t>
        <a:bodyPr/>
        <a:lstStyle/>
        <a:p>
          <a:pPr marL="176213" indent="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400" b="1" dirty="0"/>
        </a:p>
      </dgm:t>
    </dgm:pt>
    <dgm:pt modelId="{CFAF0F86-A8D0-4286-9673-DD67C3FC5CE8}" type="parTrans" cxnId="{C1253969-6266-4D51-9F65-D813E0EEB79F}">
      <dgm:prSet/>
      <dgm:spPr/>
      <dgm:t>
        <a:bodyPr/>
        <a:lstStyle/>
        <a:p>
          <a:pPr>
            <a:spcAft>
              <a:spcPts val="600"/>
            </a:spcAft>
          </a:pPr>
          <a:endParaRPr lang="en-US" sz="1800"/>
        </a:p>
      </dgm:t>
    </dgm:pt>
    <dgm:pt modelId="{CCF49DDB-73A1-4430-B931-5E2FDB21889F}" type="sibTrans" cxnId="{C1253969-6266-4D51-9F65-D813E0EEB79F}">
      <dgm:prSet/>
      <dgm:spPr/>
      <dgm:t>
        <a:bodyPr/>
        <a:lstStyle/>
        <a:p>
          <a:pPr>
            <a:spcAft>
              <a:spcPts val="600"/>
            </a:spcAft>
          </a:pPr>
          <a:endParaRPr lang="en-US" sz="1800"/>
        </a:p>
      </dgm:t>
    </dgm:pt>
    <dgm:pt modelId="{0BB3FE0A-425F-448B-B090-AF5C73E48376}">
      <dgm:prSet phldrT="[Metin]" custT="1"/>
      <dgm:spPr/>
      <dgm:t>
        <a:bodyPr/>
        <a:lstStyle/>
        <a:p>
          <a:pPr marL="363538" indent="-8890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tr-TR" sz="1400" b="0" dirty="0" smtClean="0"/>
            <a:t>Farmakolojik tedavi (</a:t>
          </a:r>
          <a:r>
            <a:rPr lang="tr-TR" sz="1400" b="0" dirty="0" err="1" smtClean="0"/>
            <a:t>örn</a:t>
          </a:r>
          <a:r>
            <a:rPr lang="tr-TR" sz="1400" b="0" dirty="0" smtClean="0"/>
            <a:t>. </a:t>
          </a:r>
          <a:r>
            <a:rPr lang="tr-TR" sz="1400" b="0" dirty="0" err="1" smtClean="0"/>
            <a:t>megestrol</a:t>
          </a:r>
          <a:r>
            <a:rPr lang="tr-TR" sz="1400" b="0" dirty="0" smtClean="0"/>
            <a:t> </a:t>
          </a:r>
          <a:r>
            <a:rPr lang="tr-TR" sz="1400" b="0" dirty="0" err="1" smtClean="0"/>
            <a:t>acetate</a:t>
          </a:r>
          <a:r>
            <a:rPr lang="tr-TR" sz="1400" b="0" dirty="0" smtClean="0"/>
            <a:t>)</a:t>
          </a:r>
          <a:endParaRPr lang="en-US" sz="1400" b="0" dirty="0"/>
        </a:p>
      </dgm:t>
    </dgm:pt>
    <dgm:pt modelId="{42756A87-D8FF-4C08-8F87-C6CE9537A774}" type="parTrans" cxnId="{27DD3A40-B4CA-4F94-8081-EBE6EB78E89A}">
      <dgm:prSet/>
      <dgm:spPr/>
      <dgm:t>
        <a:bodyPr/>
        <a:lstStyle/>
        <a:p>
          <a:pPr>
            <a:spcAft>
              <a:spcPts val="600"/>
            </a:spcAft>
          </a:pPr>
          <a:endParaRPr lang="en-US"/>
        </a:p>
      </dgm:t>
    </dgm:pt>
    <dgm:pt modelId="{DDFB0D0C-1AA2-4132-9923-03002F0EEC6A}" type="sibTrans" cxnId="{27DD3A40-B4CA-4F94-8081-EBE6EB78E89A}">
      <dgm:prSet/>
      <dgm:spPr/>
      <dgm:t>
        <a:bodyPr/>
        <a:lstStyle/>
        <a:p>
          <a:pPr>
            <a:spcAft>
              <a:spcPts val="600"/>
            </a:spcAft>
          </a:pPr>
          <a:endParaRPr lang="en-US"/>
        </a:p>
      </dgm:t>
    </dgm:pt>
    <dgm:pt modelId="{4739ECDD-BF0E-4A7C-96F6-CD3502C43AEC}">
      <dgm:prSet phldrT="[Metin]" custT="1"/>
      <dgm:spPr/>
      <dgm:t>
        <a:bodyPr/>
        <a:lstStyle/>
        <a:p>
          <a:pPr marL="363538" indent="-88900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tr-TR" sz="1400" b="0" dirty="0" smtClean="0"/>
            <a:t>Beslenme danışmanlığı</a:t>
          </a:r>
          <a:endParaRPr lang="en-US" sz="1400" b="0" dirty="0"/>
        </a:p>
      </dgm:t>
    </dgm:pt>
    <dgm:pt modelId="{9A49C3CF-E169-455F-8903-E51CDAAB582A}" type="parTrans" cxnId="{5797C186-AC25-4579-B9AF-CCF094864529}">
      <dgm:prSet/>
      <dgm:spPr/>
      <dgm:t>
        <a:bodyPr/>
        <a:lstStyle/>
        <a:p>
          <a:pPr>
            <a:spcAft>
              <a:spcPts val="600"/>
            </a:spcAft>
          </a:pPr>
          <a:endParaRPr lang="en-US"/>
        </a:p>
      </dgm:t>
    </dgm:pt>
    <dgm:pt modelId="{12E9D8B3-A7E1-4D34-A0EA-4531F2E35AA6}" type="sibTrans" cxnId="{5797C186-AC25-4579-B9AF-CCF094864529}">
      <dgm:prSet/>
      <dgm:spPr/>
      <dgm:t>
        <a:bodyPr/>
        <a:lstStyle/>
        <a:p>
          <a:pPr>
            <a:spcAft>
              <a:spcPts val="600"/>
            </a:spcAft>
          </a:pPr>
          <a:endParaRPr lang="en-US"/>
        </a:p>
      </dgm:t>
    </dgm:pt>
    <dgm:pt modelId="{84BEB33B-6B98-40C1-8EFE-2D8D8E4FC8F6}" type="pres">
      <dgm:prSet presAssocID="{B9B9D93F-C68E-4166-98C9-4582F348437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CC044150-B390-4ED0-A532-C339B8399D9E}" type="pres">
      <dgm:prSet presAssocID="{239EC8F3-62E0-4FE5-B678-DBF1246D2DE4}" presName="composite" presStyleCnt="0"/>
      <dgm:spPr/>
      <dgm:t>
        <a:bodyPr/>
        <a:lstStyle/>
        <a:p>
          <a:endParaRPr lang="en-US"/>
        </a:p>
      </dgm:t>
    </dgm:pt>
    <dgm:pt modelId="{DEE6B4FA-3AA1-4DBC-A36E-BF87C29A9E32}" type="pres">
      <dgm:prSet presAssocID="{239EC8F3-62E0-4FE5-B678-DBF1246D2DE4}" presName="Accent" presStyleLbl="alignNode1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6B4AF48-B93A-434F-B969-8A522313E5CA}" type="pres">
      <dgm:prSet presAssocID="{239EC8F3-62E0-4FE5-B678-DBF1246D2DE4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9E7FB57-09DE-4690-A607-F6E25A02D902}" type="pres">
      <dgm:prSet presAssocID="{239EC8F3-62E0-4FE5-B678-DBF1246D2DE4}" presName="Parent" presStyleLbl="fgAccFollowNode1" presStyleIdx="0" presStyleCnt="1" custScaleY="1009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A7E52F-417F-43A3-AFFD-7A36056F4E7C}" type="pres">
      <dgm:prSet presAssocID="{239EC8F3-62E0-4FE5-B678-DBF1246D2DE4}" presName="Spac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797C186-AC25-4579-B9AF-CCF094864529}" srcId="{C6F89505-23E7-43FC-8D80-B9AAA0F8D300}" destId="{4739ECDD-BF0E-4A7C-96F6-CD3502C43AEC}" srcOrd="0" destOrd="0" parTransId="{9A49C3CF-E169-455F-8903-E51CDAAB582A}" sibTransId="{12E9D8B3-A7E1-4D34-A0EA-4531F2E35AA6}"/>
    <dgm:cxn modelId="{4C2B9837-F18E-4535-BA39-1E20FBFA345B}" type="presOf" srcId="{239EC8F3-62E0-4FE5-B678-DBF1246D2DE4}" destId="{D9E7FB57-09DE-4690-A607-F6E25A02D902}" srcOrd="0" destOrd="0" presId="urn:microsoft.com/office/officeart/2008/layout/AlternatingPictureCircles"/>
    <dgm:cxn modelId="{27DD3A40-B4CA-4F94-8081-EBE6EB78E89A}" srcId="{C6F89505-23E7-43FC-8D80-B9AAA0F8D300}" destId="{0BB3FE0A-425F-448B-B090-AF5C73E48376}" srcOrd="1" destOrd="0" parTransId="{42756A87-D8FF-4C08-8F87-C6CE9537A774}" sibTransId="{DDFB0D0C-1AA2-4132-9923-03002F0EEC6A}"/>
    <dgm:cxn modelId="{0025D396-76DB-4697-B41A-1EFBA2037EC1}" type="presOf" srcId="{4739ECDD-BF0E-4A7C-96F6-CD3502C43AEC}" destId="{D9E7FB57-09DE-4690-A607-F6E25A02D902}" srcOrd="0" destOrd="6" presId="urn:microsoft.com/office/officeart/2008/layout/AlternatingPictureCircles"/>
    <dgm:cxn modelId="{34FD43BC-9702-4808-BD34-8C88DCD8E589}" srcId="{239EC8F3-62E0-4FE5-B678-DBF1246D2DE4}" destId="{C6F89505-23E7-43FC-8D80-B9AAA0F8D300}" srcOrd="3" destOrd="0" parTransId="{838D08EE-911D-45B6-8132-389B170E7273}" sibTransId="{B7F2B86B-B480-4649-9C2D-799DA7864A98}"/>
    <dgm:cxn modelId="{5B26B582-D9E2-47D2-AF07-BABB79A79E0F}" type="presOf" srcId="{C6F89505-23E7-43FC-8D80-B9AAA0F8D300}" destId="{D9E7FB57-09DE-4690-A607-F6E25A02D902}" srcOrd="0" destOrd="5" presId="urn:microsoft.com/office/officeart/2008/layout/AlternatingPictureCircles"/>
    <dgm:cxn modelId="{F038ACF5-2F3A-4567-87C2-31FF025B21B6}" srcId="{239EC8F3-62E0-4FE5-B678-DBF1246D2DE4}" destId="{C43350F9-9A69-40E8-91E6-CAAB778CF5B9}" srcOrd="1" destOrd="0" parTransId="{1B303045-8414-4408-A4C3-3E0BB7BC3E77}" sibTransId="{10FCCC6C-0E48-4BA4-8243-DB9D065B15CA}"/>
    <dgm:cxn modelId="{C1253969-6266-4D51-9F65-D813E0EEB79F}" srcId="{239EC8F3-62E0-4FE5-B678-DBF1246D2DE4}" destId="{18093E1D-FAFC-426F-A5D2-3FDF3BCF4956}" srcOrd="2" destOrd="0" parTransId="{CFAF0F86-A8D0-4286-9673-DD67C3FC5CE8}" sibTransId="{CCF49DDB-73A1-4430-B931-5E2FDB21889F}"/>
    <dgm:cxn modelId="{DA2972EA-A521-413F-972B-44E49916EF38}" type="presOf" srcId="{C43350F9-9A69-40E8-91E6-CAAB778CF5B9}" destId="{D9E7FB57-09DE-4690-A607-F6E25A02D902}" srcOrd="0" destOrd="3" presId="urn:microsoft.com/office/officeart/2008/layout/AlternatingPictureCircles"/>
    <dgm:cxn modelId="{48795A24-0FF7-4662-B2F6-B39A7B60D39A}" type="presOf" srcId="{0BB3FE0A-425F-448B-B090-AF5C73E48376}" destId="{D9E7FB57-09DE-4690-A607-F6E25A02D902}" srcOrd="0" destOrd="7" presId="urn:microsoft.com/office/officeart/2008/layout/AlternatingPictureCircles"/>
    <dgm:cxn modelId="{384693B8-576F-4792-8DCC-63B08777D1C2}" srcId="{239EC8F3-62E0-4FE5-B678-DBF1246D2DE4}" destId="{FF4A3454-C0F7-4671-873C-F7195726AC13}" srcOrd="0" destOrd="0" parTransId="{7203BBDC-F2E1-4F06-A763-5268D7C3508D}" sibTransId="{FCFA6EE9-47B0-459C-9878-68D4E4C85724}"/>
    <dgm:cxn modelId="{EB0B5C1F-3978-4C5D-A7FB-6D6AA6B4D2A1}" type="presOf" srcId="{B9B9D93F-C68E-4166-98C9-4582F3484376}" destId="{84BEB33B-6B98-40C1-8EFE-2D8D8E4FC8F6}" srcOrd="0" destOrd="0" presId="urn:microsoft.com/office/officeart/2008/layout/AlternatingPictureCircles"/>
    <dgm:cxn modelId="{F25D4C48-9B21-4F2A-8232-2A13141335D5}" type="presOf" srcId="{4F9D648B-A4E6-4460-A197-F4791EBECAF1}" destId="{D9E7FB57-09DE-4690-A607-F6E25A02D902}" srcOrd="0" destOrd="2" presId="urn:microsoft.com/office/officeart/2008/layout/AlternatingPictureCircles"/>
    <dgm:cxn modelId="{2217ADB0-43A1-4F8E-86AB-F29C01A47D9A}" srcId="{FF4A3454-C0F7-4671-873C-F7195726AC13}" destId="{4F9D648B-A4E6-4460-A197-F4791EBECAF1}" srcOrd="0" destOrd="0" parTransId="{B35064BF-BA84-40A7-AD34-A6131F9B427A}" sibTransId="{45E78085-9525-4E81-B03C-4D5B9443F26A}"/>
    <dgm:cxn modelId="{CE6F2112-9AF4-47AD-A48F-6BA4C2B091A3}" srcId="{B9B9D93F-C68E-4166-98C9-4582F3484376}" destId="{239EC8F3-62E0-4FE5-B678-DBF1246D2DE4}" srcOrd="0" destOrd="0" parTransId="{0B0F55BF-D0F2-40A6-8F3B-1BCC73E6C95B}" sibTransId="{269AC5AF-CFDC-4E00-A16D-DC3D3EECE2ED}"/>
    <dgm:cxn modelId="{B695A091-B07C-42CB-9338-FB7D10D8ABD0}" type="presOf" srcId="{FF4A3454-C0F7-4671-873C-F7195726AC13}" destId="{D9E7FB57-09DE-4690-A607-F6E25A02D902}" srcOrd="0" destOrd="1" presId="urn:microsoft.com/office/officeart/2008/layout/AlternatingPictureCircles"/>
    <dgm:cxn modelId="{ADBB4D63-7260-46E3-87EB-4504B3619C90}" type="presOf" srcId="{18093E1D-FAFC-426F-A5D2-3FDF3BCF4956}" destId="{D9E7FB57-09DE-4690-A607-F6E25A02D902}" srcOrd="0" destOrd="4" presId="urn:microsoft.com/office/officeart/2008/layout/AlternatingPictureCircles"/>
    <dgm:cxn modelId="{71AA560B-258D-4E49-AA7E-86A1BD835196}" type="presParOf" srcId="{84BEB33B-6B98-40C1-8EFE-2D8D8E4FC8F6}" destId="{CC044150-B390-4ED0-A532-C339B8399D9E}" srcOrd="0" destOrd="0" presId="urn:microsoft.com/office/officeart/2008/layout/AlternatingPictureCircles"/>
    <dgm:cxn modelId="{AC3D2011-ADBE-4217-8ED1-81690A457C30}" type="presParOf" srcId="{CC044150-B390-4ED0-A532-C339B8399D9E}" destId="{DEE6B4FA-3AA1-4DBC-A36E-BF87C29A9E32}" srcOrd="0" destOrd="0" presId="urn:microsoft.com/office/officeart/2008/layout/AlternatingPictureCircles"/>
    <dgm:cxn modelId="{EAA97CA7-33ED-4CA9-A9E6-77701C73E9AC}" type="presParOf" srcId="{CC044150-B390-4ED0-A532-C339B8399D9E}" destId="{06B4AF48-B93A-434F-B969-8A522313E5CA}" srcOrd="1" destOrd="0" presId="urn:microsoft.com/office/officeart/2008/layout/AlternatingPictureCircles"/>
    <dgm:cxn modelId="{618E4709-6710-48CF-B3BF-DBE96E5E248F}" type="presParOf" srcId="{CC044150-B390-4ED0-A532-C339B8399D9E}" destId="{D9E7FB57-09DE-4690-A607-F6E25A02D902}" srcOrd="2" destOrd="0" presId="urn:microsoft.com/office/officeart/2008/layout/AlternatingPictureCircles"/>
    <dgm:cxn modelId="{76059D63-B181-4DDD-9E38-E0D6E6FB1FFA}" type="presParOf" srcId="{CC044150-B390-4ED0-A532-C339B8399D9E}" destId="{17A7E52F-417F-43A3-AFFD-7A36056F4E7C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26C5B5-1BB7-4AEC-99A3-6FE07CCFC8C4}" type="doc">
      <dgm:prSet loTypeId="urn:microsoft.com/office/officeart/2008/layout/HexagonCluster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04BC9413-F2ED-4F29-956F-E3C7BC7AB2FD}">
      <dgm:prSet phldrT="[Metin]" custT="1"/>
      <dgm:spPr/>
      <dgm:t>
        <a:bodyPr/>
        <a:lstStyle/>
        <a:p>
          <a:r>
            <a:rPr lang="tr-TR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Cilt </a:t>
          </a:r>
          <a:endParaRPr lang="tr-T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9C85AC-6552-498B-BED0-E6E96A93F5F0}" type="parTrans" cxnId="{4C65A44D-71C8-4A09-94C3-BCA647349702}">
      <dgm:prSet/>
      <dgm:spPr/>
      <dgm:t>
        <a:bodyPr/>
        <a:lstStyle/>
        <a:p>
          <a:endParaRPr lang="tr-TR"/>
        </a:p>
      </dgm:t>
    </dgm:pt>
    <dgm:pt modelId="{4A7CDF3E-73E7-4F12-96E5-2A41707A10C5}" type="sibTrans" cxnId="{4C65A44D-71C8-4A09-94C3-BCA64734970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tr-TR"/>
        </a:p>
      </dgm:t>
    </dgm:pt>
    <dgm:pt modelId="{60537741-312E-404D-A1DC-09A6FBCD9C29}">
      <dgm:prSet phldrT="[Metin]"/>
      <dgm:spPr/>
      <dgm:t>
        <a:bodyPr/>
        <a:lstStyle/>
        <a:p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Gastro-intestinal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C356D2-26FD-40CE-B569-BF5B86DAA401}" type="parTrans" cxnId="{B70711F1-FBD8-4842-8CD1-70C3D2CAE7BD}">
      <dgm:prSet/>
      <dgm:spPr/>
      <dgm:t>
        <a:bodyPr/>
        <a:lstStyle/>
        <a:p>
          <a:endParaRPr lang="en-US"/>
        </a:p>
      </dgm:t>
    </dgm:pt>
    <dgm:pt modelId="{E6C36884-A521-44C1-818D-CBF8EB1F4053}" type="sibTrans" cxnId="{B70711F1-FBD8-4842-8CD1-70C3D2CAE7BD}">
      <dgm:prSet/>
      <dgm:spPr>
        <a:blipFill>
          <a:blip xmlns:r="http://schemas.openxmlformats.org/officeDocument/2006/relationships" r:embed="rId2"/>
          <a:srcRect/>
          <a:stretch>
            <a:fillRect t="-28000" b="-28000"/>
          </a:stretch>
        </a:blipFill>
      </dgm:spPr>
      <dgm:t>
        <a:bodyPr/>
        <a:lstStyle/>
        <a:p>
          <a:endParaRPr lang="en-US"/>
        </a:p>
      </dgm:t>
    </dgm:pt>
    <dgm:pt modelId="{156981EE-7FC3-4DA2-9A6D-F5089D3254CB}">
      <dgm:prSet phldrT="[Metin]"/>
      <dgm:spPr/>
      <dgm:t>
        <a:bodyPr/>
        <a:lstStyle/>
        <a:p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Respiratuar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723418-856E-4008-B389-BAC95D523C94}" type="parTrans" cxnId="{63A153FD-6356-49E4-8B00-D3F7F19B3642}">
      <dgm:prSet/>
      <dgm:spPr/>
      <dgm:t>
        <a:bodyPr/>
        <a:lstStyle/>
        <a:p>
          <a:endParaRPr lang="en-US"/>
        </a:p>
      </dgm:t>
    </dgm:pt>
    <dgm:pt modelId="{4C609C54-C6EC-4C87-9D45-F4D3463E7DF8}" type="sibTrans" cxnId="{63A153FD-6356-49E4-8B00-D3F7F19B3642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n-US"/>
        </a:p>
      </dgm:t>
    </dgm:pt>
    <dgm:pt modelId="{E761F301-2569-42BD-A48A-02EDD67E3573}">
      <dgm:prSet phldrT="[Metin]"/>
      <dgm:spPr/>
      <dgm:t>
        <a:bodyPr/>
        <a:lstStyle/>
        <a:p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Kardiyo-vasküler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6D99B8-AB46-4928-8E70-E842016FC6FB}" type="parTrans" cxnId="{C8CFC545-713B-493E-8768-205A474CEEFB}">
      <dgm:prSet/>
      <dgm:spPr/>
      <dgm:t>
        <a:bodyPr/>
        <a:lstStyle/>
        <a:p>
          <a:endParaRPr lang="en-US"/>
        </a:p>
      </dgm:t>
    </dgm:pt>
    <dgm:pt modelId="{C0D5682F-659B-446A-B05F-92500953BA35}" type="sibTrans" cxnId="{C8CFC545-713B-493E-8768-205A474CEEFB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n-US"/>
        </a:p>
      </dgm:t>
    </dgm:pt>
    <dgm:pt modelId="{CB2F6FFC-C081-4622-AF9A-6E59B97FD644}">
      <dgm:prSet phldrT="[Metin]"/>
      <dgm:spPr/>
      <dgm:t>
        <a:bodyPr/>
        <a:lstStyle/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Endokrin-</a:t>
          </a:r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Metabolik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E1FF5C-235A-4D58-8D89-F326E5092010}" type="parTrans" cxnId="{BC622DBB-6422-47B8-B97A-821173840DB5}">
      <dgm:prSet/>
      <dgm:spPr/>
      <dgm:t>
        <a:bodyPr/>
        <a:lstStyle/>
        <a:p>
          <a:endParaRPr lang="en-US"/>
        </a:p>
      </dgm:t>
    </dgm:pt>
    <dgm:pt modelId="{C786013A-3DEE-42DA-B530-52C7F9E657BC}" type="sibTrans" cxnId="{BC622DBB-6422-47B8-B97A-821173840DB5}">
      <dgm:prSet/>
      <dgm:spPr>
        <a:blipFill>
          <a:blip xmlns:r="http://schemas.openxmlformats.org/officeDocument/2006/relationships" r:embed="rId5"/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A63865EC-FBDF-4560-BA00-08F177BF3D76}" type="pres">
      <dgm:prSet presAssocID="{A626C5B5-1BB7-4AEC-99A3-6FE07CCFC8C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tr-TR"/>
        </a:p>
      </dgm:t>
    </dgm:pt>
    <dgm:pt modelId="{68CFCD97-069A-4D46-AD74-27F6722C1B8F}" type="pres">
      <dgm:prSet presAssocID="{04BC9413-F2ED-4F29-956F-E3C7BC7AB2FD}" presName="text1" presStyleCnt="0"/>
      <dgm:spPr/>
      <dgm:t>
        <a:bodyPr/>
        <a:lstStyle/>
        <a:p>
          <a:endParaRPr lang="en-US"/>
        </a:p>
      </dgm:t>
    </dgm:pt>
    <dgm:pt modelId="{CD7EC7DD-5083-4B91-914E-53B64A742CD0}" type="pres">
      <dgm:prSet presAssocID="{04BC9413-F2ED-4F29-956F-E3C7BC7AB2FD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044256-947F-468F-8AF1-766760733645}" type="pres">
      <dgm:prSet presAssocID="{04BC9413-F2ED-4F29-956F-E3C7BC7AB2FD}" presName="textaccent1" presStyleCnt="0"/>
      <dgm:spPr/>
      <dgm:t>
        <a:bodyPr/>
        <a:lstStyle/>
        <a:p>
          <a:endParaRPr lang="en-US"/>
        </a:p>
      </dgm:t>
    </dgm:pt>
    <dgm:pt modelId="{EC21E73D-FBFF-4EEF-AB33-68BEAD9E016F}" type="pres">
      <dgm:prSet presAssocID="{04BC9413-F2ED-4F29-956F-E3C7BC7AB2FD}" presName="accentRepeatNode" presStyleLbl="solidAlignAcc1" presStyleIdx="0" presStyleCnt="10"/>
      <dgm:spPr/>
      <dgm:t>
        <a:bodyPr/>
        <a:lstStyle/>
        <a:p>
          <a:endParaRPr lang="en-US"/>
        </a:p>
      </dgm:t>
    </dgm:pt>
    <dgm:pt modelId="{FE0D5A66-D701-423D-924D-D949728C61CB}" type="pres">
      <dgm:prSet presAssocID="{4A7CDF3E-73E7-4F12-96E5-2A41707A10C5}" presName="image1" presStyleCnt="0"/>
      <dgm:spPr/>
      <dgm:t>
        <a:bodyPr/>
        <a:lstStyle/>
        <a:p>
          <a:endParaRPr lang="en-US"/>
        </a:p>
      </dgm:t>
    </dgm:pt>
    <dgm:pt modelId="{9B07BE6E-F3A3-479F-BE93-13116564A9B8}" type="pres">
      <dgm:prSet presAssocID="{4A7CDF3E-73E7-4F12-96E5-2A41707A10C5}" presName="imageRepeatNode" presStyleLbl="alignAcc1" presStyleIdx="0" presStyleCnt="5"/>
      <dgm:spPr/>
      <dgm:t>
        <a:bodyPr/>
        <a:lstStyle/>
        <a:p>
          <a:endParaRPr lang="tr-TR"/>
        </a:p>
      </dgm:t>
    </dgm:pt>
    <dgm:pt modelId="{80852D9D-FAAA-485C-B146-FEFF7B4C0D9E}" type="pres">
      <dgm:prSet presAssocID="{4A7CDF3E-73E7-4F12-96E5-2A41707A10C5}" presName="imageaccent1" presStyleCnt="0"/>
      <dgm:spPr/>
      <dgm:t>
        <a:bodyPr/>
        <a:lstStyle/>
        <a:p>
          <a:endParaRPr lang="en-US"/>
        </a:p>
      </dgm:t>
    </dgm:pt>
    <dgm:pt modelId="{E99FC034-A79B-449B-BADB-F8B7CB7E510E}" type="pres">
      <dgm:prSet presAssocID="{4A7CDF3E-73E7-4F12-96E5-2A41707A10C5}" presName="accentRepeatNode" presStyleLbl="solidAlignAcc1" presStyleIdx="1" presStyleCnt="10"/>
      <dgm:spPr/>
      <dgm:t>
        <a:bodyPr/>
        <a:lstStyle/>
        <a:p>
          <a:endParaRPr lang="en-US"/>
        </a:p>
      </dgm:t>
    </dgm:pt>
    <dgm:pt modelId="{CA09DD26-DBF5-436E-8D61-F06B91796AE7}" type="pres">
      <dgm:prSet presAssocID="{60537741-312E-404D-A1DC-09A6FBCD9C29}" presName="text2" presStyleCnt="0"/>
      <dgm:spPr/>
    </dgm:pt>
    <dgm:pt modelId="{04100B24-6951-433D-B956-6B7DD613F19C}" type="pres">
      <dgm:prSet presAssocID="{60537741-312E-404D-A1DC-09A6FBCD9C29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78D1A-79C5-4987-87BA-72ADC7459EB8}" type="pres">
      <dgm:prSet presAssocID="{60537741-312E-404D-A1DC-09A6FBCD9C29}" presName="textaccent2" presStyleCnt="0"/>
      <dgm:spPr/>
    </dgm:pt>
    <dgm:pt modelId="{580571D7-CEFD-48B6-9523-997965ABA684}" type="pres">
      <dgm:prSet presAssocID="{60537741-312E-404D-A1DC-09A6FBCD9C29}" presName="accentRepeatNode" presStyleLbl="solidAlignAcc1" presStyleIdx="2" presStyleCnt="10"/>
      <dgm:spPr/>
    </dgm:pt>
    <dgm:pt modelId="{CE9A4163-57BF-49E5-AF94-8DB4EF47A763}" type="pres">
      <dgm:prSet presAssocID="{E6C36884-A521-44C1-818D-CBF8EB1F4053}" presName="image2" presStyleCnt="0"/>
      <dgm:spPr/>
    </dgm:pt>
    <dgm:pt modelId="{CECF4842-1921-4B08-A02E-C43CA17E4897}" type="pres">
      <dgm:prSet presAssocID="{E6C36884-A521-44C1-818D-CBF8EB1F4053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0E22DE24-58AC-4A51-86A5-0776534F1CC1}" type="pres">
      <dgm:prSet presAssocID="{E6C36884-A521-44C1-818D-CBF8EB1F4053}" presName="imageaccent2" presStyleCnt="0"/>
      <dgm:spPr/>
    </dgm:pt>
    <dgm:pt modelId="{9359C066-71DD-46ED-B678-D2AFF4C2BF4E}" type="pres">
      <dgm:prSet presAssocID="{E6C36884-A521-44C1-818D-CBF8EB1F4053}" presName="accentRepeatNode" presStyleLbl="solidAlignAcc1" presStyleIdx="3" presStyleCnt="10"/>
      <dgm:spPr/>
    </dgm:pt>
    <dgm:pt modelId="{B2931B86-46B6-4046-9FCF-B2C8489C5AD0}" type="pres">
      <dgm:prSet presAssocID="{156981EE-7FC3-4DA2-9A6D-F5089D3254CB}" presName="text3" presStyleCnt="0"/>
      <dgm:spPr/>
    </dgm:pt>
    <dgm:pt modelId="{480C94C8-A822-40C5-8E93-6128D4F21943}" type="pres">
      <dgm:prSet presAssocID="{156981EE-7FC3-4DA2-9A6D-F5089D3254CB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345C6-B824-47F6-9542-FF0CC41A1A79}" type="pres">
      <dgm:prSet presAssocID="{156981EE-7FC3-4DA2-9A6D-F5089D3254CB}" presName="textaccent3" presStyleCnt="0"/>
      <dgm:spPr/>
    </dgm:pt>
    <dgm:pt modelId="{50366EA2-E31E-46F4-BD00-6EC51511369F}" type="pres">
      <dgm:prSet presAssocID="{156981EE-7FC3-4DA2-9A6D-F5089D3254CB}" presName="accentRepeatNode" presStyleLbl="solidAlignAcc1" presStyleIdx="4" presStyleCnt="10"/>
      <dgm:spPr/>
    </dgm:pt>
    <dgm:pt modelId="{54EFCA88-8F16-46AC-9B05-687E4B0828C1}" type="pres">
      <dgm:prSet presAssocID="{4C609C54-C6EC-4C87-9D45-F4D3463E7DF8}" presName="image3" presStyleCnt="0"/>
      <dgm:spPr/>
    </dgm:pt>
    <dgm:pt modelId="{1525BA4B-842B-426B-900A-B5A0C6A86786}" type="pres">
      <dgm:prSet presAssocID="{4C609C54-C6EC-4C87-9D45-F4D3463E7DF8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C4D6774F-10C7-421B-B456-66FF0C043AC5}" type="pres">
      <dgm:prSet presAssocID="{4C609C54-C6EC-4C87-9D45-F4D3463E7DF8}" presName="imageaccent3" presStyleCnt="0"/>
      <dgm:spPr/>
    </dgm:pt>
    <dgm:pt modelId="{ECC5A678-6122-415E-9E1E-4EE4D3FE0561}" type="pres">
      <dgm:prSet presAssocID="{4C609C54-C6EC-4C87-9D45-F4D3463E7DF8}" presName="accentRepeatNode" presStyleLbl="solidAlignAcc1" presStyleIdx="5" presStyleCnt="10"/>
      <dgm:spPr/>
    </dgm:pt>
    <dgm:pt modelId="{938BEB8F-8501-4072-AE84-5D036FC39D3B}" type="pres">
      <dgm:prSet presAssocID="{E761F301-2569-42BD-A48A-02EDD67E3573}" presName="text4" presStyleCnt="0"/>
      <dgm:spPr/>
    </dgm:pt>
    <dgm:pt modelId="{4C725CF9-1F5D-4276-96EB-1EAE49D490B4}" type="pres">
      <dgm:prSet presAssocID="{E761F301-2569-42BD-A48A-02EDD67E3573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2884A-4701-443D-9232-7969B32EF4AA}" type="pres">
      <dgm:prSet presAssocID="{E761F301-2569-42BD-A48A-02EDD67E3573}" presName="textaccent4" presStyleCnt="0"/>
      <dgm:spPr/>
    </dgm:pt>
    <dgm:pt modelId="{6C8CCD49-AE90-499E-801C-6895D735CC16}" type="pres">
      <dgm:prSet presAssocID="{E761F301-2569-42BD-A48A-02EDD67E3573}" presName="accentRepeatNode" presStyleLbl="solidAlignAcc1" presStyleIdx="6" presStyleCnt="10"/>
      <dgm:spPr/>
    </dgm:pt>
    <dgm:pt modelId="{CC81BA02-C0E4-4532-9F64-11DA6E35C371}" type="pres">
      <dgm:prSet presAssocID="{C0D5682F-659B-446A-B05F-92500953BA35}" presName="image4" presStyleCnt="0"/>
      <dgm:spPr/>
    </dgm:pt>
    <dgm:pt modelId="{495B7B02-010C-42D0-B78B-FD34A3DE18F9}" type="pres">
      <dgm:prSet presAssocID="{C0D5682F-659B-446A-B05F-92500953BA35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AA9FA941-5037-4BB0-84E6-AA04DF64B6E1}" type="pres">
      <dgm:prSet presAssocID="{C0D5682F-659B-446A-B05F-92500953BA35}" presName="imageaccent4" presStyleCnt="0"/>
      <dgm:spPr/>
    </dgm:pt>
    <dgm:pt modelId="{3CE99CDB-7597-41CB-96EB-90D8F672513D}" type="pres">
      <dgm:prSet presAssocID="{C0D5682F-659B-446A-B05F-92500953BA35}" presName="accentRepeatNode" presStyleLbl="solidAlignAcc1" presStyleIdx="7" presStyleCnt="10"/>
      <dgm:spPr/>
    </dgm:pt>
    <dgm:pt modelId="{E2B7FD95-73F4-4C6E-9B29-9B22A20813C1}" type="pres">
      <dgm:prSet presAssocID="{CB2F6FFC-C081-4622-AF9A-6E59B97FD644}" presName="text5" presStyleCnt="0"/>
      <dgm:spPr/>
    </dgm:pt>
    <dgm:pt modelId="{A0002351-B611-44FC-9E87-8AEC3B2C3FBA}" type="pres">
      <dgm:prSet presAssocID="{CB2F6FFC-C081-4622-AF9A-6E59B97FD644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8FD9A-3A23-4639-B26C-4A729B638CB5}" type="pres">
      <dgm:prSet presAssocID="{CB2F6FFC-C081-4622-AF9A-6E59B97FD644}" presName="textaccent5" presStyleCnt="0"/>
      <dgm:spPr/>
    </dgm:pt>
    <dgm:pt modelId="{685638A0-07C8-4E6D-A95F-47A9E2B68B22}" type="pres">
      <dgm:prSet presAssocID="{CB2F6FFC-C081-4622-AF9A-6E59B97FD644}" presName="accentRepeatNode" presStyleLbl="solidAlignAcc1" presStyleIdx="8" presStyleCnt="10"/>
      <dgm:spPr/>
    </dgm:pt>
    <dgm:pt modelId="{59E1A090-C2BF-42A3-B75D-15A076169A5A}" type="pres">
      <dgm:prSet presAssocID="{C786013A-3DEE-42DA-B530-52C7F9E657BC}" presName="image5" presStyleCnt="0"/>
      <dgm:spPr/>
    </dgm:pt>
    <dgm:pt modelId="{AEE189EA-552E-4039-A8B9-3FC46C66DC27}" type="pres">
      <dgm:prSet presAssocID="{C786013A-3DEE-42DA-B530-52C7F9E657BC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2CF5736D-DBF1-4734-AD0C-C1761C5A41DC}" type="pres">
      <dgm:prSet presAssocID="{C786013A-3DEE-42DA-B530-52C7F9E657BC}" presName="imageaccent5" presStyleCnt="0"/>
      <dgm:spPr/>
    </dgm:pt>
    <dgm:pt modelId="{691A24CF-F0C8-4E6B-91E2-6A5D8A69FED6}" type="pres">
      <dgm:prSet presAssocID="{C786013A-3DEE-42DA-B530-52C7F9E657BC}" presName="accentRepeatNode" presStyleLbl="solidAlignAcc1" presStyleIdx="9" presStyleCnt="10"/>
      <dgm:spPr/>
    </dgm:pt>
  </dgm:ptLst>
  <dgm:cxnLst>
    <dgm:cxn modelId="{1F0AC572-6ADB-4068-B285-6ABDDC79505C}" type="presOf" srcId="{CB2F6FFC-C081-4622-AF9A-6E59B97FD644}" destId="{A0002351-B611-44FC-9E87-8AEC3B2C3FBA}" srcOrd="0" destOrd="0" presId="urn:microsoft.com/office/officeart/2008/layout/HexagonCluster"/>
    <dgm:cxn modelId="{C2B72EAE-6BCF-4BEA-944D-BA45A2FBFA23}" type="presOf" srcId="{C0D5682F-659B-446A-B05F-92500953BA35}" destId="{495B7B02-010C-42D0-B78B-FD34A3DE18F9}" srcOrd="0" destOrd="0" presId="urn:microsoft.com/office/officeart/2008/layout/HexagonCluster"/>
    <dgm:cxn modelId="{1D36D8CA-2C36-41AE-996C-BA93B07ADE35}" type="presOf" srcId="{E761F301-2569-42BD-A48A-02EDD67E3573}" destId="{4C725CF9-1F5D-4276-96EB-1EAE49D490B4}" srcOrd="0" destOrd="0" presId="urn:microsoft.com/office/officeart/2008/layout/HexagonCluster"/>
    <dgm:cxn modelId="{9BAA46F5-668E-4C6C-B11A-3488F57DF90E}" type="presOf" srcId="{4C609C54-C6EC-4C87-9D45-F4D3463E7DF8}" destId="{1525BA4B-842B-426B-900A-B5A0C6A86786}" srcOrd="0" destOrd="0" presId="urn:microsoft.com/office/officeart/2008/layout/HexagonCluster"/>
    <dgm:cxn modelId="{63A153FD-6356-49E4-8B00-D3F7F19B3642}" srcId="{A626C5B5-1BB7-4AEC-99A3-6FE07CCFC8C4}" destId="{156981EE-7FC3-4DA2-9A6D-F5089D3254CB}" srcOrd="2" destOrd="0" parTransId="{FB723418-856E-4008-B389-BAC95D523C94}" sibTransId="{4C609C54-C6EC-4C87-9D45-F4D3463E7DF8}"/>
    <dgm:cxn modelId="{4C65A44D-71C8-4A09-94C3-BCA647349702}" srcId="{A626C5B5-1BB7-4AEC-99A3-6FE07CCFC8C4}" destId="{04BC9413-F2ED-4F29-956F-E3C7BC7AB2FD}" srcOrd="0" destOrd="0" parTransId="{589C85AC-6552-498B-BED0-E6E96A93F5F0}" sibTransId="{4A7CDF3E-73E7-4F12-96E5-2A41707A10C5}"/>
    <dgm:cxn modelId="{2C3DB9F1-8AF0-4FF8-98A2-4CA173987D07}" type="presOf" srcId="{E6C36884-A521-44C1-818D-CBF8EB1F4053}" destId="{CECF4842-1921-4B08-A02E-C43CA17E4897}" srcOrd="0" destOrd="0" presId="urn:microsoft.com/office/officeart/2008/layout/HexagonCluster"/>
    <dgm:cxn modelId="{F084A55C-D37B-4A2F-A41F-E781623EFFC1}" type="presOf" srcId="{4A7CDF3E-73E7-4F12-96E5-2A41707A10C5}" destId="{9B07BE6E-F3A3-479F-BE93-13116564A9B8}" srcOrd="0" destOrd="0" presId="urn:microsoft.com/office/officeart/2008/layout/HexagonCluster"/>
    <dgm:cxn modelId="{19441D64-E4B9-4050-A904-9DA281509455}" type="presOf" srcId="{04BC9413-F2ED-4F29-956F-E3C7BC7AB2FD}" destId="{CD7EC7DD-5083-4B91-914E-53B64A742CD0}" srcOrd="0" destOrd="0" presId="urn:microsoft.com/office/officeart/2008/layout/HexagonCluster"/>
    <dgm:cxn modelId="{4197E5A3-20BB-4AB2-A23F-BF74A58911A0}" type="presOf" srcId="{C786013A-3DEE-42DA-B530-52C7F9E657BC}" destId="{AEE189EA-552E-4039-A8B9-3FC46C66DC27}" srcOrd="0" destOrd="0" presId="urn:microsoft.com/office/officeart/2008/layout/HexagonCluster"/>
    <dgm:cxn modelId="{B70711F1-FBD8-4842-8CD1-70C3D2CAE7BD}" srcId="{A626C5B5-1BB7-4AEC-99A3-6FE07CCFC8C4}" destId="{60537741-312E-404D-A1DC-09A6FBCD9C29}" srcOrd="1" destOrd="0" parTransId="{D9C356D2-26FD-40CE-B569-BF5B86DAA401}" sibTransId="{E6C36884-A521-44C1-818D-CBF8EB1F4053}"/>
    <dgm:cxn modelId="{BC622DBB-6422-47B8-B97A-821173840DB5}" srcId="{A626C5B5-1BB7-4AEC-99A3-6FE07CCFC8C4}" destId="{CB2F6FFC-C081-4622-AF9A-6E59B97FD644}" srcOrd="4" destOrd="0" parTransId="{86E1FF5C-235A-4D58-8D89-F326E5092010}" sibTransId="{C786013A-3DEE-42DA-B530-52C7F9E657BC}"/>
    <dgm:cxn modelId="{C8CFC545-713B-493E-8768-205A474CEEFB}" srcId="{A626C5B5-1BB7-4AEC-99A3-6FE07CCFC8C4}" destId="{E761F301-2569-42BD-A48A-02EDD67E3573}" srcOrd="3" destOrd="0" parTransId="{F56D99B8-AB46-4928-8E70-E842016FC6FB}" sibTransId="{C0D5682F-659B-446A-B05F-92500953BA35}"/>
    <dgm:cxn modelId="{BFB00C24-FF46-49F1-A3A4-42A83FB57F1D}" type="presOf" srcId="{60537741-312E-404D-A1DC-09A6FBCD9C29}" destId="{04100B24-6951-433D-B956-6B7DD613F19C}" srcOrd="0" destOrd="0" presId="urn:microsoft.com/office/officeart/2008/layout/HexagonCluster"/>
    <dgm:cxn modelId="{5086C0CB-F1F2-4C4F-9378-FB328A98F3BF}" type="presOf" srcId="{A626C5B5-1BB7-4AEC-99A3-6FE07CCFC8C4}" destId="{A63865EC-FBDF-4560-BA00-08F177BF3D76}" srcOrd="0" destOrd="0" presId="urn:microsoft.com/office/officeart/2008/layout/HexagonCluster"/>
    <dgm:cxn modelId="{7A2FE272-F572-404F-B674-075F9FAC4A8E}" type="presOf" srcId="{156981EE-7FC3-4DA2-9A6D-F5089D3254CB}" destId="{480C94C8-A822-40C5-8E93-6128D4F21943}" srcOrd="0" destOrd="0" presId="urn:microsoft.com/office/officeart/2008/layout/HexagonCluster"/>
    <dgm:cxn modelId="{43D031EE-12E1-48ED-9470-62AD142FF679}" type="presParOf" srcId="{A63865EC-FBDF-4560-BA00-08F177BF3D76}" destId="{68CFCD97-069A-4D46-AD74-27F6722C1B8F}" srcOrd="0" destOrd="0" presId="urn:microsoft.com/office/officeart/2008/layout/HexagonCluster"/>
    <dgm:cxn modelId="{54C08A0D-B1A3-4338-9381-61362A1C714D}" type="presParOf" srcId="{68CFCD97-069A-4D46-AD74-27F6722C1B8F}" destId="{CD7EC7DD-5083-4B91-914E-53B64A742CD0}" srcOrd="0" destOrd="0" presId="urn:microsoft.com/office/officeart/2008/layout/HexagonCluster"/>
    <dgm:cxn modelId="{D3984277-811D-4392-885C-92B05FD12490}" type="presParOf" srcId="{A63865EC-FBDF-4560-BA00-08F177BF3D76}" destId="{0F044256-947F-468F-8AF1-766760733645}" srcOrd="1" destOrd="0" presId="urn:microsoft.com/office/officeart/2008/layout/HexagonCluster"/>
    <dgm:cxn modelId="{FEAE6C2A-90B5-4663-A346-8044D0309274}" type="presParOf" srcId="{0F044256-947F-468F-8AF1-766760733645}" destId="{EC21E73D-FBFF-4EEF-AB33-68BEAD9E016F}" srcOrd="0" destOrd="0" presId="urn:microsoft.com/office/officeart/2008/layout/HexagonCluster"/>
    <dgm:cxn modelId="{276D8B9C-994F-44E1-8526-A32D4BD906E7}" type="presParOf" srcId="{A63865EC-FBDF-4560-BA00-08F177BF3D76}" destId="{FE0D5A66-D701-423D-924D-D949728C61CB}" srcOrd="2" destOrd="0" presId="urn:microsoft.com/office/officeart/2008/layout/HexagonCluster"/>
    <dgm:cxn modelId="{3A22B9DF-6D1A-4348-8599-874B538BDEAB}" type="presParOf" srcId="{FE0D5A66-D701-423D-924D-D949728C61CB}" destId="{9B07BE6E-F3A3-479F-BE93-13116564A9B8}" srcOrd="0" destOrd="0" presId="urn:microsoft.com/office/officeart/2008/layout/HexagonCluster"/>
    <dgm:cxn modelId="{A2CE2F50-56BA-4B24-AF49-7070663E6FC0}" type="presParOf" srcId="{A63865EC-FBDF-4560-BA00-08F177BF3D76}" destId="{80852D9D-FAAA-485C-B146-FEFF7B4C0D9E}" srcOrd="3" destOrd="0" presId="urn:microsoft.com/office/officeart/2008/layout/HexagonCluster"/>
    <dgm:cxn modelId="{BFE12E59-1C9F-4915-AE04-F1492AF643A8}" type="presParOf" srcId="{80852D9D-FAAA-485C-B146-FEFF7B4C0D9E}" destId="{E99FC034-A79B-449B-BADB-F8B7CB7E510E}" srcOrd="0" destOrd="0" presId="urn:microsoft.com/office/officeart/2008/layout/HexagonCluster"/>
    <dgm:cxn modelId="{DA20E413-7E98-4C8E-8CE4-DFCFFF907DAD}" type="presParOf" srcId="{A63865EC-FBDF-4560-BA00-08F177BF3D76}" destId="{CA09DD26-DBF5-436E-8D61-F06B91796AE7}" srcOrd="4" destOrd="0" presId="urn:microsoft.com/office/officeart/2008/layout/HexagonCluster"/>
    <dgm:cxn modelId="{9034F404-9CAB-450E-8BF1-68DB2BE80A72}" type="presParOf" srcId="{CA09DD26-DBF5-436E-8D61-F06B91796AE7}" destId="{04100B24-6951-433D-B956-6B7DD613F19C}" srcOrd="0" destOrd="0" presId="urn:microsoft.com/office/officeart/2008/layout/HexagonCluster"/>
    <dgm:cxn modelId="{52FAB9F1-D338-41B0-BD5E-5BED90DF9329}" type="presParOf" srcId="{A63865EC-FBDF-4560-BA00-08F177BF3D76}" destId="{1B178D1A-79C5-4987-87BA-72ADC7459EB8}" srcOrd="5" destOrd="0" presId="urn:microsoft.com/office/officeart/2008/layout/HexagonCluster"/>
    <dgm:cxn modelId="{5F3FFC57-7F64-443C-90CC-2E81F812B195}" type="presParOf" srcId="{1B178D1A-79C5-4987-87BA-72ADC7459EB8}" destId="{580571D7-CEFD-48B6-9523-997965ABA684}" srcOrd="0" destOrd="0" presId="urn:microsoft.com/office/officeart/2008/layout/HexagonCluster"/>
    <dgm:cxn modelId="{26DD9147-8199-4A1C-89AA-6C1097EAF63D}" type="presParOf" srcId="{A63865EC-FBDF-4560-BA00-08F177BF3D76}" destId="{CE9A4163-57BF-49E5-AF94-8DB4EF47A763}" srcOrd="6" destOrd="0" presId="urn:microsoft.com/office/officeart/2008/layout/HexagonCluster"/>
    <dgm:cxn modelId="{BF680427-63A1-4760-8261-55CD5FBCDB28}" type="presParOf" srcId="{CE9A4163-57BF-49E5-AF94-8DB4EF47A763}" destId="{CECF4842-1921-4B08-A02E-C43CA17E4897}" srcOrd="0" destOrd="0" presId="urn:microsoft.com/office/officeart/2008/layout/HexagonCluster"/>
    <dgm:cxn modelId="{CED5DE98-ED46-4810-9449-955705F47C26}" type="presParOf" srcId="{A63865EC-FBDF-4560-BA00-08F177BF3D76}" destId="{0E22DE24-58AC-4A51-86A5-0776534F1CC1}" srcOrd="7" destOrd="0" presId="urn:microsoft.com/office/officeart/2008/layout/HexagonCluster"/>
    <dgm:cxn modelId="{C09FC595-9353-4C31-87E6-922DD09E066A}" type="presParOf" srcId="{0E22DE24-58AC-4A51-86A5-0776534F1CC1}" destId="{9359C066-71DD-46ED-B678-D2AFF4C2BF4E}" srcOrd="0" destOrd="0" presId="urn:microsoft.com/office/officeart/2008/layout/HexagonCluster"/>
    <dgm:cxn modelId="{E9D2506D-44C8-41BA-A810-24234A4983A5}" type="presParOf" srcId="{A63865EC-FBDF-4560-BA00-08F177BF3D76}" destId="{B2931B86-46B6-4046-9FCF-B2C8489C5AD0}" srcOrd="8" destOrd="0" presId="urn:microsoft.com/office/officeart/2008/layout/HexagonCluster"/>
    <dgm:cxn modelId="{8A00194E-BB18-4132-9F66-F286EEC26E27}" type="presParOf" srcId="{B2931B86-46B6-4046-9FCF-B2C8489C5AD0}" destId="{480C94C8-A822-40C5-8E93-6128D4F21943}" srcOrd="0" destOrd="0" presId="urn:microsoft.com/office/officeart/2008/layout/HexagonCluster"/>
    <dgm:cxn modelId="{8A8D60BA-A6FE-4F3C-A7BF-EB5F45BA4964}" type="presParOf" srcId="{A63865EC-FBDF-4560-BA00-08F177BF3D76}" destId="{1FC345C6-B824-47F6-9542-FF0CC41A1A79}" srcOrd="9" destOrd="0" presId="urn:microsoft.com/office/officeart/2008/layout/HexagonCluster"/>
    <dgm:cxn modelId="{B522C6E9-7D1A-42D1-AC49-7A4C5985BB70}" type="presParOf" srcId="{1FC345C6-B824-47F6-9542-FF0CC41A1A79}" destId="{50366EA2-E31E-46F4-BD00-6EC51511369F}" srcOrd="0" destOrd="0" presId="urn:microsoft.com/office/officeart/2008/layout/HexagonCluster"/>
    <dgm:cxn modelId="{0951B174-7EBC-4FCA-9D71-53174AD0ADC8}" type="presParOf" srcId="{A63865EC-FBDF-4560-BA00-08F177BF3D76}" destId="{54EFCA88-8F16-46AC-9B05-687E4B0828C1}" srcOrd="10" destOrd="0" presId="urn:microsoft.com/office/officeart/2008/layout/HexagonCluster"/>
    <dgm:cxn modelId="{23B51A1B-2E51-420B-A0E5-87DFA67A7AAA}" type="presParOf" srcId="{54EFCA88-8F16-46AC-9B05-687E4B0828C1}" destId="{1525BA4B-842B-426B-900A-B5A0C6A86786}" srcOrd="0" destOrd="0" presId="urn:microsoft.com/office/officeart/2008/layout/HexagonCluster"/>
    <dgm:cxn modelId="{5B0DDDEC-B1E1-4D25-AE6E-3B0FE4E25D67}" type="presParOf" srcId="{A63865EC-FBDF-4560-BA00-08F177BF3D76}" destId="{C4D6774F-10C7-421B-B456-66FF0C043AC5}" srcOrd="11" destOrd="0" presId="urn:microsoft.com/office/officeart/2008/layout/HexagonCluster"/>
    <dgm:cxn modelId="{C1F071F7-8CCE-46CB-9C0A-472B0A8A7595}" type="presParOf" srcId="{C4D6774F-10C7-421B-B456-66FF0C043AC5}" destId="{ECC5A678-6122-415E-9E1E-4EE4D3FE0561}" srcOrd="0" destOrd="0" presId="urn:microsoft.com/office/officeart/2008/layout/HexagonCluster"/>
    <dgm:cxn modelId="{979E2B77-8A8B-496D-AC1C-4815174C5337}" type="presParOf" srcId="{A63865EC-FBDF-4560-BA00-08F177BF3D76}" destId="{938BEB8F-8501-4072-AE84-5D036FC39D3B}" srcOrd="12" destOrd="0" presId="urn:microsoft.com/office/officeart/2008/layout/HexagonCluster"/>
    <dgm:cxn modelId="{FCDF9B97-425C-43E0-A3CD-1953E07B8411}" type="presParOf" srcId="{938BEB8F-8501-4072-AE84-5D036FC39D3B}" destId="{4C725CF9-1F5D-4276-96EB-1EAE49D490B4}" srcOrd="0" destOrd="0" presId="urn:microsoft.com/office/officeart/2008/layout/HexagonCluster"/>
    <dgm:cxn modelId="{D2BBCF70-1E22-4043-A0ED-4C23E14A8716}" type="presParOf" srcId="{A63865EC-FBDF-4560-BA00-08F177BF3D76}" destId="{5FC2884A-4701-443D-9232-7969B32EF4AA}" srcOrd="13" destOrd="0" presId="urn:microsoft.com/office/officeart/2008/layout/HexagonCluster"/>
    <dgm:cxn modelId="{473CF296-A117-4269-9D78-BE53F070BEDA}" type="presParOf" srcId="{5FC2884A-4701-443D-9232-7969B32EF4AA}" destId="{6C8CCD49-AE90-499E-801C-6895D735CC16}" srcOrd="0" destOrd="0" presId="urn:microsoft.com/office/officeart/2008/layout/HexagonCluster"/>
    <dgm:cxn modelId="{73347EEC-70B0-403E-B7CC-E2EABF7F53C6}" type="presParOf" srcId="{A63865EC-FBDF-4560-BA00-08F177BF3D76}" destId="{CC81BA02-C0E4-4532-9F64-11DA6E35C371}" srcOrd="14" destOrd="0" presId="urn:microsoft.com/office/officeart/2008/layout/HexagonCluster"/>
    <dgm:cxn modelId="{58C3D9C3-7EB3-4B31-88BC-AE6C33DC63A8}" type="presParOf" srcId="{CC81BA02-C0E4-4532-9F64-11DA6E35C371}" destId="{495B7B02-010C-42D0-B78B-FD34A3DE18F9}" srcOrd="0" destOrd="0" presId="urn:microsoft.com/office/officeart/2008/layout/HexagonCluster"/>
    <dgm:cxn modelId="{B3E4CDE0-A5B1-43D6-A1E9-A2C7287C0F7C}" type="presParOf" srcId="{A63865EC-FBDF-4560-BA00-08F177BF3D76}" destId="{AA9FA941-5037-4BB0-84E6-AA04DF64B6E1}" srcOrd="15" destOrd="0" presId="urn:microsoft.com/office/officeart/2008/layout/HexagonCluster"/>
    <dgm:cxn modelId="{1602D3F5-8562-4241-8D95-B508EB3FACB9}" type="presParOf" srcId="{AA9FA941-5037-4BB0-84E6-AA04DF64B6E1}" destId="{3CE99CDB-7597-41CB-96EB-90D8F672513D}" srcOrd="0" destOrd="0" presId="urn:microsoft.com/office/officeart/2008/layout/HexagonCluster"/>
    <dgm:cxn modelId="{EF30EE84-BADA-418B-B531-C191F5803A7A}" type="presParOf" srcId="{A63865EC-FBDF-4560-BA00-08F177BF3D76}" destId="{E2B7FD95-73F4-4C6E-9B29-9B22A20813C1}" srcOrd="16" destOrd="0" presId="urn:microsoft.com/office/officeart/2008/layout/HexagonCluster"/>
    <dgm:cxn modelId="{E4753504-2C04-4F06-BAF6-A8B3E9BB2961}" type="presParOf" srcId="{E2B7FD95-73F4-4C6E-9B29-9B22A20813C1}" destId="{A0002351-B611-44FC-9E87-8AEC3B2C3FBA}" srcOrd="0" destOrd="0" presId="urn:microsoft.com/office/officeart/2008/layout/HexagonCluster"/>
    <dgm:cxn modelId="{943D9DB9-2CDB-4F0D-8547-A870585BC7E1}" type="presParOf" srcId="{A63865EC-FBDF-4560-BA00-08F177BF3D76}" destId="{47F8FD9A-3A23-4639-B26C-4A729B638CB5}" srcOrd="17" destOrd="0" presId="urn:microsoft.com/office/officeart/2008/layout/HexagonCluster"/>
    <dgm:cxn modelId="{057A7FEE-D2F2-4590-B392-59D274D34FDE}" type="presParOf" srcId="{47F8FD9A-3A23-4639-B26C-4A729B638CB5}" destId="{685638A0-07C8-4E6D-A95F-47A9E2B68B22}" srcOrd="0" destOrd="0" presId="urn:microsoft.com/office/officeart/2008/layout/HexagonCluster"/>
    <dgm:cxn modelId="{92563228-5393-4BEC-8142-FF9940790B0C}" type="presParOf" srcId="{A63865EC-FBDF-4560-BA00-08F177BF3D76}" destId="{59E1A090-C2BF-42A3-B75D-15A076169A5A}" srcOrd="18" destOrd="0" presId="urn:microsoft.com/office/officeart/2008/layout/HexagonCluster"/>
    <dgm:cxn modelId="{E3E023E4-63D5-478B-B8DB-D6C5461F92DE}" type="presParOf" srcId="{59E1A090-C2BF-42A3-B75D-15A076169A5A}" destId="{AEE189EA-552E-4039-A8B9-3FC46C66DC27}" srcOrd="0" destOrd="0" presId="urn:microsoft.com/office/officeart/2008/layout/HexagonCluster"/>
    <dgm:cxn modelId="{21C260E4-354E-4962-BF82-DDF6945EC599}" type="presParOf" srcId="{A63865EC-FBDF-4560-BA00-08F177BF3D76}" destId="{2CF5736D-DBF1-4734-AD0C-C1761C5A41DC}" srcOrd="19" destOrd="0" presId="urn:microsoft.com/office/officeart/2008/layout/HexagonCluster"/>
    <dgm:cxn modelId="{96EB99D7-76F7-4192-9A66-CBF827B8AB92}" type="presParOf" srcId="{2CF5736D-DBF1-4734-AD0C-C1761C5A41DC}" destId="{691A24CF-F0C8-4E6B-91E2-6A5D8A69FED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626C5B5-1BB7-4AEC-99A3-6FE07CCFC8C4}" type="doc">
      <dgm:prSet loTypeId="urn:microsoft.com/office/officeart/2008/layout/HexagonCluster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04BC9413-F2ED-4F29-956F-E3C7BC7AB2FD}">
      <dgm:prSet phldrT="[Metin]" custT="1"/>
      <dgm:spPr/>
      <dgm:t>
        <a:bodyPr/>
        <a:lstStyle/>
        <a:p>
          <a:r>
            <a:rPr lang="tr-TR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Cilt </a:t>
          </a:r>
          <a:endParaRPr lang="tr-T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9C85AC-6552-498B-BED0-E6E96A93F5F0}" type="parTrans" cxnId="{4C65A44D-71C8-4A09-94C3-BCA647349702}">
      <dgm:prSet/>
      <dgm:spPr/>
      <dgm:t>
        <a:bodyPr/>
        <a:lstStyle/>
        <a:p>
          <a:endParaRPr lang="tr-TR"/>
        </a:p>
      </dgm:t>
    </dgm:pt>
    <dgm:pt modelId="{4A7CDF3E-73E7-4F12-96E5-2A41707A10C5}" type="sibTrans" cxnId="{4C65A44D-71C8-4A09-94C3-BCA64734970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tr-TR"/>
        </a:p>
      </dgm:t>
    </dgm:pt>
    <dgm:pt modelId="{1C7BE614-E955-4F0C-AD10-55DD11C64673}">
      <dgm:prSet phldrT="[Metin]"/>
      <dgm:spPr/>
      <dgm:t>
        <a:bodyPr/>
        <a:lstStyle/>
        <a:p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Gastro-intestinal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FE70F4-1372-4585-9D9D-19D8A0C652F9}" type="parTrans" cxnId="{49238E7C-70F4-48F0-BF8E-3043EE185F6B}">
      <dgm:prSet/>
      <dgm:spPr/>
      <dgm:t>
        <a:bodyPr/>
        <a:lstStyle/>
        <a:p>
          <a:endParaRPr lang="en-US"/>
        </a:p>
      </dgm:t>
    </dgm:pt>
    <dgm:pt modelId="{F8CA6962-BCF0-471F-9DEF-186D2B5C82D6}" type="sibTrans" cxnId="{49238E7C-70F4-48F0-BF8E-3043EE185F6B}">
      <dgm:prSet/>
      <dgm:spPr>
        <a:blipFill>
          <a:blip xmlns:r="http://schemas.openxmlformats.org/officeDocument/2006/relationships" r:embed="rId2"/>
          <a:srcRect/>
          <a:stretch>
            <a:fillRect t="-28000" b="-28000"/>
          </a:stretch>
        </a:blipFill>
      </dgm:spPr>
      <dgm:t>
        <a:bodyPr/>
        <a:lstStyle/>
        <a:p>
          <a:endParaRPr lang="en-US"/>
        </a:p>
      </dgm:t>
    </dgm:pt>
    <dgm:pt modelId="{67E16541-7321-4DD3-9925-EAB6F8AA7125}">
      <dgm:prSet phldrT="[Metin]"/>
      <dgm:spPr/>
      <dgm:t>
        <a:bodyPr/>
        <a:lstStyle/>
        <a:p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Respiratuar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008DDD-C978-4800-ABB0-909C67E2A5C7}" type="parTrans" cxnId="{7AB0D4B5-67EB-4FE0-BA23-DD36C784725B}">
      <dgm:prSet/>
      <dgm:spPr/>
      <dgm:t>
        <a:bodyPr/>
        <a:lstStyle/>
        <a:p>
          <a:endParaRPr lang="en-US"/>
        </a:p>
      </dgm:t>
    </dgm:pt>
    <dgm:pt modelId="{38F63E2C-4319-491B-B0DE-FD7F9751E018}" type="sibTrans" cxnId="{7AB0D4B5-67EB-4FE0-BA23-DD36C784725B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n-US"/>
        </a:p>
      </dgm:t>
    </dgm:pt>
    <dgm:pt modelId="{973D022D-1D80-4E90-9AEB-E36A9EE56C37}">
      <dgm:prSet phldrT="[Metin]"/>
      <dgm:spPr/>
      <dgm:t>
        <a:bodyPr/>
        <a:lstStyle/>
        <a:p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Kardiyo-vasküler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5782E-9F9B-4699-AF09-397420E91A61}" type="parTrans" cxnId="{93674B46-78A0-4F7D-B455-769D6942C4C1}">
      <dgm:prSet/>
      <dgm:spPr/>
      <dgm:t>
        <a:bodyPr/>
        <a:lstStyle/>
        <a:p>
          <a:endParaRPr lang="en-US"/>
        </a:p>
      </dgm:t>
    </dgm:pt>
    <dgm:pt modelId="{9862B52F-3E72-4065-ABD0-9C5734B28E09}" type="sibTrans" cxnId="{93674B46-78A0-4F7D-B455-769D6942C4C1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n-US"/>
        </a:p>
      </dgm:t>
    </dgm:pt>
    <dgm:pt modelId="{2BB4CFEA-C9F3-477C-8334-6AB2B73FEB6D}">
      <dgm:prSet phldrT="[Metin]"/>
      <dgm:spPr/>
      <dgm:t>
        <a:bodyPr/>
        <a:lstStyle/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Endokrin-</a:t>
          </a:r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Metabolik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966547-EBE4-4E61-AA5C-AA8DD473609C}" type="parTrans" cxnId="{0B0690EA-E021-4F5E-B961-8343A079C8A5}">
      <dgm:prSet/>
      <dgm:spPr/>
      <dgm:t>
        <a:bodyPr/>
        <a:lstStyle/>
        <a:p>
          <a:endParaRPr lang="en-US"/>
        </a:p>
      </dgm:t>
    </dgm:pt>
    <dgm:pt modelId="{219529D5-2853-4215-AC9C-27D412182E50}" type="sibTrans" cxnId="{0B0690EA-E021-4F5E-B961-8343A079C8A5}">
      <dgm:prSet/>
      <dgm:spPr>
        <a:blipFill>
          <a:blip xmlns:r="http://schemas.openxmlformats.org/officeDocument/2006/relationships" r:embed="rId5"/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A63865EC-FBDF-4560-BA00-08F177BF3D76}" type="pres">
      <dgm:prSet presAssocID="{A626C5B5-1BB7-4AEC-99A3-6FE07CCFC8C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tr-TR"/>
        </a:p>
      </dgm:t>
    </dgm:pt>
    <dgm:pt modelId="{68CFCD97-069A-4D46-AD74-27F6722C1B8F}" type="pres">
      <dgm:prSet presAssocID="{04BC9413-F2ED-4F29-956F-E3C7BC7AB2FD}" presName="text1" presStyleCnt="0"/>
      <dgm:spPr/>
      <dgm:t>
        <a:bodyPr/>
        <a:lstStyle/>
        <a:p>
          <a:endParaRPr lang="en-US"/>
        </a:p>
      </dgm:t>
    </dgm:pt>
    <dgm:pt modelId="{CD7EC7DD-5083-4B91-914E-53B64A742CD0}" type="pres">
      <dgm:prSet presAssocID="{04BC9413-F2ED-4F29-956F-E3C7BC7AB2FD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044256-947F-468F-8AF1-766760733645}" type="pres">
      <dgm:prSet presAssocID="{04BC9413-F2ED-4F29-956F-E3C7BC7AB2FD}" presName="textaccent1" presStyleCnt="0"/>
      <dgm:spPr/>
      <dgm:t>
        <a:bodyPr/>
        <a:lstStyle/>
        <a:p>
          <a:endParaRPr lang="en-US"/>
        </a:p>
      </dgm:t>
    </dgm:pt>
    <dgm:pt modelId="{EC21E73D-FBFF-4EEF-AB33-68BEAD9E016F}" type="pres">
      <dgm:prSet presAssocID="{04BC9413-F2ED-4F29-956F-E3C7BC7AB2FD}" presName="accentRepeatNode" presStyleLbl="solidAlignAcc1" presStyleIdx="0" presStyleCnt="10"/>
      <dgm:spPr/>
      <dgm:t>
        <a:bodyPr/>
        <a:lstStyle/>
        <a:p>
          <a:endParaRPr lang="en-US"/>
        </a:p>
      </dgm:t>
    </dgm:pt>
    <dgm:pt modelId="{FE0D5A66-D701-423D-924D-D949728C61CB}" type="pres">
      <dgm:prSet presAssocID="{4A7CDF3E-73E7-4F12-96E5-2A41707A10C5}" presName="image1" presStyleCnt="0"/>
      <dgm:spPr/>
      <dgm:t>
        <a:bodyPr/>
        <a:lstStyle/>
        <a:p>
          <a:endParaRPr lang="en-US"/>
        </a:p>
      </dgm:t>
    </dgm:pt>
    <dgm:pt modelId="{9B07BE6E-F3A3-479F-BE93-13116564A9B8}" type="pres">
      <dgm:prSet presAssocID="{4A7CDF3E-73E7-4F12-96E5-2A41707A10C5}" presName="imageRepeatNode" presStyleLbl="alignAcc1" presStyleIdx="0" presStyleCnt="5"/>
      <dgm:spPr/>
      <dgm:t>
        <a:bodyPr/>
        <a:lstStyle/>
        <a:p>
          <a:endParaRPr lang="tr-TR"/>
        </a:p>
      </dgm:t>
    </dgm:pt>
    <dgm:pt modelId="{80852D9D-FAAA-485C-B146-FEFF7B4C0D9E}" type="pres">
      <dgm:prSet presAssocID="{4A7CDF3E-73E7-4F12-96E5-2A41707A10C5}" presName="imageaccent1" presStyleCnt="0"/>
      <dgm:spPr/>
      <dgm:t>
        <a:bodyPr/>
        <a:lstStyle/>
        <a:p>
          <a:endParaRPr lang="en-US"/>
        </a:p>
      </dgm:t>
    </dgm:pt>
    <dgm:pt modelId="{E99FC034-A79B-449B-BADB-F8B7CB7E510E}" type="pres">
      <dgm:prSet presAssocID="{4A7CDF3E-73E7-4F12-96E5-2A41707A10C5}" presName="accentRepeatNode" presStyleLbl="solidAlignAcc1" presStyleIdx="1" presStyleCnt="10"/>
      <dgm:spPr/>
      <dgm:t>
        <a:bodyPr/>
        <a:lstStyle/>
        <a:p>
          <a:endParaRPr lang="en-US"/>
        </a:p>
      </dgm:t>
    </dgm:pt>
    <dgm:pt modelId="{337D97F7-891D-402D-BF46-F1B191399375}" type="pres">
      <dgm:prSet presAssocID="{1C7BE614-E955-4F0C-AD10-55DD11C64673}" presName="text2" presStyleCnt="0"/>
      <dgm:spPr/>
    </dgm:pt>
    <dgm:pt modelId="{D8BC8D66-0458-4EDD-BE2D-FAF69978CFE5}" type="pres">
      <dgm:prSet presAssocID="{1C7BE614-E955-4F0C-AD10-55DD11C64673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CD7E2-94AF-471C-BF11-DF6D0464C2D4}" type="pres">
      <dgm:prSet presAssocID="{1C7BE614-E955-4F0C-AD10-55DD11C64673}" presName="textaccent2" presStyleCnt="0"/>
      <dgm:spPr/>
    </dgm:pt>
    <dgm:pt modelId="{253F9DA5-18C5-4B9F-BB31-44B8DE670BCC}" type="pres">
      <dgm:prSet presAssocID="{1C7BE614-E955-4F0C-AD10-55DD11C64673}" presName="accentRepeatNode" presStyleLbl="solidAlignAcc1" presStyleIdx="2" presStyleCnt="10"/>
      <dgm:spPr/>
    </dgm:pt>
    <dgm:pt modelId="{15DFA0D0-6B73-4D48-B681-B6CEF93AE795}" type="pres">
      <dgm:prSet presAssocID="{F8CA6962-BCF0-471F-9DEF-186D2B5C82D6}" presName="image2" presStyleCnt="0"/>
      <dgm:spPr/>
    </dgm:pt>
    <dgm:pt modelId="{82FAC786-DCA0-4810-A371-8946EECA2275}" type="pres">
      <dgm:prSet presAssocID="{F8CA6962-BCF0-471F-9DEF-186D2B5C82D6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5053F1BA-D43E-457E-AD3F-2E62A0B14A7D}" type="pres">
      <dgm:prSet presAssocID="{F8CA6962-BCF0-471F-9DEF-186D2B5C82D6}" presName="imageaccent2" presStyleCnt="0"/>
      <dgm:spPr/>
    </dgm:pt>
    <dgm:pt modelId="{F15DB427-ED02-44D6-9469-7153CC90A833}" type="pres">
      <dgm:prSet presAssocID="{F8CA6962-BCF0-471F-9DEF-186D2B5C82D6}" presName="accentRepeatNode" presStyleLbl="solidAlignAcc1" presStyleIdx="3" presStyleCnt="10"/>
      <dgm:spPr/>
    </dgm:pt>
    <dgm:pt modelId="{1561B60C-05AA-4FF3-A44B-D1EDDD3AA9DC}" type="pres">
      <dgm:prSet presAssocID="{67E16541-7321-4DD3-9925-EAB6F8AA7125}" presName="text3" presStyleCnt="0"/>
      <dgm:spPr/>
    </dgm:pt>
    <dgm:pt modelId="{F35BFE6C-9184-4B8A-B267-2560CCEB5E01}" type="pres">
      <dgm:prSet presAssocID="{67E16541-7321-4DD3-9925-EAB6F8AA7125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78CF6-78C0-4FDA-84C9-8B3CD546F0EC}" type="pres">
      <dgm:prSet presAssocID="{67E16541-7321-4DD3-9925-EAB6F8AA7125}" presName="textaccent3" presStyleCnt="0"/>
      <dgm:spPr/>
    </dgm:pt>
    <dgm:pt modelId="{BD03EDE2-BC35-4DCA-9AA4-F57F00238E09}" type="pres">
      <dgm:prSet presAssocID="{67E16541-7321-4DD3-9925-EAB6F8AA7125}" presName="accentRepeatNode" presStyleLbl="solidAlignAcc1" presStyleIdx="4" presStyleCnt="10"/>
      <dgm:spPr/>
    </dgm:pt>
    <dgm:pt modelId="{0B716A88-0069-4712-AE41-1B905BE9B2AE}" type="pres">
      <dgm:prSet presAssocID="{38F63E2C-4319-491B-B0DE-FD7F9751E018}" presName="image3" presStyleCnt="0"/>
      <dgm:spPr/>
    </dgm:pt>
    <dgm:pt modelId="{3D415AF1-D9F5-4B4E-AE01-8A67EBDB2C30}" type="pres">
      <dgm:prSet presAssocID="{38F63E2C-4319-491B-B0DE-FD7F9751E018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E6E5992B-2879-4AD5-9558-18E7DF0FBFEA}" type="pres">
      <dgm:prSet presAssocID="{38F63E2C-4319-491B-B0DE-FD7F9751E018}" presName="imageaccent3" presStyleCnt="0"/>
      <dgm:spPr/>
    </dgm:pt>
    <dgm:pt modelId="{A6FE0C09-8C6B-4671-A99F-340EA2348E81}" type="pres">
      <dgm:prSet presAssocID="{38F63E2C-4319-491B-B0DE-FD7F9751E018}" presName="accentRepeatNode" presStyleLbl="solidAlignAcc1" presStyleIdx="5" presStyleCnt="10"/>
      <dgm:spPr/>
    </dgm:pt>
    <dgm:pt modelId="{1B68CB15-A256-4C48-BFCB-FA943144062E}" type="pres">
      <dgm:prSet presAssocID="{973D022D-1D80-4E90-9AEB-E36A9EE56C37}" presName="text4" presStyleCnt="0"/>
      <dgm:spPr/>
    </dgm:pt>
    <dgm:pt modelId="{B9B459AD-F8B4-47CA-A92D-B884F8B3BA99}" type="pres">
      <dgm:prSet presAssocID="{973D022D-1D80-4E90-9AEB-E36A9EE56C37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D18F2-B0E0-415B-A3C7-5043686A64F5}" type="pres">
      <dgm:prSet presAssocID="{973D022D-1D80-4E90-9AEB-E36A9EE56C37}" presName="textaccent4" presStyleCnt="0"/>
      <dgm:spPr/>
    </dgm:pt>
    <dgm:pt modelId="{97EBEC60-46BD-432F-A498-BC8B9BB68EEE}" type="pres">
      <dgm:prSet presAssocID="{973D022D-1D80-4E90-9AEB-E36A9EE56C37}" presName="accentRepeatNode" presStyleLbl="solidAlignAcc1" presStyleIdx="6" presStyleCnt="10"/>
      <dgm:spPr/>
    </dgm:pt>
    <dgm:pt modelId="{4BEEDF21-82FF-4F98-97AC-752F1B369983}" type="pres">
      <dgm:prSet presAssocID="{9862B52F-3E72-4065-ABD0-9C5734B28E09}" presName="image4" presStyleCnt="0"/>
      <dgm:spPr/>
    </dgm:pt>
    <dgm:pt modelId="{0F4469AB-355B-4A89-8D0B-E46E39D260D2}" type="pres">
      <dgm:prSet presAssocID="{9862B52F-3E72-4065-ABD0-9C5734B28E09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C4CD1568-46E3-413B-8F93-9AD4987A9085}" type="pres">
      <dgm:prSet presAssocID="{9862B52F-3E72-4065-ABD0-9C5734B28E09}" presName="imageaccent4" presStyleCnt="0"/>
      <dgm:spPr/>
    </dgm:pt>
    <dgm:pt modelId="{87FDDB92-D8C5-4C55-BFF1-FFA0F373779D}" type="pres">
      <dgm:prSet presAssocID="{9862B52F-3E72-4065-ABD0-9C5734B28E09}" presName="accentRepeatNode" presStyleLbl="solidAlignAcc1" presStyleIdx="7" presStyleCnt="10"/>
      <dgm:spPr/>
    </dgm:pt>
    <dgm:pt modelId="{6A3FD73C-E1F0-47B7-9DA9-E33DCB56D75B}" type="pres">
      <dgm:prSet presAssocID="{2BB4CFEA-C9F3-477C-8334-6AB2B73FEB6D}" presName="text5" presStyleCnt="0"/>
      <dgm:spPr/>
    </dgm:pt>
    <dgm:pt modelId="{76D18CF0-6832-4540-8655-276ADEF0A700}" type="pres">
      <dgm:prSet presAssocID="{2BB4CFEA-C9F3-477C-8334-6AB2B73FEB6D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E22A4-0F87-4D6D-9B20-81A89F7867ED}" type="pres">
      <dgm:prSet presAssocID="{2BB4CFEA-C9F3-477C-8334-6AB2B73FEB6D}" presName="textaccent5" presStyleCnt="0"/>
      <dgm:spPr/>
    </dgm:pt>
    <dgm:pt modelId="{AA28BFC0-5308-40A6-AFD4-7C313812A900}" type="pres">
      <dgm:prSet presAssocID="{2BB4CFEA-C9F3-477C-8334-6AB2B73FEB6D}" presName="accentRepeatNode" presStyleLbl="solidAlignAcc1" presStyleIdx="8" presStyleCnt="10"/>
      <dgm:spPr/>
    </dgm:pt>
    <dgm:pt modelId="{8E2846F7-D2D3-4B81-99B8-977E28AB6607}" type="pres">
      <dgm:prSet presAssocID="{219529D5-2853-4215-AC9C-27D412182E50}" presName="image5" presStyleCnt="0"/>
      <dgm:spPr/>
    </dgm:pt>
    <dgm:pt modelId="{A12C21CF-CA84-46F1-8D33-1EB9AB3ACAFB}" type="pres">
      <dgm:prSet presAssocID="{219529D5-2853-4215-AC9C-27D412182E50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9ECA6289-CABD-48F8-966D-CB82D0EBAF96}" type="pres">
      <dgm:prSet presAssocID="{219529D5-2853-4215-AC9C-27D412182E50}" presName="imageaccent5" presStyleCnt="0"/>
      <dgm:spPr/>
    </dgm:pt>
    <dgm:pt modelId="{876A56A4-618E-4166-BBB2-CE38E75F8E21}" type="pres">
      <dgm:prSet presAssocID="{219529D5-2853-4215-AC9C-27D412182E50}" presName="accentRepeatNode" presStyleLbl="solidAlignAcc1" presStyleIdx="9" presStyleCnt="10"/>
      <dgm:spPr/>
    </dgm:pt>
  </dgm:ptLst>
  <dgm:cxnLst>
    <dgm:cxn modelId="{7AB0D4B5-67EB-4FE0-BA23-DD36C784725B}" srcId="{A626C5B5-1BB7-4AEC-99A3-6FE07CCFC8C4}" destId="{67E16541-7321-4DD3-9925-EAB6F8AA7125}" srcOrd="2" destOrd="0" parTransId="{44008DDD-C978-4800-ABB0-909C67E2A5C7}" sibTransId="{38F63E2C-4319-491B-B0DE-FD7F9751E018}"/>
    <dgm:cxn modelId="{FAD0BC0C-9DDA-468B-81C6-8F43AB2A9C23}" type="presOf" srcId="{67E16541-7321-4DD3-9925-EAB6F8AA7125}" destId="{F35BFE6C-9184-4B8A-B267-2560CCEB5E01}" srcOrd="0" destOrd="0" presId="urn:microsoft.com/office/officeart/2008/layout/HexagonCluster"/>
    <dgm:cxn modelId="{67816E91-2383-432C-B363-789C9ECECF47}" type="presOf" srcId="{F8CA6962-BCF0-471F-9DEF-186D2B5C82D6}" destId="{82FAC786-DCA0-4810-A371-8946EECA2275}" srcOrd="0" destOrd="0" presId="urn:microsoft.com/office/officeart/2008/layout/HexagonCluster"/>
    <dgm:cxn modelId="{9E355406-A199-4443-B357-EC924158EDE3}" type="presOf" srcId="{973D022D-1D80-4E90-9AEB-E36A9EE56C37}" destId="{B9B459AD-F8B4-47CA-A92D-B884F8B3BA99}" srcOrd="0" destOrd="0" presId="urn:microsoft.com/office/officeart/2008/layout/HexagonCluster"/>
    <dgm:cxn modelId="{87536D2A-CC7C-4820-8DD5-D8A397F7AE50}" type="presOf" srcId="{4A7CDF3E-73E7-4F12-96E5-2A41707A10C5}" destId="{9B07BE6E-F3A3-479F-BE93-13116564A9B8}" srcOrd="0" destOrd="0" presId="urn:microsoft.com/office/officeart/2008/layout/HexagonCluster"/>
    <dgm:cxn modelId="{3EAF7D42-7AA2-4DBC-B4F6-01649DFC819C}" type="presOf" srcId="{04BC9413-F2ED-4F29-956F-E3C7BC7AB2FD}" destId="{CD7EC7DD-5083-4B91-914E-53B64A742CD0}" srcOrd="0" destOrd="0" presId="urn:microsoft.com/office/officeart/2008/layout/HexagonCluster"/>
    <dgm:cxn modelId="{FAB8D76B-78D4-4EB9-8397-F6E5DFFB5316}" type="presOf" srcId="{38F63E2C-4319-491B-B0DE-FD7F9751E018}" destId="{3D415AF1-D9F5-4B4E-AE01-8A67EBDB2C30}" srcOrd="0" destOrd="0" presId="urn:microsoft.com/office/officeart/2008/layout/HexagonCluster"/>
    <dgm:cxn modelId="{3E644A4A-EFA6-4369-946F-2BB972D66B49}" type="presOf" srcId="{2BB4CFEA-C9F3-477C-8334-6AB2B73FEB6D}" destId="{76D18CF0-6832-4540-8655-276ADEF0A700}" srcOrd="0" destOrd="0" presId="urn:microsoft.com/office/officeart/2008/layout/HexagonCluster"/>
    <dgm:cxn modelId="{58F9CA47-7A53-415F-9337-8DF43F977C76}" type="presOf" srcId="{1C7BE614-E955-4F0C-AD10-55DD11C64673}" destId="{D8BC8D66-0458-4EDD-BE2D-FAF69978CFE5}" srcOrd="0" destOrd="0" presId="urn:microsoft.com/office/officeart/2008/layout/HexagonCluster"/>
    <dgm:cxn modelId="{0B0690EA-E021-4F5E-B961-8343A079C8A5}" srcId="{A626C5B5-1BB7-4AEC-99A3-6FE07CCFC8C4}" destId="{2BB4CFEA-C9F3-477C-8334-6AB2B73FEB6D}" srcOrd="4" destOrd="0" parTransId="{92966547-EBE4-4E61-AA5C-AA8DD473609C}" sibTransId="{219529D5-2853-4215-AC9C-27D412182E50}"/>
    <dgm:cxn modelId="{4C65A44D-71C8-4A09-94C3-BCA647349702}" srcId="{A626C5B5-1BB7-4AEC-99A3-6FE07CCFC8C4}" destId="{04BC9413-F2ED-4F29-956F-E3C7BC7AB2FD}" srcOrd="0" destOrd="0" parTransId="{589C85AC-6552-498B-BED0-E6E96A93F5F0}" sibTransId="{4A7CDF3E-73E7-4F12-96E5-2A41707A10C5}"/>
    <dgm:cxn modelId="{93674B46-78A0-4F7D-B455-769D6942C4C1}" srcId="{A626C5B5-1BB7-4AEC-99A3-6FE07CCFC8C4}" destId="{973D022D-1D80-4E90-9AEB-E36A9EE56C37}" srcOrd="3" destOrd="0" parTransId="{7D75782E-9F9B-4699-AF09-397420E91A61}" sibTransId="{9862B52F-3E72-4065-ABD0-9C5734B28E09}"/>
    <dgm:cxn modelId="{49238E7C-70F4-48F0-BF8E-3043EE185F6B}" srcId="{A626C5B5-1BB7-4AEC-99A3-6FE07CCFC8C4}" destId="{1C7BE614-E955-4F0C-AD10-55DD11C64673}" srcOrd="1" destOrd="0" parTransId="{F9FE70F4-1372-4585-9D9D-19D8A0C652F9}" sibTransId="{F8CA6962-BCF0-471F-9DEF-186D2B5C82D6}"/>
    <dgm:cxn modelId="{877511A6-369C-4A45-B613-02949EDE890E}" type="presOf" srcId="{A626C5B5-1BB7-4AEC-99A3-6FE07CCFC8C4}" destId="{A63865EC-FBDF-4560-BA00-08F177BF3D76}" srcOrd="0" destOrd="0" presId="urn:microsoft.com/office/officeart/2008/layout/HexagonCluster"/>
    <dgm:cxn modelId="{9734B8CD-BFF2-4B6C-A265-C0D6C816DB8E}" type="presOf" srcId="{9862B52F-3E72-4065-ABD0-9C5734B28E09}" destId="{0F4469AB-355B-4A89-8D0B-E46E39D260D2}" srcOrd="0" destOrd="0" presId="urn:microsoft.com/office/officeart/2008/layout/HexagonCluster"/>
    <dgm:cxn modelId="{5272DBB3-E638-4321-A37D-FFF2546344A9}" type="presOf" srcId="{219529D5-2853-4215-AC9C-27D412182E50}" destId="{A12C21CF-CA84-46F1-8D33-1EB9AB3ACAFB}" srcOrd="0" destOrd="0" presId="urn:microsoft.com/office/officeart/2008/layout/HexagonCluster"/>
    <dgm:cxn modelId="{84130583-43FE-4357-B8E9-A89ECA23455E}" type="presParOf" srcId="{A63865EC-FBDF-4560-BA00-08F177BF3D76}" destId="{68CFCD97-069A-4D46-AD74-27F6722C1B8F}" srcOrd="0" destOrd="0" presId="urn:microsoft.com/office/officeart/2008/layout/HexagonCluster"/>
    <dgm:cxn modelId="{0FBAA02F-493B-4631-A634-1DEB655E5660}" type="presParOf" srcId="{68CFCD97-069A-4D46-AD74-27F6722C1B8F}" destId="{CD7EC7DD-5083-4B91-914E-53B64A742CD0}" srcOrd="0" destOrd="0" presId="urn:microsoft.com/office/officeart/2008/layout/HexagonCluster"/>
    <dgm:cxn modelId="{CF775969-6FBA-4AB8-82CE-1FFDA3C0E355}" type="presParOf" srcId="{A63865EC-FBDF-4560-BA00-08F177BF3D76}" destId="{0F044256-947F-468F-8AF1-766760733645}" srcOrd="1" destOrd="0" presId="urn:microsoft.com/office/officeart/2008/layout/HexagonCluster"/>
    <dgm:cxn modelId="{9FC8CEC8-1002-4FFD-B27B-58C0CD849F0A}" type="presParOf" srcId="{0F044256-947F-468F-8AF1-766760733645}" destId="{EC21E73D-FBFF-4EEF-AB33-68BEAD9E016F}" srcOrd="0" destOrd="0" presId="urn:microsoft.com/office/officeart/2008/layout/HexagonCluster"/>
    <dgm:cxn modelId="{E1342D48-2B1B-43A2-978A-9884DD23F70A}" type="presParOf" srcId="{A63865EC-FBDF-4560-BA00-08F177BF3D76}" destId="{FE0D5A66-D701-423D-924D-D949728C61CB}" srcOrd="2" destOrd="0" presId="urn:microsoft.com/office/officeart/2008/layout/HexagonCluster"/>
    <dgm:cxn modelId="{58170971-46F9-4C40-9DE0-D4D00ACC8FF7}" type="presParOf" srcId="{FE0D5A66-D701-423D-924D-D949728C61CB}" destId="{9B07BE6E-F3A3-479F-BE93-13116564A9B8}" srcOrd="0" destOrd="0" presId="urn:microsoft.com/office/officeart/2008/layout/HexagonCluster"/>
    <dgm:cxn modelId="{06FBDB0E-9687-4ACC-8329-249B2BE3DFB9}" type="presParOf" srcId="{A63865EC-FBDF-4560-BA00-08F177BF3D76}" destId="{80852D9D-FAAA-485C-B146-FEFF7B4C0D9E}" srcOrd="3" destOrd="0" presId="urn:microsoft.com/office/officeart/2008/layout/HexagonCluster"/>
    <dgm:cxn modelId="{46CC2B2C-F9F0-4DB5-B2C0-7D324885DD2B}" type="presParOf" srcId="{80852D9D-FAAA-485C-B146-FEFF7B4C0D9E}" destId="{E99FC034-A79B-449B-BADB-F8B7CB7E510E}" srcOrd="0" destOrd="0" presId="urn:microsoft.com/office/officeart/2008/layout/HexagonCluster"/>
    <dgm:cxn modelId="{6663F92E-96BF-4BEA-8FDA-50527F9A795B}" type="presParOf" srcId="{A63865EC-FBDF-4560-BA00-08F177BF3D76}" destId="{337D97F7-891D-402D-BF46-F1B191399375}" srcOrd="4" destOrd="0" presId="urn:microsoft.com/office/officeart/2008/layout/HexagonCluster"/>
    <dgm:cxn modelId="{3AE70436-EBDE-4C25-B58F-534AF165695A}" type="presParOf" srcId="{337D97F7-891D-402D-BF46-F1B191399375}" destId="{D8BC8D66-0458-4EDD-BE2D-FAF69978CFE5}" srcOrd="0" destOrd="0" presId="urn:microsoft.com/office/officeart/2008/layout/HexagonCluster"/>
    <dgm:cxn modelId="{E412A7AC-A249-44A8-8DAF-BA84D10ABEF2}" type="presParOf" srcId="{A63865EC-FBDF-4560-BA00-08F177BF3D76}" destId="{6ECCD7E2-94AF-471C-BF11-DF6D0464C2D4}" srcOrd="5" destOrd="0" presId="urn:microsoft.com/office/officeart/2008/layout/HexagonCluster"/>
    <dgm:cxn modelId="{8D5769F2-7450-4B7C-97CA-AEC6D7BDC69E}" type="presParOf" srcId="{6ECCD7E2-94AF-471C-BF11-DF6D0464C2D4}" destId="{253F9DA5-18C5-4B9F-BB31-44B8DE670BCC}" srcOrd="0" destOrd="0" presId="urn:microsoft.com/office/officeart/2008/layout/HexagonCluster"/>
    <dgm:cxn modelId="{A1904027-8EEA-4B5D-8CFE-E9B58A8756EF}" type="presParOf" srcId="{A63865EC-FBDF-4560-BA00-08F177BF3D76}" destId="{15DFA0D0-6B73-4D48-B681-B6CEF93AE795}" srcOrd="6" destOrd="0" presId="urn:microsoft.com/office/officeart/2008/layout/HexagonCluster"/>
    <dgm:cxn modelId="{E0C0F7CA-014E-4DB5-8C04-B05093BA5822}" type="presParOf" srcId="{15DFA0D0-6B73-4D48-B681-B6CEF93AE795}" destId="{82FAC786-DCA0-4810-A371-8946EECA2275}" srcOrd="0" destOrd="0" presId="urn:microsoft.com/office/officeart/2008/layout/HexagonCluster"/>
    <dgm:cxn modelId="{0233CB6C-2FBE-489B-B5F6-D3C435A4D393}" type="presParOf" srcId="{A63865EC-FBDF-4560-BA00-08F177BF3D76}" destId="{5053F1BA-D43E-457E-AD3F-2E62A0B14A7D}" srcOrd="7" destOrd="0" presId="urn:microsoft.com/office/officeart/2008/layout/HexagonCluster"/>
    <dgm:cxn modelId="{46DC8606-ACC2-4D22-80BD-A204C36DB8EA}" type="presParOf" srcId="{5053F1BA-D43E-457E-AD3F-2E62A0B14A7D}" destId="{F15DB427-ED02-44D6-9469-7153CC90A833}" srcOrd="0" destOrd="0" presId="urn:microsoft.com/office/officeart/2008/layout/HexagonCluster"/>
    <dgm:cxn modelId="{C99FF74F-F72F-419D-9A49-5EB2D4350594}" type="presParOf" srcId="{A63865EC-FBDF-4560-BA00-08F177BF3D76}" destId="{1561B60C-05AA-4FF3-A44B-D1EDDD3AA9DC}" srcOrd="8" destOrd="0" presId="urn:microsoft.com/office/officeart/2008/layout/HexagonCluster"/>
    <dgm:cxn modelId="{54D6C992-2EDF-40CB-A0DB-A7B2913EE04E}" type="presParOf" srcId="{1561B60C-05AA-4FF3-A44B-D1EDDD3AA9DC}" destId="{F35BFE6C-9184-4B8A-B267-2560CCEB5E01}" srcOrd="0" destOrd="0" presId="urn:microsoft.com/office/officeart/2008/layout/HexagonCluster"/>
    <dgm:cxn modelId="{46CD033E-68F5-45BE-BB1F-D05F45CCFAA3}" type="presParOf" srcId="{A63865EC-FBDF-4560-BA00-08F177BF3D76}" destId="{70978CF6-78C0-4FDA-84C9-8B3CD546F0EC}" srcOrd="9" destOrd="0" presId="urn:microsoft.com/office/officeart/2008/layout/HexagonCluster"/>
    <dgm:cxn modelId="{D06F8B06-E41E-413C-A345-724EED6A1362}" type="presParOf" srcId="{70978CF6-78C0-4FDA-84C9-8B3CD546F0EC}" destId="{BD03EDE2-BC35-4DCA-9AA4-F57F00238E09}" srcOrd="0" destOrd="0" presId="urn:microsoft.com/office/officeart/2008/layout/HexagonCluster"/>
    <dgm:cxn modelId="{1082C4F5-DA94-46C0-A7AA-14E78B45D941}" type="presParOf" srcId="{A63865EC-FBDF-4560-BA00-08F177BF3D76}" destId="{0B716A88-0069-4712-AE41-1B905BE9B2AE}" srcOrd="10" destOrd="0" presId="urn:microsoft.com/office/officeart/2008/layout/HexagonCluster"/>
    <dgm:cxn modelId="{0E27F48F-35B5-459D-BF50-3AC117D995B7}" type="presParOf" srcId="{0B716A88-0069-4712-AE41-1B905BE9B2AE}" destId="{3D415AF1-D9F5-4B4E-AE01-8A67EBDB2C30}" srcOrd="0" destOrd="0" presId="urn:microsoft.com/office/officeart/2008/layout/HexagonCluster"/>
    <dgm:cxn modelId="{2AAA9392-293A-49AE-A7A2-274A2A3D5EF9}" type="presParOf" srcId="{A63865EC-FBDF-4560-BA00-08F177BF3D76}" destId="{E6E5992B-2879-4AD5-9558-18E7DF0FBFEA}" srcOrd="11" destOrd="0" presId="urn:microsoft.com/office/officeart/2008/layout/HexagonCluster"/>
    <dgm:cxn modelId="{4C1EAC19-51D1-42E3-975C-0DFBD1F14883}" type="presParOf" srcId="{E6E5992B-2879-4AD5-9558-18E7DF0FBFEA}" destId="{A6FE0C09-8C6B-4671-A99F-340EA2348E81}" srcOrd="0" destOrd="0" presId="urn:microsoft.com/office/officeart/2008/layout/HexagonCluster"/>
    <dgm:cxn modelId="{DFBD6248-9F5A-4C6F-A2F8-69E58D0C9A6B}" type="presParOf" srcId="{A63865EC-FBDF-4560-BA00-08F177BF3D76}" destId="{1B68CB15-A256-4C48-BFCB-FA943144062E}" srcOrd="12" destOrd="0" presId="urn:microsoft.com/office/officeart/2008/layout/HexagonCluster"/>
    <dgm:cxn modelId="{A5FFE435-CDEF-45E9-925D-1FB4C9962D7B}" type="presParOf" srcId="{1B68CB15-A256-4C48-BFCB-FA943144062E}" destId="{B9B459AD-F8B4-47CA-A92D-B884F8B3BA99}" srcOrd="0" destOrd="0" presId="urn:microsoft.com/office/officeart/2008/layout/HexagonCluster"/>
    <dgm:cxn modelId="{F510D98C-62AD-484F-ACF6-05A6FA26723F}" type="presParOf" srcId="{A63865EC-FBDF-4560-BA00-08F177BF3D76}" destId="{6D1D18F2-B0E0-415B-A3C7-5043686A64F5}" srcOrd="13" destOrd="0" presId="urn:microsoft.com/office/officeart/2008/layout/HexagonCluster"/>
    <dgm:cxn modelId="{DB38FA85-9649-48CC-ACEE-71D87A03A063}" type="presParOf" srcId="{6D1D18F2-B0E0-415B-A3C7-5043686A64F5}" destId="{97EBEC60-46BD-432F-A498-BC8B9BB68EEE}" srcOrd="0" destOrd="0" presId="urn:microsoft.com/office/officeart/2008/layout/HexagonCluster"/>
    <dgm:cxn modelId="{9A943511-4285-418D-802B-462DEB40758B}" type="presParOf" srcId="{A63865EC-FBDF-4560-BA00-08F177BF3D76}" destId="{4BEEDF21-82FF-4F98-97AC-752F1B369983}" srcOrd="14" destOrd="0" presId="urn:microsoft.com/office/officeart/2008/layout/HexagonCluster"/>
    <dgm:cxn modelId="{ECC5F5C2-41F4-4B3C-91BF-1D9992D59465}" type="presParOf" srcId="{4BEEDF21-82FF-4F98-97AC-752F1B369983}" destId="{0F4469AB-355B-4A89-8D0B-E46E39D260D2}" srcOrd="0" destOrd="0" presId="urn:microsoft.com/office/officeart/2008/layout/HexagonCluster"/>
    <dgm:cxn modelId="{5A943B65-C81F-4670-B865-92DFA578DAE6}" type="presParOf" srcId="{A63865EC-FBDF-4560-BA00-08F177BF3D76}" destId="{C4CD1568-46E3-413B-8F93-9AD4987A9085}" srcOrd="15" destOrd="0" presId="urn:microsoft.com/office/officeart/2008/layout/HexagonCluster"/>
    <dgm:cxn modelId="{49DE3CC8-A337-4082-9733-296D7484932B}" type="presParOf" srcId="{C4CD1568-46E3-413B-8F93-9AD4987A9085}" destId="{87FDDB92-D8C5-4C55-BFF1-FFA0F373779D}" srcOrd="0" destOrd="0" presId="urn:microsoft.com/office/officeart/2008/layout/HexagonCluster"/>
    <dgm:cxn modelId="{3466D409-4F33-4AA5-99C0-6B1D8E4D11F0}" type="presParOf" srcId="{A63865EC-FBDF-4560-BA00-08F177BF3D76}" destId="{6A3FD73C-E1F0-47B7-9DA9-E33DCB56D75B}" srcOrd="16" destOrd="0" presId="urn:microsoft.com/office/officeart/2008/layout/HexagonCluster"/>
    <dgm:cxn modelId="{DE63A15C-A21C-4C3F-B28A-50C1E8E5D219}" type="presParOf" srcId="{6A3FD73C-E1F0-47B7-9DA9-E33DCB56D75B}" destId="{76D18CF0-6832-4540-8655-276ADEF0A700}" srcOrd="0" destOrd="0" presId="urn:microsoft.com/office/officeart/2008/layout/HexagonCluster"/>
    <dgm:cxn modelId="{3F46866D-DBA7-4187-A000-E81B2242B322}" type="presParOf" srcId="{A63865EC-FBDF-4560-BA00-08F177BF3D76}" destId="{ACAE22A4-0F87-4D6D-9B20-81A89F7867ED}" srcOrd="17" destOrd="0" presId="urn:microsoft.com/office/officeart/2008/layout/HexagonCluster"/>
    <dgm:cxn modelId="{E6A89546-733F-41DD-B0BD-4DB5E8E6D006}" type="presParOf" srcId="{ACAE22A4-0F87-4D6D-9B20-81A89F7867ED}" destId="{AA28BFC0-5308-40A6-AFD4-7C313812A900}" srcOrd="0" destOrd="0" presId="urn:microsoft.com/office/officeart/2008/layout/HexagonCluster"/>
    <dgm:cxn modelId="{872B66EC-11DD-49C4-AC31-23C778A562AC}" type="presParOf" srcId="{A63865EC-FBDF-4560-BA00-08F177BF3D76}" destId="{8E2846F7-D2D3-4B81-99B8-977E28AB6607}" srcOrd="18" destOrd="0" presId="urn:microsoft.com/office/officeart/2008/layout/HexagonCluster"/>
    <dgm:cxn modelId="{0119159E-7727-4F85-AB43-A8C9707D8BE3}" type="presParOf" srcId="{8E2846F7-D2D3-4B81-99B8-977E28AB6607}" destId="{A12C21CF-CA84-46F1-8D33-1EB9AB3ACAFB}" srcOrd="0" destOrd="0" presId="urn:microsoft.com/office/officeart/2008/layout/HexagonCluster"/>
    <dgm:cxn modelId="{CAB8F1C4-F0A2-434D-BADF-617C456481BD}" type="presParOf" srcId="{A63865EC-FBDF-4560-BA00-08F177BF3D76}" destId="{9ECA6289-CABD-48F8-966D-CB82D0EBAF96}" srcOrd="19" destOrd="0" presId="urn:microsoft.com/office/officeart/2008/layout/HexagonCluster"/>
    <dgm:cxn modelId="{759C4C5B-776F-4DE0-92A8-2DC54AF89486}" type="presParOf" srcId="{9ECA6289-CABD-48F8-966D-CB82D0EBAF96}" destId="{876A56A4-618E-4166-BBB2-CE38E75F8E2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6177F08-D8F2-44C6-B3F0-1F2CC20DAD06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A422960-40ED-4D18-9E17-5F8832EBB037}">
      <dgm:prSet phldrT="[Metin]" custT="1"/>
      <dgm:spPr/>
      <dgm:t>
        <a:bodyPr anchor="t"/>
        <a:lstStyle/>
        <a:p>
          <a:pPr algn="ctr"/>
          <a:r>
            <a:rPr lang="tr-TR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Nötropeni</a:t>
          </a:r>
          <a:endParaRPr lang="tr-TR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tr-TR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tr-TR" sz="1600" dirty="0" err="1" smtClean="0"/>
            <a:t>Sunitinib</a:t>
          </a:r>
          <a:r>
            <a:rPr lang="tr-TR" sz="1600" dirty="0" smtClean="0"/>
            <a:t> 	%11</a:t>
          </a:r>
        </a:p>
        <a:p>
          <a:pPr algn="l"/>
          <a:r>
            <a:rPr lang="tr-TR" sz="1600" dirty="0" err="1" smtClean="0"/>
            <a:t>Sorafenib</a:t>
          </a:r>
          <a:r>
            <a:rPr lang="tr-TR" sz="1600" dirty="0" smtClean="0"/>
            <a:t> 	%  </a:t>
          </a:r>
          <a:r>
            <a:rPr lang="tr-TR" sz="1600" dirty="0" smtClean="0"/>
            <a:t>5</a:t>
          </a:r>
        </a:p>
        <a:p>
          <a:pPr algn="l"/>
          <a:r>
            <a:rPr lang="tr-TR" sz="1400" dirty="0" err="1" smtClean="0"/>
            <a:t>mTOR</a:t>
          </a:r>
          <a:r>
            <a:rPr lang="tr-TR" sz="1400" dirty="0" smtClean="0"/>
            <a:t> 	- HBV, HCV </a:t>
          </a:r>
          <a:r>
            <a:rPr lang="tr-TR" sz="1400" dirty="0" err="1" smtClean="0"/>
            <a:t>rekativasyon</a:t>
          </a:r>
          <a:r>
            <a:rPr lang="tr-TR" sz="1400" dirty="0" smtClean="0"/>
            <a:t>!!! 	- Tedavi </a:t>
          </a:r>
          <a:r>
            <a:rPr lang="tr-TR" sz="1400" smtClean="0"/>
            <a:t>öncesi marker</a:t>
          </a:r>
          <a:endParaRPr lang="tr-TR" sz="1400" dirty="0" smtClean="0"/>
        </a:p>
      </dgm:t>
    </dgm:pt>
    <dgm:pt modelId="{6E6C3D81-8F5D-4000-9407-B009AE7A76D7}" type="parTrans" cxnId="{1BA98750-9935-44BA-AA1A-57F20F578EAC}">
      <dgm:prSet/>
      <dgm:spPr/>
      <dgm:t>
        <a:bodyPr/>
        <a:lstStyle/>
        <a:p>
          <a:endParaRPr lang="en-US" sz="1400"/>
        </a:p>
      </dgm:t>
    </dgm:pt>
    <dgm:pt modelId="{52EFB347-6D66-4FF0-83DE-CE61CB53FEBD}" type="sibTrans" cxnId="{1BA98750-9935-44BA-AA1A-57F20F578EAC}">
      <dgm:prSet/>
      <dgm:spPr/>
      <dgm:t>
        <a:bodyPr/>
        <a:lstStyle/>
        <a:p>
          <a:endParaRPr lang="en-US" sz="1400"/>
        </a:p>
      </dgm:t>
    </dgm:pt>
    <dgm:pt modelId="{E4D54117-6343-40A4-B5D1-0FB1F051AD96}">
      <dgm:prSet phldrT="[Metin]" custT="1"/>
      <dgm:spPr/>
      <dgm:t>
        <a:bodyPr anchor="t"/>
        <a:lstStyle/>
        <a:p>
          <a:pPr algn="ctr"/>
          <a:r>
            <a:rPr lang="tr-TR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Trombositopeni</a:t>
          </a:r>
          <a:endParaRPr lang="tr-TR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tr-TR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tr-TR" sz="1600" dirty="0" err="1" smtClean="0"/>
            <a:t>Temsirolimus</a:t>
          </a:r>
          <a:r>
            <a:rPr lang="tr-TR" sz="1600" dirty="0" smtClean="0"/>
            <a:t> 	%11</a:t>
          </a:r>
        </a:p>
        <a:p>
          <a:pPr algn="l"/>
          <a:r>
            <a:rPr lang="tr-TR" sz="1600" dirty="0" err="1" smtClean="0"/>
            <a:t>Sunitinib</a:t>
          </a:r>
          <a:r>
            <a:rPr lang="tr-TR" sz="1600" dirty="0" smtClean="0"/>
            <a:t> 	%  8</a:t>
          </a:r>
        </a:p>
      </dgm:t>
    </dgm:pt>
    <dgm:pt modelId="{D5FE8EFD-B810-4A01-82BA-321B3E0FB9B2}" type="parTrans" cxnId="{677E1252-0707-4519-AA78-70E46E268AF7}">
      <dgm:prSet/>
      <dgm:spPr/>
      <dgm:t>
        <a:bodyPr/>
        <a:lstStyle/>
        <a:p>
          <a:endParaRPr lang="en-US" sz="1400"/>
        </a:p>
      </dgm:t>
    </dgm:pt>
    <dgm:pt modelId="{8EB5F830-C847-4CF3-B58F-FE7631E4F16B}" type="sibTrans" cxnId="{677E1252-0707-4519-AA78-70E46E268AF7}">
      <dgm:prSet/>
      <dgm:spPr/>
      <dgm:t>
        <a:bodyPr/>
        <a:lstStyle/>
        <a:p>
          <a:endParaRPr lang="en-US" sz="1400"/>
        </a:p>
      </dgm:t>
    </dgm:pt>
    <dgm:pt modelId="{F40D6EA7-1324-47CA-9F9C-EFBE4CFF2553}">
      <dgm:prSet phldrT="[Metin]" custT="1"/>
      <dgm:spPr/>
      <dgm:t>
        <a:bodyPr anchor="t"/>
        <a:lstStyle/>
        <a:p>
          <a:pPr algn="ctr"/>
          <a:r>
            <a:rPr lang="tr-TR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Hiperglisemi</a:t>
          </a:r>
          <a:endParaRPr lang="tr-TR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tr-TR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tr-TR" sz="1600" dirty="0" err="1" smtClean="0"/>
            <a:t>Sunitinib</a:t>
          </a:r>
          <a:r>
            <a:rPr lang="tr-TR" sz="1600" dirty="0" smtClean="0"/>
            <a:t> 	%9</a:t>
          </a:r>
          <a:endParaRPr lang="en-US" sz="1600" dirty="0"/>
        </a:p>
      </dgm:t>
    </dgm:pt>
    <dgm:pt modelId="{FBCBB0EB-0028-493A-BE8E-9B526048E75E}" type="parTrans" cxnId="{439B0366-01C7-4264-B95F-6AB35930EAFE}">
      <dgm:prSet/>
      <dgm:spPr/>
      <dgm:t>
        <a:bodyPr/>
        <a:lstStyle/>
        <a:p>
          <a:endParaRPr lang="en-US" sz="1400"/>
        </a:p>
      </dgm:t>
    </dgm:pt>
    <dgm:pt modelId="{471CA5AE-9301-4EFB-B7DC-FE3A1116F05C}" type="sibTrans" cxnId="{439B0366-01C7-4264-B95F-6AB35930EAFE}">
      <dgm:prSet/>
      <dgm:spPr/>
      <dgm:t>
        <a:bodyPr/>
        <a:lstStyle/>
        <a:p>
          <a:endParaRPr lang="en-US" sz="1400"/>
        </a:p>
      </dgm:t>
    </dgm:pt>
    <dgm:pt modelId="{E1D49B77-D7A8-4EC1-9591-A5E9205E49A1}">
      <dgm:prSet phldrT="[Metin]" custT="1"/>
      <dgm:spPr/>
      <dgm:t>
        <a:bodyPr anchor="t"/>
        <a:lstStyle/>
        <a:p>
          <a:pPr algn="ctr"/>
          <a:r>
            <a:rPr lang="tr-TR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Hipotiroidizm</a:t>
          </a:r>
          <a:endParaRPr lang="tr-TR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endParaRPr lang="tr-TR" sz="1600" dirty="0" smtClean="0"/>
        </a:p>
        <a:p>
          <a:pPr algn="l"/>
          <a:r>
            <a:rPr lang="tr-TR" sz="1600" dirty="0" err="1" smtClean="0"/>
            <a:t>Everolimus</a:t>
          </a:r>
          <a:r>
            <a:rPr lang="tr-TR" sz="1600" dirty="0" smtClean="0"/>
            <a:t> 	%12</a:t>
          </a:r>
        </a:p>
        <a:p>
          <a:pPr algn="l"/>
          <a:r>
            <a:rPr lang="tr-TR" sz="1600" dirty="0" err="1" smtClean="0"/>
            <a:t>Temsirolimus</a:t>
          </a:r>
          <a:r>
            <a:rPr lang="tr-TR" sz="1600" dirty="0" smtClean="0"/>
            <a:t> 	%11</a:t>
          </a:r>
        </a:p>
      </dgm:t>
    </dgm:pt>
    <dgm:pt modelId="{B4E033E0-3505-4A71-8306-6B6BF0CEE3F2}" type="parTrans" cxnId="{347BEDBE-852F-4597-8B01-1AD998CF6F14}">
      <dgm:prSet/>
      <dgm:spPr/>
      <dgm:t>
        <a:bodyPr/>
        <a:lstStyle/>
        <a:p>
          <a:endParaRPr lang="en-US" sz="1400"/>
        </a:p>
      </dgm:t>
    </dgm:pt>
    <dgm:pt modelId="{72B06067-F0F0-4E9C-8025-1B845BBEF7F1}" type="sibTrans" cxnId="{347BEDBE-852F-4597-8B01-1AD998CF6F14}">
      <dgm:prSet/>
      <dgm:spPr/>
      <dgm:t>
        <a:bodyPr/>
        <a:lstStyle/>
        <a:p>
          <a:endParaRPr lang="en-US" sz="1400"/>
        </a:p>
      </dgm:t>
    </dgm:pt>
    <dgm:pt modelId="{5808166E-B89E-416D-B86B-2B9C03B69B59}">
      <dgm:prSet phldrT="[Metin]" custT="1"/>
      <dgm:spPr/>
      <dgm:t>
        <a:bodyPr anchor="t"/>
        <a:lstStyle/>
        <a:p>
          <a:pPr algn="ctr"/>
          <a:r>
            <a:rPr lang="tr-T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Fosfat </a:t>
          </a:r>
          <a:r>
            <a:rPr lang="tr-T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/>
            </a:rPr>
            <a:t></a:t>
          </a:r>
        </a:p>
        <a:p>
          <a:pPr algn="l"/>
          <a:endParaRPr lang="tr-TR" sz="1600" dirty="0" smtClean="0"/>
        </a:p>
        <a:p>
          <a:pPr algn="l"/>
          <a:r>
            <a:rPr lang="tr-TR" sz="1600" dirty="0" err="1" smtClean="0"/>
            <a:t>Temsirolimus</a:t>
          </a:r>
          <a:r>
            <a:rPr lang="tr-TR" sz="1600" dirty="0" smtClean="0"/>
            <a:t> 	%20</a:t>
          </a:r>
        </a:p>
        <a:p>
          <a:pPr algn="l"/>
          <a:r>
            <a:rPr lang="tr-TR" sz="1600" dirty="0" err="1" smtClean="0">
              <a:sym typeface="Wingdings 3"/>
            </a:rPr>
            <a:t>Sorafenib</a:t>
          </a:r>
          <a:r>
            <a:rPr lang="tr-TR" sz="1600" dirty="0" smtClean="0">
              <a:sym typeface="Wingdings 3"/>
            </a:rPr>
            <a:t> 	%13</a:t>
          </a:r>
        </a:p>
        <a:p>
          <a:pPr algn="l"/>
          <a:r>
            <a:rPr lang="tr-TR" sz="1600" dirty="0" err="1" smtClean="0">
              <a:sym typeface="Wingdings 3"/>
            </a:rPr>
            <a:t>Sunitinib</a:t>
          </a:r>
          <a:r>
            <a:rPr lang="tr-TR" sz="1600" dirty="0" smtClean="0">
              <a:sym typeface="Wingdings 3"/>
            </a:rPr>
            <a:t> 	%  8</a:t>
          </a:r>
        </a:p>
        <a:p>
          <a:pPr algn="l"/>
          <a:r>
            <a:rPr lang="tr-TR" sz="1600" dirty="0" err="1" smtClean="0"/>
            <a:t>Everolimus</a:t>
          </a:r>
          <a:r>
            <a:rPr lang="tr-TR" sz="1600" dirty="0" smtClean="0"/>
            <a:t> 	%10</a:t>
          </a:r>
          <a:endParaRPr lang="tr-TR" sz="1600" dirty="0" smtClean="0">
            <a:sym typeface="Wingdings 3"/>
          </a:endParaRPr>
        </a:p>
      </dgm:t>
    </dgm:pt>
    <dgm:pt modelId="{64266203-11FD-49A7-978E-0DF9D8B8295B}" type="parTrans" cxnId="{9B518E8B-87AF-4FF4-969B-41F78DEC1AFD}">
      <dgm:prSet/>
      <dgm:spPr/>
      <dgm:t>
        <a:bodyPr/>
        <a:lstStyle/>
        <a:p>
          <a:endParaRPr lang="en-US" sz="1400"/>
        </a:p>
      </dgm:t>
    </dgm:pt>
    <dgm:pt modelId="{25082899-2331-49F5-BDF1-A53067936FB2}" type="sibTrans" cxnId="{9B518E8B-87AF-4FF4-969B-41F78DEC1AFD}">
      <dgm:prSet/>
      <dgm:spPr/>
      <dgm:t>
        <a:bodyPr/>
        <a:lstStyle/>
        <a:p>
          <a:endParaRPr lang="en-US" sz="1400"/>
        </a:p>
      </dgm:t>
    </dgm:pt>
    <dgm:pt modelId="{20517D85-9EF1-43B4-848E-0A2A2D265ABC}">
      <dgm:prSet phldrT="[Metin]" custT="1"/>
      <dgm:spPr/>
      <dgm:t>
        <a:bodyPr anchor="t"/>
        <a:lstStyle/>
        <a:p>
          <a:pPr algn="ctr"/>
          <a:r>
            <a:rPr lang="tr-TR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Lipid</a:t>
          </a:r>
          <a:r>
            <a:rPr lang="tr-T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r-T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/>
            </a:rPr>
            <a:t></a:t>
          </a:r>
        </a:p>
        <a:p>
          <a:pPr algn="l"/>
          <a:endParaRPr lang="tr-TR" sz="1600" dirty="0" smtClean="0">
            <a:sym typeface="Wingdings 3"/>
          </a:endParaRPr>
        </a:p>
        <a:p>
          <a:pPr algn="l"/>
          <a:r>
            <a:rPr lang="tr-TR" sz="1600" dirty="0" err="1" smtClean="0">
              <a:sym typeface="Wingdings 3"/>
            </a:rPr>
            <a:t>Sunitinib</a:t>
          </a:r>
          <a:r>
            <a:rPr lang="tr-TR" sz="1600" dirty="0" smtClean="0">
              <a:sym typeface="Wingdings 3"/>
            </a:rPr>
            <a:t> 	%6</a:t>
          </a:r>
          <a:endParaRPr lang="en-US" sz="1600" dirty="0"/>
        </a:p>
      </dgm:t>
    </dgm:pt>
    <dgm:pt modelId="{7B6551BA-06F8-4039-94D9-10BFB5B507D0}" type="parTrans" cxnId="{F59EB383-E737-4321-9F07-AED2B727FC4D}">
      <dgm:prSet/>
      <dgm:spPr/>
      <dgm:t>
        <a:bodyPr/>
        <a:lstStyle/>
        <a:p>
          <a:endParaRPr lang="en-US" sz="1400"/>
        </a:p>
      </dgm:t>
    </dgm:pt>
    <dgm:pt modelId="{F064000D-D50A-429A-9F11-D60EE5817551}" type="sibTrans" cxnId="{F59EB383-E737-4321-9F07-AED2B727FC4D}">
      <dgm:prSet/>
      <dgm:spPr/>
      <dgm:t>
        <a:bodyPr/>
        <a:lstStyle/>
        <a:p>
          <a:endParaRPr lang="en-US" sz="1400"/>
        </a:p>
      </dgm:t>
    </dgm:pt>
    <dgm:pt modelId="{7755E050-F7F6-45E7-81B3-7C78DE96CC38}" type="pres">
      <dgm:prSet presAssocID="{F6177F08-D8F2-44C6-B3F0-1F2CC20DAD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60C08B-6AD7-46A0-A335-FA83446D53EE}" type="pres">
      <dgm:prSet presAssocID="{5A422960-40ED-4D18-9E17-5F8832EBB03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9B048-84C8-402B-A895-67CF0D276818}" type="pres">
      <dgm:prSet presAssocID="{52EFB347-6D66-4FF0-83DE-CE61CB53FEBD}" presName="sibTrans" presStyleCnt="0"/>
      <dgm:spPr/>
    </dgm:pt>
    <dgm:pt modelId="{AEF4D83A-5883-40BB-AEA7-B910362F00C3}" type="pres">
      <dgm:prSet presAssocID="{E4D54117-6343-40A4-B5D1-0FB1F051AD9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53D6D-8CB6-4DB7-9FE3-69A56B378631}" type="pres">
      <dgm:prSet presAssocID="{8EB5F830-C847-4CF3-B58F-FE7631E4F16B}" presName="sibTrans" presStyleCnt="0"/>
      <dgm:spPr/>
    </dgm:pt>
    <dgm:pt modelId="{3D144ADC-EA35-4DC8-968B-5874E0506AA2}" type="pres">
      <dgm:prSet presAssocID="{F40D6EA7-1324-47CA-9F9C-EFBE4CFF255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B0C3D-2115-439D-A188-BB0B8F71F8B1}" type="pres">
      <dgm:prSet presAssocID="{471CA5AE-9301-4EFB-B7DC-FE3A1116F05C}" presName="sibTrans" presStyleCnt="0"/>
      <dgm:spPr/>
    </dgm:pt>
    <dgm:pt modelId="{A6B32159-54E5-43E5-BF68-DB944E4788D8}" type="pres">
      <dgm:prSet presAssocID="{E1D49B77-D7A8-4EC1-9591-A5E9205E49A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EBA99-42D9-4F4D-8EBF-AC4E86A5E294}" type="pres">
      <dgm:prSet presAssocID="{72B06067-F0F0-4E9C-8025-1B845BBEF7F1}" presName="sibTrans" presStyleCnt="0"/>
      <dgm:spPr/>
    </dgm:pt>
    <dgm:pt modelId="{2819F690-36C6-4FCA-92CE-B2711AB4FFB0}" type="pres">
      <dgm:prSet presAssocID="{5808166E-B89E-416D-B86B-2B9C03B69B5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4D0C1-5787-49B0-ABFC-DC1C8153B146}" type="pres">
      <dgm:prSet presAssocID="{25082899-2331-49F5-BDF1-A53067936FB2}" presName="sibTrans" presStyleCnt="0"/>
      <dgm:spPr/>
    </dgm:pt>
    <dgm:pt modelId="{3E4C6320-472D-4CE0-A2E4-DDA40DD09BDC}" type="pres">
      <dgm:prSet presAssocID="{20517D85-9EF1-43B4-848E-0A2A2D265AB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842CDB-CF5A-43E5-9D29-E4025D55F609}" type="presOf" srcId="{E1D49B77-D7A8-4EC1-9591-A5E9205E49A1}" destId="{A6B32159-54E5-43E5-BF68-DB944E4788D8}" srcOrd="0" destOrd="0" presId="urn:microsoft.com/office/officeart/2005/8/layout/default"/>
    <dgm:cxn modelId="{347BEDBE-852F-4597-8B01-1AD998CF6F14}" srcId="{F6177F08-D8F2-44C6-B3F0-1F2CC20DAD06}" destId="{E1D49B77-D7A8-4EC1-9591-A5E9205E49A1}" srcOrd="3" destOrd="0" parTransId="{B4E033E0-3505-4A71-8306-6B6BF0CEE3F2}" sibTransId="{72B06067-F0F0-4E9C-8025-1B845BBEF7F1}"/>
    <dgm:cxn modelId="{439B0366-01C7-4264-B95F-6AB35930EAFE}" srcId="{F6177F08-D8F2-44C6-B3F0-1F2CC20DAD06}" destId="{F40D6EA7-1324-47CA-9F9C-EFBE4CFF2553}" srcOrd="2" destOrd="0" parTransId="{FBCBB0EB-0028-493A-BE8E-9B526048E75E}" sibTransId="{471CA5AE-9301-4EFB-B7DC-FE3A1116F05C}"/>
    <dgm:cxn modelId="{1BA98750-9935-44BA-AA1A-57F20F578EAC}" srcId="{F6177F08-D8F2-44C6-B3F0-1F2CC20DAD06}" destId="{5A422960-40ED-4D18-9E17-5F8832EBB037}" srcOrd="0" destOrd="0" parTransId="{6E6C3D81-8F5D-4000-9407-B009AE7A76D7}" sibTransId="{52EFB347-6D66-4FF0-83DE-CE61CB53FEBD}"/>
    <dgm:cxn modelId="{9B518E8B-87AF-4FF4-969B-41F78DEC1AFD}" srcId="{F6177F08-D8F2-44C6-B3F0-1F2CC20DAD06}" destId="{5808166E-B89E-416D-B86B-2B9C03B69B59}" srcOrd="4" destOrd="0" parTransId="{64266203-11FD-49A7-978E-0DF9D8B8295B}" sibTransId="{25082899-2331-49F5-BDF1-A53067936FB2}"/>
    <dgm:cxn modelId="{161A0B74-DD7E-4B62-8B20-E0A10A69BE31}" type="presOf" srcId="{5A422960-40ED-4D18-9E17-5F8832EBB037}" destId="{6D60C08B-6AD7-46A0-A335-FA83446D53EE}" srcOrd="0" destOrd="0" presId="urn:microsoft.com/office/officeart/2005/8/layout/default"/>
    <dgm:cxn modelId="{BE02C173-CE1B-4F69-B92E-4DD8DDBCD80D}" type="presOf" srcId="{5808166E-B89E-416D-B86B-2B9C03B69B59}" destId="{2819F690-36C6-4FCA-92CE-B2711AB4FFB0}" srcOrd="0" destOrd="0" presId="urn:microsoft.com/office/officeart/2005/8/layout/default"/>
    <dgm:cxn modelId="{55E12384-0816-4CE8-A640-C2246E8417C1}" type="presOf" srcId="{20517D85-9EF1-43B4-848E-0A2A2D265ABC}" destId="{3E4C6320-472D-4CE0-A2E4-DDA40DD09BDC}" srcOrd="0" destOrd="0" presId="urn:microsoft.com/office/officeart/2005/8/layout/default"/>
    <dgm:cxn modelId="{677E1252-0707-4519-AA78-70E46E268AF7}" srcId="{F6177F08-D8F2-44C6-B3F0-1F2CC20DAD06}" destId="{E4D54117-6343-40A4-B5D1-0FB1F051AD96}" srcOrd="1" destOrd="0" parTransId="{D5FE8EFD-B810-4A01-82BA-321B3E0FB9B2}" sibTransId="{8EB5F830-C847-4CF3-B58F-FE7631E4F16B}"/>
    <dgm:cxn modelId="{349E3E18-56B3-4351-A42E-3A4C59C5BD4F}" type="presOf" srcId="{F6177F08-D8F2-44C6-B3F0-1F2CC20DAD06}" destId="{7755E050-F7F6-45E7-81B3-7C78DE96CC38}" srcOrd="0" destOrd="0" presId="urn:microsoft.com/office/officeart/2005/8/layout/default"/>
    <dgm:cxn modelId="{2FF3B103-8FE6-4EA2-A78C-9160BA572170}" type="presOf" srcId="{E4D54117-6343-40A4-B5D1-0FB1F051AD96}" destId="{AEF4D83A-5883-40BB-AEA7-B910362F00C3}" srcOrd="0" destOrd="0" presId="urn:microsoft.com/office/officeart/2005/8/layout/default"/>
    <dgm:cxn modelId="{F59EB383-E737-4321-9F07-AED2B727FC4D}" srcId="{F6177F08-D8F2-44C6-B3F0-1F2CC20DAD06}" destId="{20517D85-9EF1-43B4-848E-0A2A2D265ABC}" srcOrd="5" destOrd="0" parTransId="{7B6551BA-06F8-4039-94D9-10BFB5B507D0}" sibTransId="{F064000D-D50A-429A-9F11-D60EE5817551}"/>
    <dgm:cxn modelId="{EF4B7BB0-AB4D-446F-9E56-FAF360D8284D}" type="presOf" srcId="{F40D6EA7-1324-47CA-9F9C-EFBE4CFF2553}" destId="{3D144ADC-EA35-4DC8-968B-5874E0506AA2}" srcOrd="0" destOrd="0" presId="urn:microsoft.com/office/officeart/2005/8/layout/default"/>
    <dgm:cxn modelId="{4B837AC4-9EC5-4B73-A028-7D91FCE8A67F}" type="presParOf" srcId="{7755E050-F7F6-45E7-81B3-7C78DE96CC38}" destId="{6D60C08B-6AD7-46A0-A335-FA83446D53EE}" srcOrd="0" destOrd="0" presId="urn:microsoft.com/office/officeart/2005/8/layout/default"/>
    <dgm:cxn modelId="{2DC1127E-C9F4-4FA0-B102-82FCD03A2697}" type="presParOf" srcId="{7755E050-F7F6-45E7-81B3-7C78DE96CC38}" destId="{62B9B048-84C8-402B-A895-67CF0D276818}" srcOrd="1" destOrd="0" presId="urn:microsoft.com/office/officeart/2005/8/layout/default"/>
    <dgm:cxn modelId="{2EB47E3B-97B1-4023-9DE8-345A3B80445C}" type="presParOf" srcId="{7755E050-F7F6-45E7-81B3-7C78DE96CC38}" destId="{AEF4D83A-5883-40BB-AEA7-B910362F00C3}" srcOrd="2" destOrd="0" presId="urn:microsoft.com/office/officeart/2005/8/layout/default"/>
    <dgm:cxn modelId="{548F72B9-0BBE-41CE-BFD5-BE210B6E5A52}" type="presParOf" srcId="{7755E050-F7F6-45E7-81B3-7C78DE96CC38}" destId="{41953D6D-8CB6-4DB7-9FE3-69A56B378631}" srcOrd="3" destOrd="0" presId="urn:microsoft.com/office/officeart/2005/8/layout/default"/>
    <dgm:cxn modelId="{3E67ADDC-CBD1-4D88-B199-AA61CEBC7FE6}" type="presParOf" srcId="{7755E050-F7F6-45E7-81B3-7C78DE96CC38}" destId="{3D144ADC-EA35-4DC8-968B-5874E0506AA2}" srcOrd="4" destOrd="0" presId="urn:microsoft.com/office/officeart/2005/8/layout/default"/>
    <dgm:cxn modelId="{9115E309-E34E-4D90-A2A0-E21EAF06A4E7}" type="presParOf" srcId="{7755E050-F7F6-45E7-81B3-7C78DE96CC38}" destId="{B19B0C3D-2115-439D-A188-BB0B8F71F8B1}" srcOrd="5" destOrd="0" presId="urn:microsoft.com/office/officeart/2005/8/layout/default"/>
    <dgm:cxn modelId="{4E12F316-5F09-4BA7-A65D-BF7C30B4C23B}" type="presParOf" srcId="{7755E050-F7F6-45E7-81B3-7C78DE96CC38}" destId="{A6B32159-54E5-43E5-BF68-DB944E4788D8}" srcOrd="6" destOrd="0" presId="urn:microsoft.com/office/officeart/2005/8/layout/default"/>
    <dgm:cxn modelId="{B1D99896-A30F-4379-BFE1-39C804FC0338}" type="presParOf" srcId="{7755E050-F7F6-45E7-81B3-7C78DE96CC38}" destId="{2F1EBA99-42D9-4F4D-8EBF-AC4E86A5E294}" srcOrd="7" destOrd="0" presId="urn:microsoft.com/office/officeart/2005/8/layout/default"/>
    <dgm:cxn modelId="{4DF0F6AC-9C7A-49A6-B866-F14517A669EC}" type="presParOf" srcId="{7755E050-F7F6-45E7-81B3-7C78DE96CC38}" destId="{2819F690-36C6-4FCA-92CE-B2711AB4FFB0}" srcOrd="8" destOrd="0" presId="urn:microsoft.com/office/officeart/2005/8/layout/default"/>
    <dgm:cxn modelId="{0466487D-2767-4BF4-A823-B416B2C4BA7C}" type="presParOf" srcId="{7755E050-F7F6-45E7-81B3-7C78DE96CC38}" destId="{0BC4D0C1-5787-49B0-ABFC-DC1C8153B146}" srcOrd="9" destOrd="0" presId="urn:microsoft.com/office/officeart/2005/8/layout/default"/>
    <dgm:cxn modelId="{55946FBD-31E6-41D5-A7C3-26FC6B0363FD}" type="presParOf" srcId="{7755E050-F7F6-45E7-81B3-7C78DE96CC38}" destId="{3E4C6320-472D-4CE0-A2E4-DDA40DD09B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1449BC4-FBEA-4711-B2FC-8F162379193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25887F3-F22A-4582-BB2F-3C4B99370A56}">
      <dgm:prSet phldrT="[Metin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PFS arttırdılar!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43E426-BDEC-4FA4-A074-667A476F8661}" type="parTrans" cxnId="{D1FA23B7-00D0-4311-8F5A-1014D7E3E74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1AE4D309-EF30-4A3D-9F7A-F59CA48B2CE8}" type="sibTrans" cxnId="{D1FA23B7-00D0-4311-8F5A-1014D7E3E74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46049D56-BA2F-4B35-BC5E-4C70B98EE1D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mtClean="0"/>
            <a:t>Toksisitesi şiddeti olanlar daha uzun yaşamaktadır.</a:t>
          </a:r>
          <a:endParaRPr lang="tr-TR" dirty="0"/>
        </a:p>
      </dgm:t>
    </dgm:pt>
    <dgm:pt modelId="{402C7E67-2ED1-4FB3-9BE9-19562C4E945B}" type="parTrans" cxnId="{1B133F40-1D3E-44E3-AFF4-750C33EE587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5116C1E0-D0AD-43F0-B8DD-3C9F6AE3B176}" type="sibTrans" cxnId="{1B133F40-1D3E-44E3-AFF4-750C33EE587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EB759F43-22C3-41B8-A25D-B345232B0CA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Bazı hastalarda </a:t>
          </a:r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toksisite</a:t>
          </a:r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önemli sorun!</a:t>
          </a:r>
        </a:p>
      </dgm:t>
    </dgm:pt>
    <dgm:pt modelId="{7B2A3CF7-75E7-49AF-87EE-4BA860BC3CE6}" type="parTrans" cxnId="{A22673AC-06BD-409B-AAF6-9BA670A5746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5A980191-298E-48FC-926D-8573435DEE26}" type="sibTrans" cxnId="{A22673AC-06BD-409B-AAF6-9BA670A5746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EB9E7FF3-24A8-4773-88FA-D5C12A3E473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mtClean="0"/>
            <a:t>İlac dozunun azaltılmasını gerektirmekte</a:t>
          </a:r>
          <a:endParaRPr lang="tr-TR" dirty="0" smtClean="0"/>
        </a:p>
      </dgm:t>
    </dgm:pt>
    <dgm:pt modelId="{5A3F5274-8C67-437A-A787-A2CBD0624072}" type="parTrans" cxnId="{433E75EF-86AE-48E7-8F8B-13B8F086DC7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43C7B8FD-91DE-4C33-BA9F-28A0019C0D8C}" type="sibTrans" cxnId="{433E75EF-86AE-48E7-8F8B-13B8F086DC7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A883BB9A-1F16-4092-872D-02E6F226662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Çoğu ajan oral ilaç!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684166-340F-43E1-9A80-D078121D5DD3}" type="parTrans" cxnId="{17A4EDD1-74BD-4318-AC0B-74AAC551F87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5F60E515-0E71-4AFB-BA7C-ECA6CAF5DE72}" type="sibTrans" cxnId="{17A4EDD1-74BD-4318-AC0B-74AAC551F87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B7E140BC-D248-4867-93B2-314284018B8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mtClean="0"/>
            <a:t>Hasta eğitimi, yakın izlem ve hızlı  şart!</a:t>
          </a:r>
          <a:r>
            <a:rPr lang="en-US" smtClean="0"/>
            <a:t> </a:t>
          </a:r>
          <a:endParaRPr lang="tr-TR" dirty="0" smtClean="0"/>
        </a:p>
      </dgm:t>
    </dgm:pt>
    <dgm:pt modelId="{ADFDE4E8-74C0-482C-9EA8-A0D71F4DF320}" type="parTrans" cxnId="{353AD019-2E99-48B1-A80C-6B08CA22437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CF9110B9-489A-4E12-A570-53637C0218BA}" type="sibTrans" cxnId="{353AD019-2E99-48B1-A80C-6B08CA22437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7229A331-D086-4661-B69A-C0F8A8F1079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Toksisite</a:t>
          </a:r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yönetimi çalışmaları yetersiz!</a:t>
          </a:r>
        </a:p>
      </dgm:t>
    </dgm:pt>
    <dgm:pt modelId="{C89D0372-697F-461C-8B7F-4CDCDDF60BDA}" type="parTrans" cxnId="{74E6090E-BB2F-49D1-9AB9-0577BBAF248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0DFD8C3A-DB2B-406E-BA8A-3FDD0023FEC8}" type="sibTrans" cxnId="{74E6090E-BB2F-49D1-9AB9-0577BBAF248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1183FDDB-CFDD-45C2-ACCE-03E446015E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dirty="0" smtClean="0"/>
            <a:t>Genellikle </a:t>
          </a:r>
          <a:r>
            <a:rPr lang="tr-TR" dirty="0" err="1" smtClean="0"/>
            <a:t>sorafenib</a:t>
          </a:r>
          <a:r>
            <a:rPr lang="tr-TR" dirty="0" smtClean="0"/>
            <a:t> ve </a:t>
          </a:r>
          <a:r>
            <a:rPr lang="tr-TR" dirty="0" err="1" smtClean="0"/>
            <a:t>sunitinib</a:t>
          </a:r>
          <a:r>
            <a:rPr lang="tr-TR" dirty="0" smtClean="0"/>
            <a:t> ile ilişkili diğer ajanlar ile ilgili çalışma sayısı az.</a:t>
          </a:r>
        </a:p>
      </dgm:t>
    </dgm:pt>
    <dgm:pt modelId="{14708BE6-CFCC-49CA-A6F6-3A4CC5078867}" type="parTrans" cxnId="{D6DEFDA7-64EB-438E-9500-AB0B20365F2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5ADFFD8F-A55D-41B2-858C-0AF192225C8E}" type="sibTrans" cxnId="{D6DEFDA7-64EB-438E-9500-AB0B20365F2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701F8385-7742-4017-B087-2A6D19531F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mtClean="0"/>
            <a:t>Hemşirelik çalışması yok!!!</a:t>
          </a:r>
          <a:endParaRPr lang="en-US" dirty="0"/>
        </a:p>
      </dgm:t>
    </dgm:pt>
    <dgm:pt modelId="{A0FF6775-74E9-4935-B834-1BB96768253E}" type="parTrans" cxnId="{78B9EF68-7483-47CC-B585-3C7498DBF6A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0D6D65F0-F428-44AC-8C29-2FDBA16618D8}" type="sibTrans" cxnId="{78B9EF68-7483-47CC-B585-3C7498DBF6A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34DE8E72-5553-4AAA-8975-8A93F9D0BB62}" type="pres">
      <dgm:prSet presAssocID="{11449BC4-FBEA-4711-B2FC-8F16237919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2DC84D-E61A-4E70-A89E-B61766307191}" type="pres">
      <dgm:prSet presAssocID="{525887F3-F22A-4582-BB2F-3C4B99370A56}" presName="parentLin" presStyleCnt="0"/>
      <dgm:spPr/>
    </dgm:pt>
    <dgm:pt modelId="{12D64505-7E78-4588-9647-6A37B3DA71A8}" type="pres">
      <dgm:prSet presAssocID="{525887F3-F22A-4582-BB2F-3C4B99370A5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09262EA-93DD-437E-AF74-B373B7324D42}" type="pres">
      <dgm:prSet presAssocID="{525887F3-F22A-4582-BB2F-3C4B99370A5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66631-222D-44C4-98D9-C8C739F1A6A9}" type="pres">
      <dgm:prSet presAssocID="{525887F3-F22A-4582-BB2F-3C4B99370A56}" presName="negativeSpace" presStyleCnt="0"/>
      <dgm:spPr/>
    </dgm:pt>
    <dgm:pt modelId="{AA7DD149-520E-47F8-9EA9-65E72A038A83}" type="pres">
      <dgm:prSet presAssocID="{525887F3-F22A-4582-BB2F-3C4B99370A5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06DE0-B729-4937-9513-D24E5D56194C}" type="pres">
      <dgm:prSet presAssocID="{1AE4D309-EF30-4A3D-9F7A-F59CA48B2CE8}" presName="spaceBetweenRectangles" presStyleCnt="0"/>
      <dgm:spPr/>
    </dgm:pt>
    <dgm:pt modelId="{42C6886C-D892-4A1D-95E2-6451E93B405E}" type="pres">
      <dgm:prSet presAssocID="{EB759F43-22C3-41B8-A25D-B345232B0CA3}" presName="parentLin" presStyleCnt="0"/>
      <dgm:spPr/>
    </dgm:pt>
    <dgm:pt modelId="{115AE098-02AE-43E1-BC0D-C5965821E109}" type="pres">
      <dgm:prSet presAssocID="{EB759F43-22C3-41B8-A25D-B345232B0CA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5674B75-3997-4C2E-B82F-E1E4E44E3DC4}" type="pres">
      <dgm:prSet presAssocID="{EB759F43-22C3-41B8-A25D-B345232B0CA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176B3-1F43-4D07-ADAD-45A1337B8524}" type="pres">
      <dgm:prSet presAssocID="{EB759F43-22C3-41B8-A25D-B345232B0CA3}" presName="negativeSpace" presStyleCnt="0"/>
      <dgm:spPr/>
    </dgm:pt>
    <dgm:pt modelId="{2DF6A039-179E-4EE2-96F5-90312918CB47}" type="pres">
      <dgm:prSet presAssocID="{EB759F43-22C3-41B8-A25D-B345232B0CA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BFF15-311A-4A66-A431-B38F218A9516}" type="pres">
      <dgm:prSet presAssocID="{5A980191-298E-48FC-926D-8573435DEE26}" presName="spaceBetweenRectangles" presStyleCnt="0"/>
      <dgm:spPr/>
    </dgm:pt>
    <dgm:pt modelId="{E51EF6CC-D121-4E06-A5C8-078E72667EF5}" type="pres">
      <dgm:prSet presAssocID="{A883BB9A-1F16-4092-872D-02E6F2266620}" presName="parentLin" presStyleCnt="0"/>
      <dgm:spPr/>
    </dgm:pt>
    <dgm:pt modelId="{A08ADDA9-4ECB-4E4C-932D-36F51DF7D3EA}" type="pres">
      <dgm:prSet presAssocID="{A883BB9A-1F16-4092-872D-02E6F226662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754F078-01A4-4E35-A8F5-E86D8DF7E917}" type="pres">
      <dgm:prSet presAssocID="{A883BB9A-1F16-4092-872D-02E6F226662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4521F-4056-4573-A3B8-8A9EFC81CBC7}" type="pres">
      <dgm:prSet presAssocID="{A883BB9A-1F16-4092-872D-02E6F2266620}" presName="negativeSpace" presStyleCnt="0"/>
      <dgm:spPr/>
    </dgm:pt>
    <dgm:pt modelId="{C65A6CAA-244A-4686-B475-29772525B07D}" type="pres">
      <dgm:prSet presAssocID="{A883BB9A-1F16-4092-872D-02E6F2266620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B7861-E9B8-444E-B907-FC47760E88D4}" type="pres">
      <dgm:prSet presAssocID="{5F60E515-0E71-4AFB-BA7C-ECA6CAF5DE72}" presName="spaceBetweenRectangles" presStyleCnt="0"/>
      <dgm:spPr/>
    </dgm:pt>
    <dgm:pt modelId="{15A3C1E7-5327-4DF6-B5D8-EB652FD6C0F7}" type="pres">
      <dgm:prSet presAssocID="{7229A331-D086-4661-B69A-C0F8A8F1079A}" presName="parentLin" presStyleCnt="0"/>
      <dgm:spPr/>
    </dgm:pt>
    <dgm:pt modelId="{2BA497CF-921D-40A2-B4B9-D71BB8442511}" type="pres">
      <dgm:prSet presAssocID="{7229A331-D086-4661-B69A-C0F8A8F1079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546FFD5-ED19-46E8-8BE8-8740BE8A49B1}" type="pres">
      <dgm:prSet presAssocID="{7229A331-D086-4661-B69A-C0F8A8F1079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3F956-210C-4396-BA40-82F24E3D118F}" type="pres">
      <dgm:prSet presAssocID="{7229A331-D086-4661-B69A-C0F8A8F1079A}" presName="negativeSpace" presStyleCnt="0"/>
      <dgm:spPr/>
    </dgm:pt>
    <dgm:pt modelId="{952E63D5-DE2F-46AB-A88C-D62E62AA9819}" type="pres">
      <dgm:prSet presAssocID="{7229A331-D086-4661-B69A-C0F8A8F1079A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2673AC-06BD-409B-AAF6-9BA670A5746B}" srcId="{11449BC4-FBEA-4711-B2FC-8F1623791933}" destId="{EB759F43-22C3-41B8-A25D-B345232B0CA3}" srcOrd="1" destOrd="0" parTransId="{7B2A3CF7-75E7-49AF-87EE-4BA860BC3CE6}" sibTransId="{5A980191-298E-48FC-926D-8573435DEE26}"/>
    <dgm:cxn modelId="{78B9EF68-7483-47CC-B585-3C7498DBF6AC}" srcId="{7229A331-D086-4661-B69A-C0F8A8F1079A}" destId="{701F8385-7742-4017-B087-2A6D19531F1C}" srcOrd="1" destOrd="0" parTransId="{A0FF6775-74E9-4935-B834-1BB96768253E}" sibTransId="{0D6D65F0-F428-44AC-8C29-2FDBA16618D8}"/>
    <dgm:cxn modelId="{D1FA23B7-00D0-4311-8F5A-1014D7E3E742}" srcId="{11449BC4-FBEA-4711-B2FC-8F1623791933}" destId="{525887F3-F22A-4582-BB2F-3C4B99370A56}" srcOrd="0" destOrd="0" parTransId="{9B43E426-BDEC-4FA4-A074-667A476F8661}" sibTransId="{1AE4D309-EF30-4A3D-9F7A-F59CA48B2CE8}"/>
    <dgm:cxn modelId="{353AD019-2E99-48B1-A80C-6B08CA22437A}" srcId="{A883BB9A-1F16-4092-872D-02E6F2266620}" destId="{B7E140BC-D248-4867-93B2-314284018B85}" srcOrd="0" destOrd="0" parTransId="{ADFDE4E8-74C0-482C-9EA8-A0D71F4DF320}" sibTransId="{CF9110B9-489A-4E12-A570-53637C0218BA}"/>
    <dgm:cxn modelId="{12782543-6707-4AA2-946F-4B90EBD07859}" type="presOf" srcId="{525887F3-F22A-4582-BB2F-3C4B99370A56}" destId="{809262EA-93DD-437E-AF74-B373B7324D42}" srcOrd="1" destOrd="0" presId="urn:microsoft.com/office/officeart/2005/8/layout/list1"/>
    <dgm:cxn modelId="{74E6090E-BB2F-49D1-9AB9-0577BBAF2484}" srcId="{11449BC4-FBEA-4711-B2FC-8F1623791933}" destId="{7229A331-D086-4661-B69A-C0F8A8F1079A}" srcOrd="3" destOrd="0" parTransId="{C89D0372-697F-461C-8B7F-4CDCDDF60BDA}" sibTransId="{0DFD8C3A-DB2B-406E-BA8A-3FDD0023FEC8}"/>
    <dgm:cxn modelId="{17A4EDD1-74BD-4318-AC0B-74AAC551F879}" srcId="{11449BC4-FBEA-4711-B2FC-8F1623791933}" destId="{A883BB9A-1F16-4092-872D-02E6F2266620}" srcOrd="2" destOrd="0" parTransId="{AF684166-340F-43E1-9A80-D078121D5DD3}" sibTransId="{5F60E515-0E71-4AFB-BA7C-ECA6CAF5DE72}"/>
    <dgm:cxn modelId="{A6C3483A-3ED9-43E9-B1C9-3A88AF91E243}" type="presOf" srcId="{525887F3-F22A-4582-BB2F-3C4B99370A56}" destId="{12D64505-7E78-4588-9647-6A37B3DA71A8}" srcOrd="0" destOrd="0" presId="urn:microsoft.com/office/officeart/2005/8/layout/list1"/>
    <dgm:cxn modelId="{34B34C0E-8635-4C65-927B-2DEF49B04426}" type="presOf" srcId="{701F8385-7742-4017-B087-2A6D19531F1C}" destId="{952E63D5-DE2F-46AB-A88C-D62E62AA9819}" srcOrd="0" destOrd="1" presId="urn:microsoft.com/office/officeart/2005/8/layout/list1"/>
    <dgm:cxn modelId="{20A67B7C-6029-4971-A64F-1E90540D2219}" type="presOf" srcId="{1183FDDB-CFDD-45C2-ACCE-03E446015E34}" destId="{952E63D5-DE2F-46AB-A88C-D62E62AA9819}" srcOrd="0" destOrd="0" presId="urn:microsoft.com/office/officeart/2005/8/layout/list1"/>
    <dgm:cxn modelId="{B353F6C6-9E8C-485C-A9E7-0E4AF0DE4A49}" type="presOf" srcId="{EB9E7FF3-24A8-4773-88FA-D5C12A3E473B}" destId="{2DF6A039-179E-4EE2-96F5-90312918CB47}" srcOrd="0" destOrd="0" presId="urn:microsoft.com/office/officeart/2005/8/layout/list1"/>
    <dgm:cxn modelId="{617B03A5-03DD-4AA7-A114-04E2C5B0488E}" type="presOf" srcId="{B7E140BC-D248-4867-93B2-314284018B85}" destId="{C65A6CAA-244A-4686-B475-29772525B07D}" srcOrd="0" destOrd="0" presId="urn:microsoft.com/office/officeart/2005/8/layout/list1"/>
    <dgm:cxn modelId="{433E75EF-86AE-48E7-8F8B-13B8F086DC79}" srcId="{EB759F43-22C3-41B8-A25D-B345232B0CA3}" destId="{EB9E7FF3-24A8-4773-88FA-D5C12A3E473B}" srcOrd="0" destOrd="0" parTransId="{5A3F5274-8C67-437A-A787-A2CBD0624072}" sibTransId="{43C7B8FD-91DE-4C33-BA9F-28A0019C0D8C}"/>
    <dgm:cxn modelId="{5CC41FF0-213D-4B44-B005-93A9A2FD0BBD}" type="presOf" srcId="{EB759F43-22C3-41B8-A25D-B345232B0CA3}" destId="{E5674B75-3997-4C2E-B82F-E1E4E44E3DC4}" srcOrd="1" destOrd="0" presId="urn:microsoft.com/office/officeart/2005/8/layout/list1"/>
    <dgm:cxn modelId="{B4CCFB88-E813-41B2-8B4B-33A7AFFE81D0}" type="presOf" srcId="{A883BB9A-1F16-4092-872D-02E6F2266620}" destId="{A08ADDA9-4ECB-4E4C-932D-36F51DF7D3EA}" srcOrd="0" destOrd="0" presId="urn:microsoft.com/office/officeart/2005/8/layout/list1"/>
    <dgm:cxn modelId="{2B21092C-22C0-4AA4-ABE2-9FEEF4A40BE8}" type="presOf" srcId="{11449BC4-FBEA-4711-B2FC-8F1623791933}" destId="{34DE8E72-5553-4AAA-8975-8A93F9D0BB62}" srcOrd="0" destOrd="0" presId="urn:microsoft.com/office/officeart/2005/8/layout/list1"/>
    <dgm:cxn modelId="{FC6ABCAD-3FED-42EB-9300-E40178D49B13}" type="presOf" srcId="{7229A331-D086-4661-B69A-C0F8A8F1079A}" destId="{2BA497CF-921D-40A2-B4B9-D71BB8442511}" srcOrd="0" destOrd="0" presId="urn:microsoft.com/office/officeart/2005/8/layout/list1"/>
    <dgm:cxn modelId="{6AC198CC-9084-42F8-9D17-6D57798FD94D}" type="presOf" srcId="{7229A331-D086-4661-B69A-C0F8A8F1079A}" destId="{9546FFD5-ED19-46E8-8BE8-8740BE8A49B1}" srcOrd="1" destOrd="0" presId="urn:microsoft.com/office/officeart/2005/8/layout/list1"/>
    <dgm:cxn modelId="{45A97B36-D435-476B-94FC-4B4F7A592792}" type="presOf" srcId="{46049D56-BA2F-4B35-BC5E-4C70B98EE1DB}" destId="{AA7DD149-520E-47F8-9EA9-65E72A038A83}" srcOrd="0" destOrd="0" presId="urn:microsoft.com/office/officeart/2005/8/layout/list1"/>
    <dgm:cxn modelId="{D6DEFDA7-64EB-438E-9500-AB0B20365F26}" srcId="{7229A331-D086-4661-B69A-C0F8A8F1079A}" destId="{1183FDDB-CFDD-45C2-ACCE-03E446015E34}" srcOrd="0" destOrd="0" parTransId="{14708BE6-CFCC-49CA-A6F6-3A4CC5078867}" sibTransId="{5ADFFD8F-A55D-41B2-858C-0AF192225C8E}"/>
    <dgm:cxn modelId="{DFF23137-D013-4E0D-8705-5BD56B1B421F}" type="presOf" srcId="{EB759F43-22C3-41B8-A25D-B345232B0CA3}" destId="{115AE098-02AE-43E1-BC0D-C5965821E109}" srcOrd="0" destOrd="0" presId="urn:microsoft.com/office/officeart/2005/8/layout/list1"/>
    <dgm:cxn modelId="{47729770-A9E7-44DB-923C-40D93882E4EF}" type="presOf" srcId="{A883BB9A-1F16-4092-872D-02E6F2266620}" destId="{6754F078-01A4-4E35-A8F5-E86D8DF7E917}" srcOrd="1" destOrd="0" presId="urn:microsoft.com/office/officeart/2005/8/layout/list1"/>
    <dgm:cxn modelId="{1B133F40-1D3E-44E3-AFF4-750C33EE5875}" srcId="{525887F3-F22A-4582-BB2F-3C4B99370A56}" destId="{46049D56-BA2F-4B35-BC5E-4C70B98EE1DB}" srcOrd="0" destOrd="0" parTransId="{402C7E67-2ED1-4FB3-9BE9-19562C4E945B}" sibTransId="{5116C1E0-D0AD-43F0-B8DD-3C9F6AE3B176}"/>
    <dgm:cxn modelId="{74995AA9-0F14-434F-8059-7C864EDA6F0A}" type="presParOf" srcId="{34DE8E72-5553-4AAA-8975-8A93F9D0BB62}" destId="{152DC84D-E61A-4E70-A89E-B61766307191}" srcOrd="0" destOrd="0" presId="urn:microsoft.com/office/officeart/2005/8/layout/list1"/>
    <dgm:cxn modelId="{6DC0CFFE-F2A1-4F57-B38A-E8937EF91F44}" type="presParOf" srcId="{152DC84D-E61A-4E70-A89E-B61766307191}" destId="{12D64505-7E78-4588-9647-6A37B3DA71A8}" srcOrd="0" destOrd="0" presId="urn:microsoft.com/office/officeart/2005/8/layout/list1"/>
    <dgm:cxn modelId="{37419588-0051-48FA-8CFF-48A9C9BC4D9F}" type="presParOf" srcId="{152DC84D-E61A-4E70-A89E-B61766307191}" destId="{809262EA-93DD-437E-AF74-B373B7324D42}" srcOrd="1" destOrd="0" presId="urn:microsoft.com/office/officeart/2005/8/layout/list1"/>
    <dgm:cxn modelId="{A13B4B3E-78D8-4858-9F8B-A5BC2CA579C8}" type="presParOf" srcId="{34DE8E72-5553-4AAA-8975-8A93F9D0BB62}" destId="{97966631-222D-44C4-98D9-C8C739F1A6A9}" srcOrd="1" destOrd="0" presId="urn:microsoft.com/office/officeart/2005/8/layout/list1"/>
    <dgm:cxn modelId="{F1C6251B-A49E-493A-9A0F-29F55424DF93}" type="presParOf" srcId="{34DE8E72-5553-4AAA-8975-8A93F9D0BB62}" destId="{AA7DD149-520E-47F8-9EA9-65E72A038A83}" srcOrd="2" destOrd="0" presId="urn:microsoft.com/office/officeart/2005/8/layout/list1"/>
    <dgm:cxn modelId="{1FA3C515-44A5-451A-BF8A-097856A72FE2}" type="presParOf" srcId="{34DE8E72-5553-4AAA-8975-8A93F9D0BB62}" destId="{BC206DE0-B729-4937-9513-D24E5D56194C}" srcOrd="3" destOrd="0" presId="urn:microsoft.com/office/officeart/2005/8/layout/list1"/>
    <dgm:cxn modelId="{4750F530-6558-4077-8C38-3BCCEF279F55}" type="presParOf" srcId="{34DE8E72-5553-4AAA-8975-8A93F9D0BB62}" destId="{42C6886C-D892-4A1D-95E2-6451E93B405E}" srcOrd="4" destOrd="0" presId="urn:microsoft.com/office/officeart/2005/8/layout/list1"/>
    <dgm:cxn modelId="{57A14BD6-3708-452D-84EE-B155622BD07F}" type="presParOf" srcId="{42C6886C-D892-4A1D-95E2-6451E93B405E}" destId="{115AE098-02AE-43E1-BC0D-C5965821E109}" srcOrd="0" destOrd="0" presId="urn:microsoft.com/office/officeart/2005/8/layout/list1"/>
    <dgm:cxn modelId="{5007D1BA-5133-4E08-BD76-44472DC6FD36}" type="presParOf" srcId="{42C6886C-D892-4A1D-95E2-6451E93B405E}" destId="{E5674B75-3997-4C2E-B82F-E1E4E44E3DC4}" srcOrd="1" destOrd="0" presId="urn:microsoft.com/office/officeart/2005/8/layout/list1"/>
    <dgm:cxn modelId="{7AEDB4EA-AB5F-48AB-AB6C-F2E77BB46C12}" type="presParOf" srcId="{34DE8E72-5553-4AAA-8975-8A93F9D0BB62}" destId="{769176B3-1F43-4D07-ADAD-45A1337B8524}" srcOrd="5" destOrd="0" presId="urn:microsoft.com/office/officeart/2005/8/layout/list1"/>
    <dgm:cxn modelId="{E8273E01-2101-4C9C-BEC8-1AAB341056DB}" type="presParOf" srcId="{34DE8E72-5553-4AAA-8975-8A93F9D0BB62}" destId="{2DF6A039-179E-4EE2-96F5-90312918CB47}" srcOrd="6" destOrd="0" presId="urn:microsoft.com/office/officeart/2005/8/layout/list1"/>
    <dgm:cxn modelId="{26119D45-DB96-4058-B1A2-6C43E6DD2984}" type="presParOf" srcId="{34DE8E72-5553-4AAA-8975-8A93F9D0BB62}" destId="{791BFF15-311A-4A66-A431-B38F218A9516}" srcOrd="7" destOrd="0" presId="urn:microsoft.com/office/officeart/2005/8/layout/list1"/>
    <dgm:cxn modelId="{EC8A4625-89D9-4A65-8AFD-F0257C27F21C}" type="presParOf" srcId="{34DE8E72-5553-4AAA-8975-8A93F9D0BB62}" destId="{E51EF6CC-D121-4E06-A5C8-078E72667EF5}" srcOrd="8" destOrd="0" presId="urn:microsoft.com/office/officeart/2005/8/layout/list1"/>
    <dgm:cxn modelId="{D27592B1-4E60-458E-8118-6C50E1A44ACE}" type="presParOf" srcId="{E51EF6CC-D121-4E06-A5C8-078E72667EF5}" destId="{A08ADDA9-4ECB-4E4C-932D-36F51DF7D3EA}" srcOrd="0" destOrd="0" presId="urn:microsoft.com/office/officeart/2005/8/layout/list1"/>
    <dgm:cxn modelId="{D4A8197B-8EAE-4592-9C60-AEBD1C0BEABA}" type="presParOf" srcId="{E51EF6CC-D121-4E06-A5C8-078E72667EF5}" destId="{6754F078-01A4-4E35-A8F5-E86D8DF7E917}" srcOrd="1" destOrd="0" presId="urn:microsoft.com/office/officeart/2005/8/layout/list1"/>
    <dgm:cxn modelId="{75FA497B-7FEE-4CED-98ED-9D22218F76AB}" type="presParOf" srcId="{34DE8E72-5553-4AAA-8975-8A93F9D0BB62}" destId="{BE64521F-4056-4573-A3B8-8A9EFC81CBC7}" srcOrd="9" destOrd="0" presId="urn:microsoft.com/office/officeart/2005/8/layout/list1"/>
    <dgm:cxn modelId="{163DD085-5689-470F-AEDA-B3C6F2B28E64}" type="presParOf" srcId="{34DE8E72-5553-4AAA-8975-8A93F9D0BB62}" destId="{C65A6CAA-244A-4686-B475-29772525B07D}" srcOrd="10" destOrd="0" presId="urn:microsoft.com/office/officeart/2005/8/layout/list1"/>
    <dgm:cxn modelId="{1802403F-9AD6-48F6-9638-C7F5D1B9300F}" type="presParOf" srcId="{34DE8E72-5553-4AAA-8975-8A93F9D0BB62}" destId="{A0DB7861-E9B8-444E-B907-FC47760E88D4}" srcOrd="11" destOrd="0" presId="urn:microsoft.com/office/officeart/2005/8/layout/list1"/>
    <dgm:cxn modelId="{A7D0D6DA-6952-4AE3-9097-BEDDF9937288}" type="presParOf" srcId="{34DE8E72-5553-4AAA-8975-8A93F9D0BB62}" destId="{15A3C1E7-5327-4DF6-B5D8-EB652FD6C0F7}" srcOrd="12" destOrd="0" presId="urn:microsoft.com/office/officeart/2005/8/layout/list1"/>
    <dgm:cxn modelId="{21E37C6D-FA57-48B7-9CCB-BCA83D679BB5}" type="presParOf" srcId="{15A3C1E7-5327-4DF6-B5D8-EB652FD6C0F7}" destId="{2BA497CF-921D-40A2-B4B9-D71BB8442511}" srcOrd="0" destOrd="0" presId="urn:microsoft.com/office/officeart/2005/8/layout/list1"/>
    <dgm:cxn modelId="{A8AC235F-7928-4737-9202-074B607053A4}" type="presParOf" srcId="{15A3C1E7-5327-4DF6-B5D8-EB652FD6C0F7}" destId="{9546FFD5-ED19-46E8-8BE8-8740BE8A49B1}" srcOrd="1" destOrd="0" presId="urn:microsoft.com/office/officeart/2005/8/layout/list1"/>
    <dgm:cxn modelId="{F4DB5CC2-9FF0-42DE-8EB9-FF37AA921640}" type="presParOf" srcId="{34DE8E72-5553-4AAA-8975-8A93F9D0BB62}" destId="{3283F956-210C-4396-BA40-82F24E3D118F}" srcOrd="13" destOrd="0" presId="urn:microsoft.com/office/officeart/2005/8/layout/list1"/>
    <dgm:cxn modelId="{CC38E424-EBEA-42F9-AB2C-A4F2D58D80D4}" type="presParOf" srcId="{34DE8E72-5553-4AAA-8975-8A93F9D0BB62}" destId="{952E63D5-DE2F-46AB-A88C-D62E62AA981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220109-B96E-41EE-A744-036D6395EEC0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</dgm:pt>
    <dgm:pt modelId="{66E6FF39-693A-47AA-8E9A-839B49FD31CB}">
      <dgm:prSet phldrT="[Metin]" custT="1"/>
      <dgm:spPr/>
      <dgm:t>
        <a:bodyPr/>
        <a:lstStyle/>
        <a:p>
          <a:r>
            <a:rPr lang="tr-TR" sz="1400" b="1" dirty="0" err="1" smtClean="0"/>
            <a:t>Sorafenib</a:t>
          </a:r>
          <a:endParaRPr lang="tr-TR" sz="1400" b="1" dirty="0" smtClean="0"/>
        </a:p>
        <a:p>
          <a:r>
            <a:rPr lang="tr-TR" sz="1400" b="1" dirty="0" smtClean="0"/>
            <a:t> </a:t>
          </a:r>
        </a:p>
        <a:p>
          <a:r>
            <a:rPr lang="tr-TR" sz="1400" b="1" dirty="0" smtClean="0">
              <a:solidFill>
                <a:srgbClr val="FF0000"/>
              </a:solidFill>
            </a:rPr>
            <a:t>2005</a:t>
          </a:r>
          <a:endParaRPr lang="en-US" sz="1400" b="1" dirty="0">
            <a:solidFill>
              <a:srgbClr val="FF0000"/>
            </a:solidFill>
          </a:endParaRPr>
        </a:p>
      </dgm:t>
    </dgm:pt>
    <dgm:pt modelId="{5172B17B-BE85-4CED-A0B9-6F8C6404F6B5}" type="parTrans" cxnId="{8A1BD5D6-8CE5-44FC-BA72-77366AFB332F}">
      <dgm:prSet/>
      <dgm:spPr/>
      <dgm:t>
        <a:bodyPr/>
        <a:lstStyle/>
        <a:p>
          <a:endParaRPr lang="en-US" sz="3200" b="1"/>
        </a:p>
      </dgm:t>
    </dgm:pt>
    <dgm:pt modelId="{FE2243EF-B940-42A6-B0EC-B1484C0CCA3B}" type="sibTrans" cxnId="{8A1BD5D6-8CE5-44FC-BA72-77366AFB332F}">
      <dgm:prSet/>
      <dgm:spPr/>
      <dgm:t>
        <a:bodyPr/>
        <a:lstStyle/>
        <a:p>
          <a:endParaRPr lang="en-US" sz="3200" b="1"/>
        </a:p>
      </dgm:t>
    </dgm:pt>
    <dgm:pt modelId="{142C81B1-2325-4585-BD8B-B1017CC8856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400" b="1" dirty="0" smtClean="0">
              <a:solidFill>
                <a:srgbClr val="FF0000"/>
              </a:solidFill>
            </a:rPr>
            <a:t>2006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dirty="0" smtClean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dirty="0" err="1" smtClean="0"/>
            <a:t>Sunitinib</a:t>
          </a:r>
          <a:r>
            <a:rPr lang="tr-TR" sz="1400" b="1" dirty="0" smtClean="0"/>
            <a:t> </a:t>
          </a:r>
        </a:p>
      </dgm:t>
    </dgm:pt>
    <dgm:pt modelId="{C02D60C5-04F4-4ED0-8E91-541B21F48CA4}" type="parTrans" cxnId="{A1AEDF46-8B2D-40A2-B129-8B34A7B69854}">
      <dgm:prSet/>
      <dgm:spPr/>
      <dgm:t>
        <a:bodyPr/>
        <a:lstStyle/>
        <a:p>
          <a:endParaRPr lang="en-US" sz="3200" b="1"/>
        </a:p>
      </dgm:t>
    </dgm:pt>
    <dgm:pt modelId="{814541E3-0016-4A27-9F3E-852C785FE8A5}" type="sibTrans" cxnId="{A1AEDF46-8B2D-40A2-B129-8B34A7B69854}">
      <dgm:prSet/>
      <dgm:spPr/>
      <dgm:t>
        <a:bodyPr/>
        <a:lstStyle/>
        <a:p>
          <a:endParaRPr lang="en-US" sz="3200" b="1"/>
        </a:p>
      </dgm:t>
    </dgm:pt>
    <dgm:pt modelId="{518F9E3F-D6E7-46DB-A1D8-FF21CC066F1C}">
      <dgm:prSet custT="1"/>
      <dgm:spPr/>
      <dgm:t>
        <a:bodyPr/>
        <a:lstStyle/>
        <a:p>
          <a:r>
            <a:rPr lang="tr-TR" sz="1400" b="1" dirty="0" err="1" smtClean="0"/>
            <a:t>Temsirolimus</a:t>
          </a:r>
          <a:endParaRPr lang="tr-TR" sz="1400" b="1" dirty="0" smtClean="0"/>
        </a:p>
        <a:p>
          <a:endParaRPr lang="tr-TR" sz="1400" b="1" dirty="0" smtClean="0"/>
        </a:p>
        <a:p>
          <a:endParaRPr lang="tr-TR" sz="1400" b="1" dirty="0" smtClean="0"/>
        </a:p>
        <a:p>
          <a:endParaRPr lang="tr-TR" sz="1400" b="1" dirty="0" smtClean="0"/>
        </a:p>
        <a:p>
          <a:endParaRPr lang="tr-TR" sz="1400" b="1" dirty="0" smtClean="0"/>
        </a:p>
        <a:p>
          <a:r>
            <a:rPr lang="tr-TR" sz="1400" b="1" dirty="0" smtClean="0"/>
            <a:t> </a:t>
          </a:r>
        </a:p>
        <a:p>
          <a:r>
            <a:rPr lang="tr-TR" sz="1400" b="1" dirty="0" smtClean="0">
              <a:solidFill>
                <a:srgbClr val="FF0000"/>
              </a:solidFill>
            </a:rPr>
            <a:t>2007</a:t>
          </a:r>
          <a:endParaRPr lang="tr-TR" sz="1400" b="1" dirty="0">
            <a:solidFill>
              <a:srgbClr val="FF0000"/>
            </a:solidFill>
          </a:endParaRPr>
        </a:p>
      </dgm:t>
    </dgm:pt>
    <dgm:pt modelId="{D5E35800-4A84-468D-97B8-218DEF176A80}" type="parTrans" cxnId="{F049FA72-AF5D-4A07-98D4-B75B8F5A401A}">
      <dgm:prSet/>
      <dgm:spPr/>
      <dgm:t>
        <a:bodyPr/>
        <a:lstStyle/>
        <a:p>
          <a:endParaRPr lang="en-US" sz="3200" b="1"/>
        </a:p>
      </dgm:t>
    </dgm:pt>
    <dgm:pt modelId="{51D0B4C7-EDD3-4865-9CC5-2C52D2C9D3E5}" type="sibTrans" cxnId="{F049FA72-AF5D-4A07-98D4-B75B8F5A401A}">
      <dgm:prSet/>
      <dgm:spPr/>
      <dgm:t>
        <a:bodyPr/>
        <a:lstStyle/>
        <a:p>
          <a:endParaRPr lang="en-US" sz="3200" b="1"/>
        </a:p>
      </dgm:t>
    </dgm:pt>
    <dgm:pt modelId="{ED8340E9-8EE7-465C-BEEB-87FDEA6FFD10}">
      <dgm:prSet custT="1"/>
      <dgm:spPr/>
      <dgm:t>
        <a:bodyPr/>
        <a:lstStyle/>
        <a:p>
          <a:pPr algn="ctr"/>
          <a:r>
            <a:rPr lang="tr-TR" sz="1400" b="1" dirty="0" err="1" smtClean="0"/>
            <a:t>Everolimus</a:t>
          </a:r>
          <a:endParaRPr lang="tr-TR" sz="1400" b="1" dirty="0" smtClean="0"/>
        </a:p>
        <a:p>
          <a:pPr algn="ctr"/>
          <a:r>
            <a:rPr lang="tr-TR" sz="1400" b="1" dirty="0" smtClean="0"/>
            <a:t> </a:t>
          </a:r>
        </a:p>
        <a:p>
          <a:pPr algn="ctr"/>
          <a:r>
            <a:rPr lang="tr-TR" sz="1400" b="1" dirty="0" err="1" smtClean="0"/>
            <a:t>Bevacizumab</a:t>
          </a:r>
          <a:endParaRPr lang="tr-TR" sz="1400" b="1" dirty="0" smtClean="0"/>
        </a:p>
        <a:p>
          <a:pPr algn="ctr"/>
          <a:r>
            <a:rPr lang="tr-TR" sz="1400" b="1" dirty="0" smtClean="0"/>
            <a:t> </a:t>
          </a:r>
        </a:p>
        <a:p>
          <a:pPr algn="ctr"/>
          <a:r>
            <a:rPr lang="tr-TR" sz="1400" b="1" dirty="0" err="1" smtClean="0"/>
            <a:t>Pazopanib</a:t>
          </a:r>
          <a:r>
            <a:rPr lang="tr-TR" sz="1400" b="1" dirty="0" smtClean="0"/>
            <a:t> </a:t>
          </a:r>
        </a:p>
        <a:p>
          <a:pPr algn="ctr"/>
          <a:endParaRPr lang="tr-TR" sz="1400" b="1" dirty="0" smtClean="0"/>
        </a:p>
        <a:p>
          <a:pPr algn="ctr"/>
          <a:r>
            <a:rPr lang="tr-TR" sz="1400" b="1" dirty="0" smtClean="0">
              <a:solidFill>
                <a:srgbClr val="FF0000"/>
              </a:solidFill>
            </a:rPr>
            <a:t>2009</a:t>
          </a:r>
          <a:endParaRPr lang="tr-TR" sz="1400" b="1" dirty="0">
            <a:solidFill>
              <a:srgbClr val="FF0000"/>
            </a:solidFill>
          </a:endParaRPr>
        </a:p>
      </dgm:t>
    </dgm:pt>
    <dgm:pt modelId="{25B2A75B-715F-4CB5-B3DA-0716ACDF2888}" type="parTrans" cxnId="{9DEE1ADF-63D2-4778-8468-7282B5414763}">
      <dgm:prSet/>
      <dgm:spPr/>
      <dgm:t>
        <a:bodyPr/>
        <a:lstStyle/>
        <a:p>
          <a:endParaRPr lang="en-US" sz="3200" b="1"/>
        </a:p>
      </dgm:t>
    </dgm:pt>
    <dgm:pt modelId="{86E21816-DE01-4188-896A-166FB41AF56B}" type="sibTrans" cxnId="{9DEE1ADF-63D2-4778-8468-7282B5414763}">
      <dgm:prSet/>
      <dgm:spPr/>
      <dgm:t>
        <a:bodyPr/>
        <a:lstStyle/>
        <a:p>
          <a:endParaRPr lang="en-US" sz="3200" b="1"/>
        </a:p>
      </dgm:t>
    </dgm:pt>
    <dgm:pt modelId="{2519CFEB-89F6-4DA8-94FB-112BBB65CC7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400" b="1" dirty="0" smtClean="0">
              <a:solidFill>
                <a:srgbClr val="FF0000"/>
              </a:solidFill>
            </a:rPr>
            <a:t>2012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1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400" b="1" dirty="0" err="1" smtClean="0"/>
            <a:t>Axitinib</a:t>
          </a:r>
          <a:r>
            <a:rPr lang="tr-TR" sz="1400" b="1" dirty="0" smtClean="0"/>
            <a:t> </a:t>
          </a:r>
        </a:p>
      </dgm:t>
    </dgm:pt>
    <dgm:pt modelId="{83379FB3-B71A-4F1E-BFAD-6B44D37A569A}" type="parTrans" cxnId="{0C1342F2-D424-4F4F-95A0-CF59B82C6605}">
      <dgm:prSet/>
      <dgm:spPr/>
      <dgm:t>
        <a:bodyPr/>
        <a:lstStyle/>
        <a:p>
          <a:endParaRPr lang="en-US" sz="3200" b="1"/>
        </a:p>
      </dgm:t>
    </dgm:pt>
    <dgm:pt modelId="{D4E75655-1726-4357-B76A-7526E41D47B6}" type="sibTrans" cxnId="{0C1342F2-D424-4F4F-95A0-CF59B82C6605}">
      <dgm:prSet/>
      <dgm:spPr/>
      <dgm:t>
        <a:bodyPr/>
        <a:lstStyle/>
        <a:p>
          <a:endParaRPr lang="en-US" sz="3200" b="1"/>
        </a:p>
      </dgm:t>
    </dgm:pt>
    <dgm:pt modelId="{70E092A6-E349-470F-B59F-994CD91E16B5}">
      <dgm:prSet custT="1"/>
      <dgm:spPr/>
      <dgm:t>
        <a:bodyPr/>
        <a:lstStyle/>
        <a:p>
          <a:r>
            <a:rPr lang="tr-TR" sz="1400" b="1" dirty="0" smtClean="0">
              <a:solidFill>
                <a:srgbClr val="FF0000"/>
              </a:solidFill>
            </a:rPr>
            <a:t>2008</a:t>
          </a:r>
          <a:endParaRPr lang="tr-TR" sz="1400" b="1" dirty="0">
            <a:solidFill>
              <a:srgbClr val="FF0000"/>
            </a:solidFill>
          </a:endParaRPr>
        </a:p>
      </dgm:t>
    </dgm:pt>
    <dgm:pt modelId="{F5937A8E-E3AD-4228-9804-8ACF1116105A}" type="parTrans" cxnId="{33AA9469-0193-4EDD-B5D7-C97484CF159C}">
      <dgm:prSet/>
      <dgm:spPr/>
      <dgm:t>
        <a:bodyPr/>
        <a:lstStyle/>
        <a:p>
          <a:endParaRPr lang="en-US" sz="3200" b="1"/>
        </a:p>
      </dgm:t>
    </dgm:pt>
    <dgm:pt modelId="{4E17A8F2-55BE-4C16-BEB9-EFB2BC5F1A44}" type="sibTrans" cxnId="{33AA9469-0193-4EDD-B5D7-C97484CF159C}">
      <dgm:prSet/>
      <dgm:spPr/>
      <dgm:t>
        <a:bodyPr/>
        <a:lstStyle/>
        <a:p>
          <a:endParaRPr lang="en-US" sz="3200" b="1"/>
        </a:p>
      </dgm:t>
    </dgm:pt>
    <dgm:pt modelId="{D1B1E28D-C680-46EA-9A69-8CC5B1236E95}">
      <dgm:prSet custT="1"/>
      <dgm:spPr/>
      <dgm:t>
        <a:bodyPr/>
        <a:lstStyle/>
        <a:p>
          <a:r>
            <a:rPr lang="tr-TR" sz="1400" b="1" dirty="0" smtClean="0">
              <a:solidFill>
                <a:srgbClr val="FF0000"/>
              </a:solidFill>
            </a:rPr>
            <a:t>2010</a:t>
          </a:r>
          <a:endParaRPr lang="tr-TR" sz="1400" b="1" dirty="0">
            <a:solidFill>
              <a:srgbClr val="FF0000"/>
            </a:solidFill>
          </a:endParaRPr>
        </a:p>
      </dgm:t>
    </dgm:pt>
    <dgm:pt modelId="{8DB97C27-5E9E-4B10-82D4-706E6532199E}" type="parTrans" cxnId="{2987F316-AF50-49D7-A68B-52F9A9A785E9}">
      <dgm:prSet/>
      <dgm:spPr/>
      <dgm:t>
        <a:bodyPr/>
        <a:lstStyle/>
        <a:p>
          <a:endParaRPr lang="en-US" sz="3200" b="1"/>
        </a:p>
      </dgm:t>
    </dgm:pt>
    <dgm:pt modelId="{B3AF0972-2234-4619-897B-CBE069F86ACF}" type="sibTrans" cxnId="{2987F316-AF50-49D7-A68B-52F9A9A785E9}">
      <dgm:prSet/>
      <dgm:spPr/>
      <dgm:t>
        <a:bodyPr/>
        <a:lstStyle/>
        <a:p>
          <a:endParaRPr lang="en-US" sz="3200" b="1"/>
        </a:p>
      </dgm:t>
    </dgm:pt>
    <dgm:pt modelId="{7B845B86-E846-43CA-B0DA-FD362537DEB3}">
      <dgm:prSet custT="1"/>
      <dgm:spPr/>
      <dgm:t>
        <a:bodyPr/>
        <a:lstStyle/>
        <a:p>
          <a:r>
            <a:rPr lang="tr-TR" sz="1400" b="1" dirty="0" smtClean="0">
              <a:solidFill>
                <a:srgbClr val="FF0000"/>
              </a:solidFill>
            </a:rPr>
            <a:t>2011</a:t>
          </a:r>
          <a:endParaRPr lang="tr-TR" sz="1400" b="1" dirty="0">
            <a:solidFill>
              <a:srgbClr val="FF0000"/>
            </a:solidFill>
          </a:endParaRPr>
        </a:p>
      </dgm:t>
    </dgm:pt>
    <dgm:pt modelId="{810223C4-AE6C-4A92-882C-D4D06CA42C14}" type="parTrans" cxnId="{F9231CB3-F57D-4E17-830D-D8AAFB28FB68}">
      <dgm:prSet/>
      <dgm:spPr/>
      <dgm:t>
        <a:bodyPr/>
        <a:lstStyle/>
        <a:p>
          <a:endParaRPr lang="en-US" sz="3200" b="1"/>
        </a:p>
      </dgm:t>
    </dgm:pt>
    <dgm:pt modelId="{3D022657-1C2E-4C71-99D3-17BCEC106F0D}" type="sibTrans" cxnId="{F9231CB3-F57D-4E17-830D-D8AAFB28FB68}">
      <dgm:prSet/>
      <dgm:spPr/>
      <dgm:t>
        <a:bodyPr/>
        <a:lstStyle/>
        <a:p>
          <a:endParaRPr lang="en-US" sz="3200" b="1"/>
        </a:p>
      </dgm:t>
    </dgm:pt>
    <dgm:pt modelId="{E3F3C85E-D0B8-412D-A7AA-37EA900F6A36}" type="pres">
      <dgm:prSet presAssocID="{AF220109-B96E-41EE-A744-036D6395EEC0}" presName="Name0" presStyleCnt="0">
        <dgm:presLayoutVars>
          <dgm:dir/>
          <dgm:resizeHandles val="exact"/>
        </dgm:presLayoutVars>
      </dgm:prSet>
      <dgm:spPr/>
    </dgm:pt>
    <dgm:pt modelId="{B68636AC-E0D4-4218-A29B-ADD15627C01F}" type="pres">
      <dgm:prSet presAssocID="{AF220109-B96E-41EE-A744-036D6395EEC0}" presName="arrow" presStyleLbl="bgShp" presStyleIdx="0" presStyleCnt="1"/>
      <dgm:spPr/>
    </dgm:pt>
    <dgm:pt modelId="{E4CFBAAB-84ED-499B-A164-33AAE1C884C2}" type="pres">
      <dgm:prSet presAssocID="{AF220109-B96E-41EE-A744-036D6395EEC0}" presName="points" presStyleCnt="0"/>
      <dgm:spPr/>
    </dgm:pt>
    <dgm:pt modelId="{F8872F23-600F-4F5B-B59F-34901973E06F}" type="pres">
      <dgm:prSet presAssocID="{66E6FF39-693A-47AA-8E9A-839B49FD31CB}" presName="compositeA" presStyleCnt="0"/>
      <dgm:spPr/>
    </dgm:pt>
    <dgm:pt modelId="{FEED8652-26F7-4048-A39D-AB2345934717}" type="pres">
      <dgm:prSet presAssocID="{66E6FF39-693A-47AA-8E9A-839B49FD31CB}" presName="textA" presStyleLbl="revTx" presStyleIdx="0" presStyleCnt="8" custScaleX="167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8180C-FFF9-4A12-802F-94B48A0AF992}" type="pres">
      <dgm:prSet presAssocID="{66E6FF39-693A-47AA-8E9A-839B49FD31CB}" presName="circleA" presStyleLbl="node1" presStyleIdx="0" presStyleCnt="8"/>
      <dgm:spPr/>
    </dgm:pt>
    <dgm:pt modelId="{F139EEE5-642B-4C16-81E6-E5B44823138B}" type="pres">
      <dgm:prSet presAssocID="{66E6FF39-693A-47AA-8E9A-839B49FD31CB}" presName="spaceA" presStyleCnt="0"/>
      <dgm:spPr/>
    </dgm:pt>
    <dgm:pt modelId="{77D92F70-F666-4D11-A3EB-4D5E6C2E8294}" type="pres">
      <dgm:prSet presAssocID="{FE2243EF-B940-42A6-B0EC-B1484C0CCA3B}" presName="space" presStyleCnt="0"/>
      <dgm:spPr/>
    </dgm:pt>
    <dgm:pt modelId="{7899568C-4248-4042-ADB0-19BB30D86C19}" type="pres">
      <dgm:prSet presAssocID="{142C81B1-2325-4585-BD8B-B1017CC8856D}" presName="compositeB" presStyleCnt="0"/>
      <dgm:spPr/>
    </dgm:pt>
    <dgm:pt modelId="{2B4C2BDD-A1F8-453D-B400-CB39FC10EFE6}" type="pres">
      <dgm:prSet presAssocID="{142C81B1-2325-4585-BD8B-B1017CC8856D}" presName="textB" presStyleLbl="revTx" presStyleIdx="1" presStyleCnt="8" custScaleX="169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00766-DDFA-4512-98CE-3BAB4EAE1498}" type="pres">
      <dgm:prSet presAssocID="{142C81B1-2325-4585-BD8B-B1017CC8856D}" presName="circleB" presStyleLbl="node1" presStyleIdx="1" presStyleCnt="8"/>
      <dgm:spPr/>
    </dgm:pt>
    <dgm:pt modelId="{E80D6804-CDB7-43CC-93BE-9E357B474D0D}" type="pres">
      <dgm:prSet presAssocID="{142C81B1-2325-4585-BD8B-B1017CC8856D}" presName="spaceB" presStyleCnt="0"/>
      <dgm:spPr/>
    </dgm:pt>
    <dgm:pt modelId="{DFFD25F4-E8A8-425D-8DBC-A8AAF88E0E05}" type="pres">
      <dgm:prSet presAssocID="{814541E3-0016-4A27-9F3E-852C785FE8A5}" presName="space" presStyleCnt="0"/>
      <dgm:spPr/>
    </dgm:pt>
    <dgm:pt modelId="{75911520-7CBB-4A5E-92F9-76DDCAF4FE34}" type="pres">
      <dgm:prSet presAssocID="{518F9E3F-D6E7-46DB-A1D8-FF21CC066F1C}" presName="compositeA" presStyleCnt="0"/>
      <dgm:spPr/>
    </dgm:pt>
    <dgm:pt modelId="{9DFEAF3A-3872-413C-8D3E-38D767C962D0}" type="pres">
      <dgm:prSet presAssocID="{518F9E3F-D6E7-46DB-A1D8-FF21CC066F1C}" presName="textA" presStyleLbl="revTx" presStyleIdx="2" presStyleCnt="8" custScaleX="206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549E3-8023-444F-9BC8-052286B61BA6}" type="pres">
      <dgm:prSet presAssocID="{518F9E3F-D6E7-46DB-A1D8-FF21CC066F1C}" presName="circleA" presStyleLbl="node1" presStyleIdx="2" presStyleCnt="8"/>
      <dgm:spPr/>
    </dgm:pt>
    <dgm:pt modelId="{08D5B9F1-E18C-47B1-A596-C1F75C3ACDE3}" type="pres">
      <dgm:prSet presAssocID="{518F9E3F-D6E7-46DB-A1D8-FF21CC066F1C}" presName="spaceA" presStyleCnt="0"/>
      <dgm:spPr/>
    </dgm:pt>
    <dgm:pt modelId="{4B862928-1789-464C-9D02-A24CF326B6A2}" type="pres">
      <dgm:prSet presAssocID="{51D0B4C7-EDD3-4865-9CC5-2C52D2C9D3E5}" presName="space" presStyleCnt="0"/>
      <dgm:spPr/>
    </dgm:pt>
    <dgm:pt modelId="{6393D395-F941-45AA-B376-1EB63CE32CA3}" type="pres">
      <dgm:prSet presAssocID="{70E092A6-E349-470F-B59F-994CD91E16B5}" presName="compositeB" presStyleCnt="0"/>
      <dgm:spPr/>
    </dgm:pt>
    <dgm:pt modelId="{6D76F508-EAC7-4F54-BD33-81FDCE868533}" type="pres">
      <dgm:prSet presAssocID="{70E092A6-E349-470F-B59F-994CD91E16B5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53C3A-6655-48D6-B7F3-AA74F8189F31}" type="pres">
      <dgm:prSet presAssocID="{70E092A6-E349-470F-B59F-994CD91E16B5}" presName="circleB" presStyleLbl="node1" presStyleIdx="3" presStyleCnt="8"/>
      <dgm:spPr/>
    </dgm:pt>
    <dgm:pt modelId="{0032AEE4-EA3C-46F1-95A7-59A559D1B4FC}" type="pres">
      <dgm:prSet presAssocID="{70E092A6-E349-470F-B59F-994CD91E16B5}" presName="spaceB" presStyleCnt="0"/>
      <dgm:spPr/>
    </dgm:pt>
    <dgm:pt modelId="{E351A8A8-1CF9-4264-A0B6-D436F99F7B9E}" type="pres">
      <dgm:prSet presAssocID="{4E17A8F2-55BE-4C16-BEB9-EFB2BC5F1A44}" presName="space" presStyleCnt="0"/>
      <dgm:spPr/>
    </dgm:pt>
    <dgm:pt modelId="{FD834156-B940-4ED0-921D-ECDC534EAFC8}" type="pres">
      <dgm:prSet presAssocID="{ED8340E9-8EE7-465C-BEEB-87FDEA6FFD10}" presName="compositeA" presStyleCnt="0"/>
      <dgm:spPr/>
    </dgm:pt>
    <dgm:pt modelId="{1AE57637-C215-4CC0-9231-AD74187F944A}" type="pres">
      <dgm:prSet presAssocID="{ED8340E9-8EE7-465C-BEEB-87FDEA6FFD10}" presName="textA" presStyleLbl="revTx" presStyleIdx="4" presStyleCnt="8" custScaleX="210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6738D-4B91-4D18-B904-B7939AEC063C}" type="pres">
      <dgm:prSet presAssocID="{ED8340E9-8EE7-465C-BEEB-87FDEA6FFD10}" presName="circleA" presStyleLbl="node1" presStyleIdx="4" presStyleCnt="8"/>
      <dgm:spPr/>
    </dgm:pt>
    <dgm:pt modelId="{F4835FED-9398-452C-A31E-D1144EE633B3}" type="pres">
      <dgm:prSet presAssocID="{ED8340E9-8EE7-465C-BEEB-87FDEA6FFD10}" presName="spaceA" presStyleCnt="0"/>
      <dgm:spPr/>
    </dgm:pt>
    <dgm:pt modelId="{542373B3-A649-4305-A985-B1B1509EDCEA}" type="pres">
      <dgm:prSet presAssocID="{86E21816-DE01-4188-896A-166FB41AF56B}" presName="space" presStyleCnt="0"/>
      <dgm:spPr/>
    </dgm:pt>
    <dgm:pt modelId="{F202A636-41D2-4044-9823-2E26DCB2C1EB}" type="pres">
      <dgm:prSet presAssocID="{D1B1E28D-C680-46EA-9A69-8CC5B1236E95}" presName="compositeB" presStyleCnt="0"/>
      <dgm:spPr/>
    </dgm:pt>
    <dgm:pt modelId="{15F01B91-6C8F-4099-9371-163A4617EB49}" type="pres">
      <dgm:prSet presAssocID="{D1B1E28D-C680-46EA-9A69-8CC5B1236E95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E8FB7-FA3A-4398-A8AB-BD36BF3480D1}" type="pres">
      <dgm:prSet presAssocID="{D1B1E28D-C680-46EA-9A69-8CC5B1236E95}" presName="circleB" presStyleLbl="node1" presStyleIdx="5" presStyleCnt="8"/>
      <dgm:spPr/>
    </dgm:pt>
    <dgm:pt modelId="{3136E6F9-AB88-4733-A932-EE26E9EE7DDE}" type="pres">
      <dgm:prSet presAssocID="{D1B1E28D-C680-46EA-9A69-8CC5B1236E95}" presName="spaceB" presStyleCnt="0"/>
      <dgm:spPr/>
    </dgm:pt>
    <dgm:pt modelId="{03D66377-5264-4DB5-8B08-394C2E8D5D59}" type="pres">
      <dgm:prSet presAssocID="{B3AF0972-2234-4619-897B-CBE069F86ACF}" presName="space" presStyleCnt="0"/>
      <dgm:spPr/>
    </dgm:pt>
    <dgm:pt modelId="{CFE7B480-776F-4188-84D7-D08AAD6A31F8}" type="pres">
      <dgm:prSet presAssocID="{7B845B86-E846-43CA-B0DA-FD362537DEB3}" presName="compositeA" presStyleCnt="0"/>
      <dgm:spPr/>
    </dgm:pt>
    <dgm:pt modelId="{B25CE3C5-AC5E-4CFA-9518-5918F428645D}" type="pres">
      <dgm:prSet presAssocID="{7B845B86-E846-43CA-B0DA-FD362537DEB3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B1690-5BF1-4EC1-8102-95E00E9E8341}" type="pres">
      <dgm:prSet presAssocID="{7B845B86-E846-43CA-B0DA-FD362537DEB3}" presName="circleA" presStyleLbl="node1" presStyleIdx="6" presStyleCnt="8"/>
      <dgm:spPr/>
    </dgm:pt>
    <dgm:pt modelId="{C2609DE4-7E05-41E9-B517-EE2EAE114549}" type="pres">
      <dgm:prSet presAssocID="{7B845B86-E846-43CA-B0DA-FD362537DEB3}" presName="spaceA" presStyleCnt="0"/>
      <dgm:spPr/>
    </dgm:pt>
    <dgm:pt modelId="{030A6C6A-7B56-4F21-B413-BB7EC8B8F7D5}" type="pres">
      <dgm:prSet presAssocID="{3D022657-1C2E-4C71-99D3-17BCEC106F0D}" presName="space" presStyleCnt="0"/>
      <dgm:spPr/>
    </dgm:pt>
    <dgm:pt modelId="{A2B86962-6162-4272-A103-6FC41CE01578}" type="pres">
      <dgm:prSet presAssocID="{2519CFEB-89F6-4DA8-94FB-112BBB65CC77}" presName="compositeB" presStyleCnt="0"/>
      <dgm:spPr/>
    </dgm:pt>
    <dgm:pt modelId="{FBEFF5E4-5604-45EA-9AAF-CCDFEA6904C0}" type="pres">
      <dgm:prSet presAssocID="{2519CFEB-89F6-4DA8-94FB-112BBB65CC77}" presName="textB" presStyleLbl="revTx" presStyleIdx="7" presStyleCnt="8" custScaleX="179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121E6-C96B-49A3-9CAB-54E6C4D624CA}" type="pres">
      <dgm:prSet presAssocID="{2519CFEB-89F6-4DA8-94FB-112BBB65CC77}" presName="circleB" presStyleLbl="node1" presStyleIdx="7" presStyleCnt="8"/>
      <dgm:spPr/>
    </dgm:pt>
    <dgm:pt modelId="{BF14AA50-8FB0-46DD-AB42-865D5BAB7A54}" type="pres">
      <dgm:prSet presAssocID="{2519CFEB-89F6-4DA8-94FB-112BBB65CC77}" presName="spaceB" presStyleCnt="0"/>
      <dgm:spPr/>
    </dgm:pt>
  </dgm:ptLst>
  <dgm:cxnLst>
    <dgm:cxn modelId="{B6BA7A5F-72D8-4964-8D52-6C93005479E1}" type="presOf" srcId="{2519CFEB-89F6-4DA8-94FB-112BBB65CC77}" destId="{FBEFF5E4-5604-45EA-9AAF-CCDFEA6904C0}" srcOrd="0" destOrd="0" presId="urn:microsoft.com/office/officeart/2005/8/layout/hProcess11"/>
    <dgm:cxn modelId="{E302D4A1-11B4-4DBB-A438-FE5D199DA35F}" type="presOf" srcId="{7B845B86-E846-43CA-B0DA-FD362537DEB3}" destId="{B25CE3C5-AC5E-4CFA-9518-5918F428645D}" srcOrd="0" destOrd="0" presId="urn:microsoft.com/office/officeart/2005/8/layout/hProcess11"/>
    <dgm:cxn modelId="{2987F316-AF50-49D7-A68B-52F9A9A785E9}" srcId="{AF220109-B96E-41EE-A744-036D6395EEC0}" destId="{D1B1E28D-C680-46EA-9A69-8CC5B1236E95}" srcOrd="5" destOrd="0" parTransId="{8DB97C27-5E9E-4B10-82D4-706E6532199E}" sibTransId="{B3AF0972-2234-4619-897B-CBE069F86ACF}"/>
    <dgm:cxn modelId="{F9231CB3-F57D-4E17-830D-D8AAFB28FB68}" srcId="{AF220109-B96E-41EE-A744-036D6395EEC0}" destId="{7B845B86-E846-43CA-B0DA-FD362537DEB3}" srcOrd="6" destOrd="0" parTransId="{810223C4-AE6C-4A92-882C-D4D06CA42C14}" sibTransId="{3D022657-1C2E-4C71-99D3-17BCEC106F0D}"/>
    <dgm:cxn modelId="{32448E50-FDEC-4BA8-A173-7A09DD745922}" type="presOf" srcId="{142C81B1-2325-4585-BD8B-B1017CC8856D}" destId="{2B4C2BDD-A1F8-453D-B400-CB39FC10EFE6}" srcOrd="0" destOrd="0" presId="urn:microsoft.com/office/officeart/2005/8/layout/hProcess11"/>
    <dgm:cxn modelId="{36DC20A3-A697-4931-BF85-349815D729B1}" type="presOf" srcId="{66E6FF39-693A-47AA-8E9A-839B49FD31CB}" destId="{FEED8652-26F7-4048-A39D-AB2345934717}" srcOrd="0" destOrd="0" presId="urn:microsoft.com/office/officeart/2005/8/layout/hProcess11"/>
    <dgm:cxn modelId="{0C1342F2-D424-4F4F-95A0-CF59B82C6605}" srcId="{AF220109-B96E-41EE-A744-036D6395EEC0}" destId="{2519CFEB-89F6-4DA8-94FB-112BBB65CC77}" srcOrd="7" destOrd="0" parTransId="{83379FB3-B71A-4F1E-BFAD-6B44D37A569A}" sibTransId="{D4E75655-1726-4357-B76A-7526E41D47B6}"/>
    <dgm:cxn modelId="{F049FA72-AF5D-4A07-98D4-B75B8F5A401A}" srcId="{AF220109-B96E-41EE-A744-036D6395EEC0}" destId="{518F9E3F-D6E7-46DB-A1D8-FF21CC066F1C}" srcOrd="2" destOrd="0" parTransId="{D5E35800-4A84-468D-97B8-218DEF176A80}" sibTransId="{51D0B4C7-EDD3-4865-9CC5-2C52D2C9D3E5}"/>
    <dgm:cxn modelId="{8A1BD5D6-8CE5-44FC-BA72-77366AFB332F}" srcId="{AF220109-B96E-41EE-A744-036D6395EEC0}" destId="{66E6FF39-693A-47AA-8E9A-839B49FD31CB}" srcOrd="0" destOrd="0" parTransId="{5172B17B-BE85-4CED-A0B9-6F8C6404F6B5}" sibTransId="{FE2243EF-B940-42A6-B0EC-B1484C0CCA3B}"/>
    <dgm:cxn modelId="{58F145E3-F221-4353-A67F-B5BB1058841B}" type="presOf" srcId="{D1B1E28D-C680-46EA-9A69-8CC5B1236E95}" destId="{15F01B91-6C8F-4099-9371-163A4617EB49}" srcOrd="0" destOrd="0" presId="urn:microsoft.com/office/officeart/2005/8/layout/hProcess11"/>
    <dgm:cxn modelId="{9DEE1ADF-63D2-4778-8468-7282B5414763}" srcId="{AF220109-B96E-41EE-A744-036D6395EEC0}" destId="{ED8340E9-8EE7-465C-BEEB-87FDEA6FFD10}" srcOrd="4" destOrd="0" parTransId="{25B2A75B-715F-4CB5-B3DA-0716ACDF2888}" sibTransId="{86E21816-DE01-4188-896A-166FB41AF56B}"/>
    <dgm:cxn modelId="{33AA9469-0193-4EDD-B5D7-C97484CF159C}" srcId="{AF220109-B96E-41EE-A744-036D6395EEC0}" destId="{70E092A6-E349-470F-B59F-994CD91E16B5}" srcOrd="3" destOrd="0" parTransId="{F5937A8E-E3AD-4228-9804-8ACF1116105A}" sibTransId="{4E17A8F2-55BE-4C16-BEB9-EFB2BC5F1A44}"/>
    <dgm:cxn modelId="{8B0DEEC4-3C11-4190-9889-CD5F85439494}" type="presOf" srcId="{ED8340E9-8EE7-465C-BEEB-87FDEA6FFD10}" destId="{1AE57637-C215-4CC0-9231-AD74187F944A}" srcOrd="0" destOrd="0" presId="urn:microsoft.com/office/officeart/2005/8/layout/hProcess11"/>
    <dgm:cxn modelId="{74407F7C-2C82-4F56-A228-0C0BCD848E04}" type="presOf" srcId="{518F9E3F-D6E7-46DB-A1D8-FF21CC066F1C}" destId="{9DFEAF3A-3872-413C-8D3E-38D767C962D0}" srcOrd="0" destOrd="0" presId="urn:microsoft.com/office/officeart/2005/8/layout/hProcess11"/>
    <dgm:cxn modelId="{85317ECC-78A8-4DBB-93E3-43CF0A210639}" type="presOf" srcId="{AF220109-B96E-41EE-A744-036D6395EEC0}" destId="{E3F3C85E-D0B8-412D-A7AA-37EA900F6A36}" srcOrd="0" destOrd="0" presId="urn:microsoft.com/office/officeart/2005/8/layout/hProcess11"/>
    <dgm:cxn modelId="{59878ED4-356E-4DAE-AE6F-FFE768E64B26}" type="presOf" srcId="{70E092A6-E349-470F-B59F-994CD91E16B5}" destId="{6D76F508-EAC7-4F54-BD33-81FDCE868533}" srcOrd="0" destOrd="0" presId="urn:microsoft.com/office/officeart/2005/8/layout/hProcess11"/>
    <dgm:cxn modelId="{A1AEDF46-8B2D-40A2-B129-8B34A7B69854}" srcId="{AF220109-B96E-41EE-A744-036D6395EEC0}" destId="{142C81B1-2325-4585-BD8B-B1017CC8856D}" srcOrd="1" destOrd="0" parTransId="{C02D60C5-04F4-4ED0-8E91-541B21F48CA4}" sibTransId="{814541E3-0016-4A27-9F3E-852C785FE8A5}"/>
    <dgm:cxn modelId="{5AA7FE83-755D-49C4-AC87-FD7ED989AEC6}" type="presParOf" srcId="{E3F3C85E-D0B8-412D-A7AA-37EA900F6A36}" destId="{B68636AC-E0D4-4218-A29B-ADD15627C01F}" srcOrd="0" destOrd="0" presId="urn:microsoft.com/office/officeart/2005/8/layout/hProcess11"/>
    <dgm:cxn modelId="{3A308E22-FE36-4910-9EB5-B65D0C861DE5}" type="presParOf" srcId="{E3F3C85E-D0B8-412D-A7AA-37EA900F6A36}" destId="{E4CFBAAB-84ED-499B-A164-33AAE1C884C2}" srcOrd="1" destOrd="0" presId="urn:microsoft.com/office/officeart/2005/8/layout/hProcess11"/>
    <dgm:cxn modelId="{FD997933-F23E-4B72-94A7-B9B3651C9B8B}" type="presParOf" srcId="{E4CFBAAB-84ED-499B-A164-33AAE1C884C2}" destId="{F8872F23-600F-4F5B-B59F-34901973E06F}" srcOrd="0" destOrd="0" presId="urn:microsoft.com/office/officeart/2005/8/layout/hProcess11"/>
    <dgm:cxn modelId="{6DB14C14-92F5-4566-8070-D780D6245934}" type="presParOf" srcId="{F8872F23-600F-4F5B-B59F-34901973E06F}" destId="{FEED8652-26F7-4048-A39D-AB2345934717}" srcOrd="0" destOrd="0" presId="urn:microsoft.com/office/officeart/2005/8/layout/hProcess11"/>
    <dgm:cxn modelId="{EB837FC3-C168-4741-9C8D-AA0B6FBA5EF6}" type="presParOf" srcId="{F8872F23-600F-4F5B-B59F-34901973E06F}" destId="{1F98180C-FFF9-4A12-802F-94B48A0AF992}" srcOrd="1" destOrd="0" presId="urn:microsoft.com/office/officeart/2005/8/layout/hProcess11"/>
    <dgm:cxn modelId="{313A6EE8-ED9C-461D-BE82-B1F179C08D6B}" type="presParOf" srcId="{F8872F23-600F-4F5B-B59F-34901973E06F}" destId="{F139EEE5-642B-4C16-81E6-E5B44823138B}" srcOrd="2" destOrd="0" presId="urn:microsoft.com/office/officeart/2005/8/layout/hProcess11"/>
    <dgm:cxn modelId="{8C03AD11-577E-41C0-AACD-4BE59E0B0C7D}" type="presParOf" srcId="{E4CFBAAB-84ED-499B-A164-33AAE1C884C2}" destId="{77D92F70-F666-4D11-A3EB-4D5E6C2E8294}" srcOrd="1" destOrd="0" presId="urn:microsoft.com/office/officeart/2005/8/layout/hProcess11"/>
    <dgm:cxn modelId="{42482219-D3FF-41E8-86C4-43A0073E8AB6}" type="presParOf" srcId="{E4CFBAAB-84ED-499B-A164-33AAE1C884C2}" destId="{7899568C-4248-4042-ADB0-19BB30D86C19}" srcOrd="2" destOrd="0" presId="urn:microsoft.com/office/officeart/2005/8/layout/hProcess11"/>
    <dgm:cxn modelId="{AB54E81B-BA8F-47B7-ACE8-220751328FAC}" type="presParOf" srcId="{7899568C-4248-4042-ADB0-19BB30D86C19}" destId="{2B4C2BDD-A1F8-453D-B400-CB39FC10EFE6}" srcOrd="0" destOrd="0" presId="urn:microsoft.com/office/officeart/2005/8/layout/hProcess11"/>
    <dgm:cxn modelId="{7CF1A7A1-9D7C-474D-8E42-5B66072CE280}" type="presParOf" srcId="{7899568C-4248-4042-ADB0-19BB30D86C19}" destId="{5ED00766-DDFA-4512-98CE-3BAB4EAE1498}" srcOrd="1" destOrd="0" presId="urn:microsoft.com/office/officeart/2005/8/layout/hProcess11"/>
    <dgm:cxn modelId="{1400A6F1-8A3D-4201-8D46-330F1761915D}" type="presParOf" srcId="{7899568C-4248-4042-ADB0-19BB30D86C19}" destId="{E80D6804-CDB7-43CC-93BE-9E357B474D0D}" srcOrd="2" destOrd="0" presId="urn:microsoft.com/office/officeart/2005/8/layout/hProcess11"/>
    <dgm:cxn modelId="{222F13D7-6F18-4A98-8BAD-11CC8577149D}" type="presParOf" srcId="{E4CFBAAB-84ED-499B-A164-33AAE1C884C2}" destId="{DFFD25F4-E8A8-425D-8DBC-A8AAF88E0E05}" srcOrd="3" destOrd="0" presId="urn:microsoft.com/office/officeart/2005/8/layout/hProcess11"/>
    <dgm:cxn modelId="{7796B37F-E99E-4E95-9F30-99629CD30FA2}" type="presParOf" srcId="{E4CFBAAB-84ED-499B-A164-33AAE1C884C2}" destId="{75911520-7CBB-4A5E-92F9-76DDCAF4FE34}" srcOrd="4" destOrd="0" presId="urn:microsoft.com/office/officeart/2005/8/layout/hProcess11"/>
    <dgm:cxn modelId="{79AE9C0C-F027-49BA-8615-430B829B7699}" type="presParOf" srcId="{75911520-7CBB-4A5E-92F9-76DDCAF4FE34}" destId="{9DFEAF3A-3872-413C-8D3E-38D767C962D0}" srcOrd="0" destOrd="0" presId="urn:microsoft.com/office/officeart/2005/8/layout/hProcess11"/>
    <dgm:cxn modelId="{E70E0CF4-F96B-4A5E-8F35-936572FD0C6C}" type="presParOf" srcId="{75911520-7CBB-4A5E-92F9-76DDCAF4FE34}" destId="{BDD549E3-8023-444F-9BC8-052286B61BA6}" srcOrd="1" destOrd="0" presId="urn:microsoft.com/office/officeart/2005/8/layout/hProcess11"/>
    <dgm:cxn modelId="{57F6CE66-8461-4224-9232-BA714502934C}" type="presParOf" srcId="{75911520-7CBB-4A5E-92F9-76DDCAF4FE34}" destId="{08D5B9F1-E18C-47B1-A596-C1F75C3ACDE3}" srcOrd="2" destOrd="0" presId="urn:microsoft.com/office/officeart/2005/8/layout/hProcess11"/>
    <dgm:cxn modelId="{C4E840B7-732F-475F-B045-6747839F5216}" type="presParOf" srcId="{E4CFBAAB-84ED-499B-A164-33AAE1C884C2}" destId="{4B862928-1789-464C-9D02-A24CF326B6A2}" srcOrd="5" destOrd="0" presId="urn:microsoft.com/office/officeart/2005/8/layout/hProcess11"/>
    <dgm:cxn modelId="{307877A2-D283-4CD7-A297-299BE38D7D07}" type="presParOf" srcId="{E4CFBAAB-84ED-499B-A164-33AAE1C884C2}" destId="{6393D395-F941-45AA-B376-1EB63CE32CA3}" srcOrd="6" destOrd="0" presId="urn:microsoft.com/office/officeart/2005/8/layout/hProcess11"/>
    <dgm:cxn modelId="{B0F76FCC-06AA-4414-976F-4D198DBD92D7}" type="presParOf" srcId="{6393D395-F941-45AA-B376-1EB63CE32CA3}" destId="{6D76F508-EAC7-4F54-BD33-81FDCE868533}" srcOrd="0" destOrd="0" presId="urn:microsoft.com/office/officeart/2005/8/layout/hProcess11"/>
    <dgm:cxn modelId="{DA1FA72A-B406-4BFD-B834-F96AE176D3FE}" type="presParOf" srcId="{6393D395-F941-45AA-B376-1EB63CE32CA3}" destId="{ABA53C3A-6655-48D6-B7F3-AA74F8189F31}" srcOrd="1" destOrd="0" presId="urn:microsoft.com/office/officeart/2005/8/layout/hProcess11"/>
    <dgm:cxn modelId="{C7081F56-3408-4556-9DFE-EEA5E77CB253}" type="presParOf" srcId="{6393D395-F941-45AA-B376-1EB63CE32CA3}" destId="{0032AEE4-EA3C-46F1-95A7-59A559D1B4FC}" srcOrd="2" destOrd="0" presId="urn:microsoft.com/office/officeart/2005/8/layout/hProcess11"/>
    <dgm:cxn modelId="{3D2077E9-44A4-491A-BB32-A04029D51D1B}" type="presParOf" srcId="{E4CFBAAB-84ED-499B-A164-33AAE1C884C2}" destId="{E351A8A8-1CF9-4264-A0B6-D436F99F7B9E}" srcOrd="7" destOrd="0" presId="urn:microsoft.com/office/officeart/2005/8/layout/hProcess11"/>
    <dgm:cxn modelId="{FE77B17B-55C2-45A3-8C65-530EEDEB11E8}" type="presParOf" srcId="{E4CFBAAB-84ED-499B-A164-33AAE1C884C2}" destId="{FD834156-B940-4ED0-921D-ECDC534EAFC8}" srcOrd="8" destOrd="0" presId="urn:microsoft.com/office/officeart/2005/8/layout/hProcess11"/>
    <dgm:cxn modelId="{9779F7B8-40F8-4DDB-88B7-4E6BE8057C4A}" type="presParOf" srcId="{FD834156-B940-4ED0-921D-ECDC534EAFC8}" destId="{1AE57637-C215-4CC0-9231-AD74187F944A}" srcOrd="0" destOrd="0" presId="urn:microsoft.com/office/officeart/2005/8/layout/hProcess11"/>
    <dgm:cxn modelId="{E3F70669-3706-40F5-8809-FF7DF319E771}" type="presParOf" srcId="{FD834156-B940-4ED0-921D-ECDC534EAFC8}" destId="{8346738D-4B91-4D18-B904-B7939AEC063C}" srcOrd="1" destOrd="0" presId="urn:microsoft.com/office/officeart/2005/8/layout/hProcess11"/>
    <dgm:cxn modelId="{FAC076F1-9686-4739-84CC-A1ABBB23EC6C}" type="presParOf" srcId="{FD834156-B940-4ED0-921D-ECDC534EAFC8}" destId="{F4835FED-9398-452C-A31E-D1144EE633B3}" srcOrd="2" destOrd="0" presId="urn:microsoft.com/office/officeart/2005/8/layout/hProcess11"/>
    <dgm:cxn modelId="{F10A9748-C933-4BA7-9790-4CA0530F3E74}" type="presParOf" srcId="{E4CFBAAB-84ED-499B-A164-33AAE1C884C2}" destId="{542373B3-A649-4305-A985-B1B1509EDCEA}" srcOrd="9" destOrd="0" presId="urn:microsoft.com/office/officeart/2005/8/layout/hProcess11"/>
    <dgm:cxn modelId="{ACA40AD6-1461-4C08-95E5-A7879F47EB5C}" type="presParOf" srcId="{E4CFBAAB-84ED-499B-A164-33AAE1C884C2}" destId="{F202A636-41D2-4044-9823-2E26DCB2C1EB}" srcOrd="10" destOrd="0" presId="urn:microsoft.com/office/officeart/2005/8/layout/hProcess11"/>
    <dgm:cxn modelId="{D70B2569-5635-4547-9418-A2FB8470ED48}" type="presParOf" srcId="{F202A636-41D2-4044-9823-2E26DCB2C1EB}" destId="{15F01B91-6C8F-4099-9371-163A4617EB49}" srcOrd="0" destOrd="0" presId="urn:microsoft.com/office/officeart/2005/8/layout/hProcess11"/>
    <dgm:cxn modelId="{9409E27A-5F31-44AA-936E-0BAF49B472DC}" type="presParOf" srcId="{F202A636-41D2-4044-9823-2E26DCB2C1EB}" destId="{26DE8FB7-FA3A-4398-A8AB-BD36BF3480D1}" srcOrd="1" destOrd="0" presId="urn:microsoft.com/office/officeart/2005/8/layout/hProcess11"/>
    <dgm:cxn modelId="{6C8EF1C5-F45B-4837-8BB2-8B992A8117EA}" type="presParOf" srcId="{F202A636-41D2-4044-9823-2E26DCB2C1EB}" destId="{3136E6F9-AB88-4733-A932-EE26E9EE7DDE}" srcOrd="2" destOrd="0" presId="urn:microsoft.com/office/officeart/2005/8/layout/hProcess11"/>
    <dgm:cxn modelId="{641D39E1-1E8C-424E-8898-FE06A87993AE}" type="presParOf" srcId="{E4CFBAAB-84ED-499B-A164-33AAE1C884C2}" destId="{03D66377-5264-4DB5-8B08-394C2E8D5D59}" srcOrd="11" destOrd="0" presId="urn:microsoft.com/office/officeart/2005/8/layout/hProcess11"/>
    <dgm:cxn modelId="{39A0601E-AB16-4A9F-A0A7-E86DC72B1E55}" type="presParOf" srcId="{E4CFBAAB-84ED-499B-A164-33AAE1C884C2}" destId="{CFE7B480-776F-4188-84D7-D08AAD6A31F8}" srcOrd="12" destOrd="0" presId="urn:microsoft.com/office/officeart/2005/8/layout/hProcess11"/>
    <dgm:cxn modelId="{53B934D3-7960-4FD3-8E82-08D0FAFA30BD}" type="presParOf" srcId="{CFE7B480-776F-4188-84D7-D08AAD6A31F8}" destId="{B25CE3C5-AC5E-4CFA-9518-5918F428645D}" srcOrd="0" destOrd="0" presId="urn:microsoft.com/office/officeart/2005/8/layout/hProcess11"/>
    <dgm:cxn modelId="{7FF06BD1-F5F9-4C66-B9B8-53BA22495CC7}" type="presParOf" srcId="{CFE7B480-776F-4188-84D7-D08AAD6A31F8}" destId="{820B1690-5BF1-4EC1-8102-95E00E9E8341}" srcOrd="1" destOrd="0" presId="urn:microsoft.com/office/officeart/2005/8/layout/hProcess11"/>
    <dgm:cxn modelId="{9E4726F3-2967-4218-AB00-20E498E50284}" type="presParOf" srcId="{CFE7B480-776F-4188-84D7-D08AAD6A31F8}" destId="{C2609DE4-7E05-41E9-B517-EE2EAE114549}" srcOrd="2" destOrd="0" presId="urn:microsoft.com/office/officeart/2005/8/layout/hProcess11"/>
    <dgm:cxn modelId="{F96EDB0D-B953-49FE-A092-CF6882DFCA03}" type="presParOf" srcId="{E4CFBAAB-84ED-499B-A164-33AAE1C884C2}" destId="{030A6C6A-7B56-4F21-B413-BB7EC8B8F7D5}" srcOrd="13" destOrd="0" presId="urn:microsoft.com/office/officeart/2005/8/layout/hProcess11"/>
    <dgm:cxn modelId="{1D7BE5EB-C9C4-42D1-80D8-6E24D72C2E1F}" type="presParOf" srcId="{E4CFBAAB-84ED-499B-A164-33AAE1C884C2}" destId="{A2B86962-6162-4272-A103-6FC41CE01578}" srcOrd="14" destOrd="0" presId="urn:microsoft.com/office/officeart/2005/8/layout/hProcess11"/>
    <dgm:cxn modelId="{1D45EA5B-D711-4DEC-9388-8C9F0AE908EA}" type="presParOf" srcId="{A2B86962-6162-4272-A103-6FC41CE01578}" destId="{FBEFF5E4-5604-45EA-9AAF-CCDFEA6904C0}" srcOrd="0" destOrd="0" presId="urn:microsoft.com/office/officeart/2005/8/layout/hProcess11"/>
    <dgm:cxn modelId="{20DBFB1B-8DF9-4815-AE3D-D423AAF7FF71}" type="presParOf" srcId="{A2B86962-6162-4272-A103-6FC41CE01578}" destId="{4DB121E6-C96B-49A3-9CAB-54E6C4D624CA}" srcOrd="1" destOrd="0" presId="urn:microsoft.com/office/officeart/2005/8/layout/hProcess11"/>
    <dgm:cxn modelId="{B0BEE306-3C6F-4C2A-BF14-2158CCAB8B92}" type="presParOf" srcId="{A2B86962-6162-4272-A103-6FC41CE01578}" destId="{BF14AA50-8FB0-46DD-AB42-865D5BAB7A5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26C5B5-1BB7-4AEC-99A3-6FE07CCFC8C4}" type="doc">
      <dgm:prSet loTypeId="urn:microsoft.com/office/officeart/2008/layout/HexagonCluster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51C52FD2-D38D-426D-BBFE-C0CB918D0F86}">
      <dgm:prSet phldrT="[Metin]" custT="1"/>
      <dgm:spPr/>
      <dgm:t>
        <a:bodyPr/>
        <a:lstStyle/>
        <a:p>
          <a:r>
            <a:rPr lang="tr-T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Endokrin-</a:t>
          </a:r>
          <a:r>
            <a:rPr lang="tr-TR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Metabolik</a:t>
          </a:r>
          <a:endParaRPr lang="tr-T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4FFE-C160-4FC5-86B1-48BA68CA1BAF}" type="parTrans" cxnId="{44E57418-2B1C-4946-8FE7-875438BFAE50}">
      <dgm:prSet/>
      <dgm:spPr/>
      <dgm:t>
        <a:bodyPr/>
        <a:lstStyle/>
        <a:p>
          <a:endParaRPr lang="tr-T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26F91F-45F6-41D9-9C13-24B4A2020883}" type="sibTrans" cxnId="{44E57418-2B1C-4946-8FE7-875438BFAE50}">
      <dgm:prSet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  <dgm:t>
        <a:bodyPr/>
        <a:lstStyle/>
        <a:p>
          <a:endParaRPr lang="tr-TR"/>
        </a:p>
      </dgm:t>
    </dgm:pt>
    <dgm:pt modelId="{8C4AC394-4FCA-400C-876A-2DE8374167F1}">
      <dgm:prSet phldrT="[Metin]" custT="1"/>
      <dgm:spPr/>
      <dgm:t>
        <a:bodyPr/>
        <a:lstStyle/>
        <a:p>
          <a:r>
            <a:rPr lang="tr-TR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Kardiyo-vasküler</a:t>
          </a:r>
          <a:endParaRPr lang="tr-T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2B6961-B83F-40B0-9C73-CFBAB09B5592}" type="parTrans" cxnId="{42A69233-A90B-40D3-B676-9E23AFCFA954}">
      <dgm:prSet/>
      <dgm:spPr/>
      <dgm:t>
        <a:bodyPr/>
        <a:lstStyle/>
        <a:p>
          <a:endParaRPr lang="tr-TR" sz="3200"/>
        </a:p>
      </dgm:t>
    </dgm:pt>
    <dgm:pt modelId="{C9DB8CCE-EB38-4809-A0FB-33C6669498FD}" type="sibTrans" cxnId="{42A69233-A90B-40D3-B676-9E23AFCFA95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tr-TR" sz="3200"/>
        </a:p>
      </dgm:t>
    </dgm:pt>
    <dgm:pt modelId="{A9F835FF-D4D1-42F4-9EA7-9948520F9F2B}">
      <dgm:prSet phldrT="[Metin]" custT="1"/>
      <dgm:spPr/>
      <dgm:t>
        <a:bodyPr/>
        <a:lstStyle/>
        <a:p>
          <a:r>
            <a:rPr lang="tr-TR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Gastro-intestinal</a:t>
          </a:r>
          <a:endParaRPr lang="tr-T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56448D-56D7-4AFB-BD32-F341305117B9}" type="parTrans" cxnId="{D6A94160-F8EF-49D3-B4F7-0207AC31AF3E}">
      <dgm:prSet/>
      <dgm:spPr/>
      <dgm:t>
        <a:bodyPr/>
        <a:lstStyle/>
        <a:p>
          <a:endParaRPr lang="tr-TR"/>
        </a:p>
      </dgm:t>
    </dgm:pt>
    <dgm:pt modelId="{E5B1C1AD-DC62-4C23-9A28-A7F9B64ADE2A}" type="sibTrans" cxnId="{D6A94160-F8EF-49D3-B4F7-0207AC31AF3E}">
      <dgm:prSet/>
      <dgm:spPr>
        <a:blipFill>
          <a:blip xmlns:r="http://schemas.openxmlformats.org/officeDocument/2006/relationships" r:embed="rId3"/>
          <a:srcRect/>
          <a:stretch>
            <a:fillRect t="-28000" b="-28000"/>
          </a:stretch>
        </a:blipFill>
      </dgm:spPr>
      <dgm:t>
        <a:bodyPr/>
        <a:lstStyle/>
        <a:p>
          <a:endParaRPr lang="tr-TR"/>
        </a:p>
      </dgm:t>
    </dgm:pt>
    <dgm:pt modelId="{F5E3DE51-FC06-4A7C-B385-09878FD3D969}">
      <dgm:prSet phldrT="[Metin]" custT="1"/>
      <dgm:spPr/>
      <dgm:t>
        <a:bodyPr/>
        <a:lstStyle/>
        <a:p>
          <a:r>
            <a:rPr lang="tr-TR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Respiratuar</a:t>
          </a:r>
          <a:endParaRPr lang="tr-T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E0C444-EEA9-4937-835B-740EAC06967A}" type="parTrans" cxnId="{B13F0C1D-4500-4C08-93FD-FDF214C4E759}">
      <dgm:prSet/>
      <dgm:spPr/>
      <dgm:t>
        <a:bodyPr/>
        <a:lstStyle/>
        <a:p>
          <a:endParaRPr lang="tr-TR"/>
        </a:p>
      </dgm:t>
    </dgm:pt>
    <dgm:pt modelId="{6876C65B-44E2-4A0B-A897-6D38AA382F6E}" type="sibTrans" cxnId="{B13F0C1D-4500-4C08-93FD-FDF214C4E759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tr-TR"/>
        </a:p>
      </dgm:t>
    </dgm:pt>
    <dgm:pt modelId="{04BC9413-F2ED-4F29-956F-E3C7BC7AB2FD}">
      <dgm:prSet phldrT="[Metin]" custT="1"/>
      <dgm:spPr/>
      <dgm:t>
        <a:bodyPr/>
        <a:lstStyle/>
        <a:p>
          <a:r>
            <a:rPr lang="tr-TR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Cilt </a:t>
          </a:r>
          <a:endParaRPr lang="tr-T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9C85AC-6552-498B-BED0-E6E96A93F5F0}" type="parTrans" cxnId="{4C65A44D-71C8-4A09-94C3-BCA647349702}">
      <dgm:prSet/>
      <dgm:spPr/>
      <dgm:t>
        <a:bodyPr/>
        <a:lstStyle/>
        <a:p>
          <a:endParaRPr lang="tr-TR"/>
        </a:p>
      </dgm:t>
    </dgm:pt>
    <dgm:pt modelId="{4A7CDF3E-73E7-4F12-96E5-2A41707A10C5}" type="sibTrans" cxnId="{4C65A44D-71C8-4A09-94C3-BCA647349702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tr-TR"/>
        </a:p>
      </dgm:t>
    </dgm:pt>
    <dgm:pt modelId="{A63865EC-FBDF-4560-BA00-08F177BF3D76}" type="pres">
      <dgm:prSet presAssocID="{A626C5B5-1BB7-4AEC-99A3-6FE07CCFC8C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tr-TR"/>
        </a:p>
      </dgm:t>
    </dgm:pt>
    <dgm:pt modelId="{68CFCD97-069A-4D46-AD74-27F6722C1B8F}" type="pres">
      <dgm:prSet presAssocID="{04BC9413-F2ED-4F29-956F-E3C7BC7AB2FD}" presName="text1" presStyleCnt="0"/>
      <dgm:spPr/>
      <dgm:t>
        <a:bodyPr/>
        <a:lstStyle/>
        <a:p>
          <a:endParaRPr lang="en-US"/>
        </a:p>
      </dgm:t>
    </dgm:pt>
    <dgm:pt modelId="{CD7EC7DD-5083-4B91-914E-53B64A742CD0}" type="pres">
      <dgm:prSet presAssocID="{04BC9413-F2ED-4F29-956F-E3C7BC7AB2FD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044256-947F-468F-8AF1-766760733645}" type="pres">
      <dgm:prSet presAssocID="{04BC9413-F2ED-4F29-956F-E3C7BC7AB2FD}" presName="textaccent1" presStyleCnt="0"/>
      <dgm:spPr/>
      <dgm:t>
        <a:bodyPr/>
        <a:lstStyle/>
        <a:p>
          <a:endParaRPr lang="en-US"/>
        </a:p>
      </dgm:t>
    </dgm:pt>
    <dgm:pt modelId="{EC21E73D-FBFF-4EEF-AB33-68BEAD9E016F}" type="pres">
      <dgm:prSet presAssocID="{04BC9413-F2ED-4F29-956F-E3C7BC7AB2FD}" presName="accentRepeatNode" presStyleLbl="solidAlignAcc1" presStyleIdx="0" presStyleCnt="10"/>
      <dgm:spPr/>
      <dgm:t>
        <a:bodyPr/>
        <a:lstStyle/>
        <a:p>
          <a:endParaRPr lang="en-US"/>
        </a:p>
      </dgm:t>
    </dgm:pt>
    <dgm:pt modelId="{FE0D5A66-D701-423D-924D-D949728C61CB}" type="pres">
      <dgm:prSet presAssocID="{4A7CDF3E-73E7-4F12-96E5-2A41707A10C5}" presName="image1" presStyleCnt="0"/>
      <dgm:spPr/>
      <dgm:t>
        <a:bodyPr/>
        <a:lstStyle/>
        <a:p>
          <a:endParaRPr lang="en-US"/>
        </a:p>
      </dgm:t>
    </dgm:pt>
    <dgm:pt modelId="{9B07BE6E-F3A3-479F-BE93-13116564A9B8}" type="pres">
      <dgm:prSet presAssocID="{4A7CDF3E-73E7-4F12-96E5-2A41707A10C5}" presName="imageRepeatNode" presStyleLbl="alignAcc1" presStyleIdx="0" presStyleCnt="5"/>
      <dgm:spPr/>
      <dgm:t>
        <a:bodyPr/>
        <a:lstStyle/>
        <a:p>
          <a:endParaRPr lang="tr-TR"/>
        </a:p>
      </dgm:t>
    </dgm:pt>
    <dgm:pt modelId="{80852D9D-FAAA-485C-B146-FEFF7B4C0D9E}" type="pres">
      <dgm:prSet presAssocID="{4A7CDF3E-73E7-4F12-96E5-2A41707A10C5}" presName="imageaccent1" presStyleCnt="0"/>
      <dgm:spPr/>
      <dgm:t>
        <a:bodyPr/>
        <a:lstStyle/>
        <a:p>
          <a:endParaRPr lang="en-US"/>
        </a:p>
      </dgm:t>
    </dgm:pt>
    <dgm:pt modelId="{E99FC034-A79B-449B-BADB-F8B7CB7E510E}" type="pres">
      <dgm:prSet presAssocID="{4A7CDF3E-73E7-4F12-96E5-2A41707A10C5}" presName="accentRepeatNode" presStyleLbl="solidAlignAcc1" presStyleIdx="1" presStyleCnt="10"/>
      <dgm:spPr/>
      <dgm:t>
        <a:bodyPr/>
        <a:lstStyle/>
        <a:p>
          <a:endParaRPr lang="en-US"/>
        </a:p>
      </dgm:t>
    </dgm:pt>
    <dgm:pt modelId="{C7D2EDAF-6B4E-4F60-BAEE-131840BE62D3}" type="pres">
      <dgm:prSet presAssocID="{A9F835FF-D4D1-42F4-9EA7-9948520F9F2B}" presName="text2" presStyleCnt="0"/>
      <dgm:spPr/>
      <dgm:t>
        <a:bodyPr/>
        <a:lstStyle/>
        <a:p>
          <a:endParaRPr lang="en-US"/>
        </a:p>
      </dgm:t>
    </dgm:pt>
    <dgm:pt modelId="{F4800FEC-BEBB-4742-A8D6-2C1F5DAE21E7}" type="pres">
      <dgm:prSet presAssocID="{A9F835FF-D4D1-42F4-9EA7-9948520F9F2B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0308F2-8F11-43B2-9BA4-B06A0BF09A4F}" type="pres">
      <dgm:prSet presAssocID="{A9F835FF-D4D1-42F4-9EA7-9948520F9F2B}" presName="textaccent2" presStyleCnt="0"/>
      <dgm:spPr/>
      <dgm:t>
        <a:bodyPr/>
        <a:lstStyle/>
        <a:p>
          <a:endParaRPr lang="en-US"/>
        </a:p>
      </dgm:t>
    </dgm:pt>
    <dgm:pt modelId="{5BF4816F-DB65-444A-A366-5568FD90A2BA}" type="pres">
      <dgm:prSet presAssocID="{A9F835FF-D4D1-42F4-9EA7-9948520F9F2B}" presName="accentRepeatNode" presStyleLbl="solidAlignAcc1" presStyleIdx="2" presStyleCnt="10"/>
      <dgm:spPr/>
      <dgm:t>
        <a:bodyPr/>
        <a:lstStyle/>
        <a:p>
          <a:endParaRPr lang="en-US"/>
        </a:p>
      </dgm:t>
    </dgm:pt>
    <dgm:pt modelId="{1CA7F7FC-AFD7-42E4-A6AB-D20ADBFDAF62}" type="pres">
      <dgm:prSet presAssocID="{E5B1C1AD-DC62-4C23-9A28-A7F9B64ADE2A}" presName="image2" presStyleCnt="0"/>
      <dgm:spPr/>
      <dgm:t>
        <a:bodyPr/>
        <a:lstStyle/>
        <a:p>
          <a:endParaRPr lang="en-US"/>
        </a:p>
      </dgm:t>
    </dgm:pt>
    <dgm:pt modelId="{D2677C86-ACFE-4B26-8860-AB0A60D1A335}" type="pres">
      <dgm:prSet presAssocID="{E5B1C1AD-DC62-4C23-9A28-A7F9B64ADE2A}" presName="imageRepeatNode" presStyleLbl="alignAcc1" presStyleIdx="1" presStyleCnt="5"/>
      <dgm:spPr/>
      <dgm:t>
        <a:bodyPr/>
        <a:lstStyle/>
        <a:p>
          <a:endParaRPr lang="tr-TR"/>
        </a:p>
      </dgm:t>
    </dgm:pt>
    <dgm:pt modelId="{87D89545-2965-46B7-B7D3-55E6AEF607CE}" type="pres">
      <dgm:prSet presAssocID="{E5B1C1AD-DC62-4C23-9A28-A7F9B64ADE2A}" presName="imageaccent2" presStyleCnt="0"/>
      <dgm:spPr/>
      <dgm:t>
        <a:bodyPr/>
        <a:lstStyle/>
        <a:p>
          <a:endParaRPr lang="en-US"/>
        </a:p>
      </dgm:t>
    </dgm:pt>
    <dgm:pt modelId="{685A37F7-7D86-401B-9AC3-FBF83336CCBC}" type="pres">
      <dgm:prSet presAssocID="{E5B1C1AD-DC62-4C23-9A28-A7F9B64ADE2A}" presName="accentRepeatNode" presStyleLbl="solidAlignAcc1" presStyleIdx="3" presStyleCnt="10"/>
      <dgm:spPr/>
      <dgm:t>
        <a:bodyPr/>
        <a:lstStyle/>
        <a:p>
          <a:endParaRPr lang="en-US"/>
        </a:p>
      </dgm:t>
    </dgm:pt>
    <dgm:pt modelId="{80ABCFCE-B860-4B2C-AF34-C3CFAB500790}" type="pres">
      <dgm:prSet presAssocID="{F5E3DE51-FC06-4A7C-B385-09878FD3D969}" presName="text3" presStyleCnt="0"/>
      <dgm:spPr/>
      <dgm:t>
        <a:bodyPr/>
        <a:lstStyle/>
        <a:p>
          <a:endParaRPr lang="en-US"/>
        </a:p>
      </dgm:t>
    </dgm:pt>
    <dgm:pt modelId="{F0307CCC-DDC8-4412-ABC9-03DA2C505030}" type="pres">
      <dgm:prSet presAssocID="{F5E3DE51-FC06-4A7C-B385-09878FD3D969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CB2DEB-BCF3-4367-B61D-C84406937EB7}" type="pres">
      <dgm:prSet presAssocID="{F5E3DE51-FC06-4A7C-B385-09878FD3D969}" presName="textaccent3" presStyleCnt="0"/>
      <dgm:spPr/>
      <dgm:t>
        <a:bodyPr/>
        <a:lstStyle/>
        <a:p>
          <a:endParaRPr lang="en-US"/>
        </a:p>
      </dgm:t>
    </dgm:pt>
    <dgm:pt modelId="{2F3CA500-68CF-4437-9C4B-D56A8BD7A5A7}" type="pres">
      <dgm:prSet presAssocID="{F5E3DE51-FC06-4A7C-B385-09878FD3D969}" presName="accentRepeatNode" presStyleLbl="solidAlignAcc1" presStyleIdx="4" presStyleCnt="10"/>
      <dgm:spPr/>
      <dgm:t>
        <a:bodyPr/>
        <a:lstStyle/>
        <a:p>
          <a:endParaRPr lang="en-US"/>
        </a:p>
      </dgm:t>
    </dgm:pt>
    <dgm:pt modelId="{310DAAC8-156F-4F18-92CB-2390FA031160}" type="pres">
      <dgm:prSet presAssocID="{6876C65B-44E2-4A0B-A897-6D38AA382F6E}" presName="image3" presStyleCnt="0"/>
      <dgm:spPr/>
      <dgm:t>
        <a:bodyPr/>
        <a:lstStyle/>
        <a:p>
          <a:endParaRPr lang="en-US"/>
        </a:p>
      </dgm:t>
    </dgm:pt>
    <dgm:pt modelId="{3F9024AB-0AF5-4930-921F-A721D99F3003}" type="pres">
      <dgm:prSet presAssocID="{6876C65B-44E2-4A0B-A897-6D38AA382F6E}" presName="imageRepeatNode" presStyleLbl="alignAcc1" presStyleIdx="2" presStyleCnt="5"/>
      <dgm:spPr/>
      <dgm:t>
        <a:bodyPr/>
        <a:lstStyle/>
        <a:p>
          <a:endParaRPr lang="tr-TR"/>
        </a:p>
      </dgm:t>
    </dgm:pt>
    <dgm:pt modelId="{23250461-108C-426E-9736-38F9A87F4DF6}" type="pres">
      <dgm:prSet presAssocID="{6876C65B-44E2-4A0B-A897-6D38AA382F6E}" presName="imageaccent3" presStyleCnt="0"/>
      <dgm:spPr/>
      <dgm:t>
        <a:bodyPr/>
        <a:lstStyle/>
        <a:p>
          <a:endParaRPr lang="en-US"/>
        </a:p>
      </dgm:t>
    </dgm:pt>
    <dgm:pt modelId="{08CD1A9B-9AC3-4573-84D0-BF1E0717FB08}" type="pres">
      <dgm:prSet presAssocID="{6876C65B-44E2-4A0B-A897-6D38AA382F6E}" presName="accentRepeatNode" presStyleLbl="solidAlignAcc1" presStyleIdx="5" presStyleCnt="10"/>
      <dgm:spPr/>
      <dgm:t>
        <a:bodyPr/>
        <a:lstStyle/>
        <a:p>
          <a:endParaRPr lang="en-US"/>
        </a:p>
      </dgm:t>
    </dgm:pt>
    <dgm:pt modelId="{FD28CCE8-13DD-4C38-8CA6-3B57DD69E14A}" type="pres">
      <dgm:prSet presAssocID="{8C4AC394-4FCA-400C-876A-2DE8374167F1}" presName="text4" presStyleCnt="0"/>
      <dgm:spPr/>
      <dgm:t>
        <a:bodyPr/>
        <a:lstStyle/>
        <a:p>
          <a:endParaRPr lang="en-US"/>
        </a:p>
      </dgm:t>
    </dgm:pt>
    <dgm:pt modelId="{310582B2-6B34-4EA7-9B95-DCCBF80C992E}" type="pres">
      <dgm:prSet presAssocID="{8C4AC394-4FCA-400C-876A-2DE8374167F1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669981-FB99-4528-BF1E-BD5ECE94EF45}" type="pres">
      <dgm:prSet presAssocID="{8C4AC394-4FCA-400C-876A-2DE8374167F1}" presName="textaccent4" presStyleCnt="0"/>
      <dgm:spPr/>
      <dgm:t>
        <a:bodyPr/>
        <a:lstStyle/>
        <a:p>
          <a:endParaRPr lang="en-US"/>
        </a:p>
      </dgm:t>
    </dgm:pt>
    <dgm:pt modelId="{3DE8D7DF-8C38-4D32-A8C7-9EEFDD26B5C8}" type="pres">
      <dgm:prSet presAssocID="{8C4AC394-4FCA-400C-876A-2DE8374167F1}" presName="accentRepeatNode" presStyleLbl="solidAlignAcc1" presStyleIdx="6" presStyleCnt="10"/>
      <dgm:spPr/>
      <dgm:t>
        <a:bodyPr/>
        <a:lstStyle/>
        <a:p>
          <a:endParaRPr lang="en-US"/>
        </a:p>
      </dgm:t>
    </dgm:pt>
    <dgm:pt modelId="{C4053C90-DB31-4BC8-8926-90224C41006B}" type="pres">
      <dgm:prSet presAssocID="{C9DB8CCE-EB38-4809-A0FB-33C6669498FD}" presName="image4" presStyleCnt="0"/>
      <dgm:spPr/>
      <dgm:t>
        <a:bodyPr/>
        <a:lstStyle/>
        <a:p>
          <a:endParaRPr lang="en-US"/>
        </a:p>
      </dgm:t>
    </dgm:pt>
    <dgm:pt modelId="{DCFA0631-BAFB-46F4-A232-52961C9CEB4B}" type="pres">
      <dgm:prSet presAssocID="{C9DB8CCE-EB38-4809-A0FB-33C6669498FD}" presName="imageRepeatNode" presStyleLbl="alignAcc1" presStyleIdx="3" presStyleCnt="5"/>
      <dgm:spPr/>
      <dgm:t>
        <a:bodyPr/>
        <a:lstStyle/>
        <a:p>
          <a:endParaRPr lang="tr-TR"/>
        </a:p>
      </dgm:t>
    </dgm:pt>
    <dgm:pt modelId="{CD3A70BC-0F61-4C0B-9111-C94CBA1720E7}" type="pres">
      <dgm:prSet presAssocID="{C9DB8CCE-EB38-4809-A0FB-33C6669498FD}" presName="imageaccent4" presStyleCnt="0"/>
      <dgm:spPr/>
      <dgm:t>
        <a:bodyPr/>
        <a:lstStyle/>
        <a:p>
          <a:endParaRPr lang="en-US"/>
        </a:p>
      </dgm:t>
    </dgm:pt>
    <dgm:pt modelId="{DE4E7036-9CDE-4C6A-AE4B-0438DF3930B7}" type="pres">
      <dgm:prSet presAssocID="{C9DB8CCE-EB38-4809-A0FB-33C6669498FD}" presName="accentRepeatNode" presStyleLbl="solidAlignAcc1" presStyleIdx="7" presStyleCnt="10"/>
      <dgm:spPr/>
      <dgm:t>
        <a:bodyPr/>
        <a:lstStyle/>
        <a:p>
          <a:endParaRPr lang="en-US"/>
        </a:p>
      </dgm:t>
    </dgm:pt>
    <dgm:pt modelId="{7517756F-FCE2-45BE-A3B1-4707A9D629A2}" type="pres">
      <dgm:prSet presAssocID="{51C52FD2-D38D-426D-BBFE-C0CB918D0F86}" presName="text5" presStyleCnt="0"/>
      <dgm:spPr/>
      <dgm:t>
        <a:bodyPr/>
        <a:lstStyle/>
        <a:p>
          <a:endParaRPr lang="en-US"/>
        </a:p>
      </dgm:t>
    </dgm:pt>
    <dgm:pt modelId="{3FFF3487-0263-41C6-AE9D-694BB9F2B306}" type="pres">
      <dgm:prSet presAssocID="{51C52FD2-D38D-426D-BBFE-C0CB918D0F86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74DEFB-2967-4CB8-9CFB-AFCCD004E1AB}" type="pres">
      <dgm:prSet presAssocID="{51C52FD2-D38D-426D-BBFE-C0CB918D0F86}" presName="textaccent5" presStyleCnt="0"/>
      <dgm:spPr/>
      <dgm:t>
        <a:bodyPr/>
        <a:lstStyle/>
        <a:p>
          <a:endParaRPr lang="en-US"/>
        </a:p>
      </dgm:t>
    </dgm:pt>
    <dgm:pt modelId="{A409BB79-AB5B-46B9-8F25-AD3921B4FD12}" type="pres">
      <dgm:prSet presAssocID="{51C52FD2-D38D-426D-BBFE-C0CB918D0F86}" presName="accentRepeatNode" presStyleLbl="solidAlignAcc1" presStyleIdx="8" presStyleCnt="10"/>
      <dgm:spPr/>
      <dgm:t>
        <a:bodyPr/>
        <a:lstStyle/>
        <a:p>
          <a:endParaRPr lang="en-US"/>
        </a:p>
      </dgm:t>
    </dgm:pt>
    <dgm:pt modelId="{2512CE14-7617-4446-A8E4-E2F8AD303EFA}" type="pres">
      <dgm:prSet presAssocID="{4226F91F-45F6-41D9-9C13-24B4A2020883}" presName="image5" presStyleCnt="0"/>
      <dgm:spPr/>
      <dgm:t>
        <a:bodyPr/>
        <a:lstStyle/>
        <a:p>
          <a:endParaRPr lang="en-US"/>
        </a:p>
      </dgm:t>
    </dgm:pt>
    <dgm:pt modelId="{A0FD96A9-B618-4154-8A57-08B664BEE778}" type="pres">
      <dgm:prSet presAssocID="{4226F91F-45F6-41D9-9C13-24B4A2020883}" presName="imageRepeatNode" presStyleLbl="alignAcc1" presStyleIdx="4" presStyleCnt="5"/>
      <dgm:spPr/>
      <dgm:t>
        <a:bodyPr/>
        <a:lstStyle/>
        <a:p>
          <a:endParaRPr lang="tr-TR"/>
        </a:p>
      </dgm:t>
    </dgm:pt>
    <dgm:pt modelId="{18FEF9B6-061A-476E-8694-7099C722C102}" type="pres">
      <dgm:prSet presAssocID="{4226F91F-45F6-41D9-9C13-24B4A2020883}" presName="imageaccent5" presStyleCnt="0"/>
      <dgm:spPr/>
      <dgm:t>
        <a:bodyPr/>
        <a:lstStyle/>
        <a:p>
          <a:endParaRPr lang="en-US"/>
        </a:p>
      </dgm:t>
    </dgm:pt>
    <dgm:pt modelId="{06DDCC05-4945-4366-9AA1-9545409625B7}" type="pres">
      <dgm:prSet presAssocID="{4226F91F-45F6-41D9-9C13-24B4A2020883}" presName="accentRepeatNode" presStyleLbl="solidAlignAcc1" presStyleIdx="9" presStyleCnt="10"/>
      <dgm:spPr/>
      <dgm:t>
        <a:bodyPr/>
        <a:lstStyle/>
        <a:p>
          <a:endParaRPr lang="en-US"/>
        </a:p>
      </dgm:t>
    </dgm:pt>
  </dgm:ptLst>
  <dgm:cxnLst>
    <dgm:cxn modelId="{42A69233-A90B-40D3-B676-9E23AFCFA954}" srcId="{A626C5B5-1BB7-4AEC-99A3-6FE07CCFC8C4}" destId="{8C4AC394-4FCA-400C-876A-2DE8374167F1}" srcOrd="3" destOrd="0" parTransId="{052B6961-B83F-40B0-9C73-CFBAB09B5592}" sibTransId="{C9DB8CCE-EB38-4809-A0FB-33C6669498FD}"/>
    <dgm:cxn modelId="{076249D8-DDFD-4F44-BD7D-364EB1E8EBA4}" type="presOf" srcId="{4A7CDF3E-73E7-4F12-96E5-2A41707A10C5}" destId="{9B07BE6E-F3A3-479F-BE93-13116564A9B8}" srcOrd="0" destOrd="0" presId="urn:microsoft.com/office/officeart/2008/layout/HexagonCluster"/>
    <dgm:cxn modelId="{15544A75-F2D4-407E-BFDD-CC7CD978182A}" type="presOf" srcId="{51C52FD2-D38D-426D-BBFE-C0CB918D0F86}" destId="{3FFF3487-0263-41C6-AE9D-694BB9F2B306}" srcOrd="0" destOrd="0" presId="urn:microsoft.com/office/officeart/2008/layout/HexagonCluster"/>
    <dgm:cxn modelId="{A21C1239-9585-48B8-9C50-1D53B36091F7}" type="presOf" srcId="{C9DB8CCE-EB38-4809-A0FB-33C6669498FD}" destId="{DCFA0631-BAFB-46F4-A232-52961C9CEB4B}" srcOrd="0" destOrd="0" presId="urn:microsoft.com/office/officeart/2008/layout/HexagonCluster"/>
    <dgm:cxn modelId="{8642BC51-CA92-44DA-B36A-B5F7B6769D7F}" type="presOf" srcId="{F5E3DE51-FC06-4A7C-B385-09878FD3D969}" destId="{F0307CCC-DDC8-4412-ABC9-03DA2C505030}" srcOrd="0" destOrd="0" presId="urn:microsoft.com/office/officeart/2008/layout/HexagonCluster"/>
    <dgm:cxn modelId="{78882D17-FC67-424D-9F57-419CE5CF6A91}" type="presOf" srcId="{E5B1C1AD-DC62-4C23-9A28-A7F9B64ADE2A}" destId="{D2677C86-ACFE-4B26-8860-AB0A60D1A335}" srcOrd="0" destOrd="0" presId="urn:microsoft.com/office/officeart/2008/layout/HexagonCluster"/>
    <dgm:cxn modelId="{9F1162FA-43F5-4085-9D3C-A0BA4ABB9FD2}" type="presOf" srcId="{A626C5B5-1BB7-4AEC-99A3-6FE07CCFC8C4}" destId="{A63865EC-FBDF-4560-BA00-08F177BF3D76}" srcOrd="0" destOrd="0" presId="urn:microsoft.com/office/officeart/2008/layout/HexagonCluster"/>
    <dgm:cxn modelId="{FCC6D014-454B-47BC-A2CE-3B156F20F4F3}" type="presOf" srcId="{4226F91F-45F6-41D9-9C13-24B4A2020883}" destId="{A0FD96A9-B618-4154-8A57-08B664BEE778}" srcOrd="0" destOrd="0" presId="urn:microsoft.com/office/officeart/2008/layout/HexagonCluster"/>
    <dgm:cxn modelId="{CE1EE24E-4395-4B10-A4B6-DAA824A6F0C5}" type="presOf" srcId="{A9F835FF-D4D1-42F4-9EA7-9948520F9F2B}" destId="{F4800FEC-BEBB-4742-A8D6-2C1F5DAE21E7}" srcOrd="0" destOrd="0" presId="urn:microsoft.com/office/officeart/2008/layout/HexagonCluster"/>
    <dgm:cxn modelId="{6806CC82-1379-419D-A224-8C743CD86191}" type="presOf" srcId="{6876C65B-44E2-4A0B-A897-6D38AA382F6E}" destId="{3F9024AB-0AF5-4930-921F-A721D99F3003}" srcOrd="0" destOrd="0" presId="urn:microsoft.com/office/officeart/2008/layout/HexagonCluster"/>
    <dgm:cxn modelId="{D6A94160-F8EF-49D3-B4F7-0207AC31AF3E}" srcId="{A626C5B5-1BB7-4AEC-99A3-6FE07CCFC8C4}" destId="{A9F835FF-D4D1-42F4-9EA7-9948520F9F2B}" srcOrd="1" destOrd="0" parTransId="{7E56448D-56D7-4AFB-BD32-F341305117B9}" sibTransId="{E5B1C1AD-DC62-4C23-9A28-A7F9B64ADE2A}"/>
    <dgm:cxn modelId="{4C65A44D-71C8-4A09-94C3-BCA647349702}" srcId="{A626C5B5-1BB7-4AEC-99A3-6FE07CCFC8C4}" destId="{04BC9413-F2ED-4F29-956F-E3C7BC7AB2FD}" srcOrd="0" destOrd="0" parTransId="{589C85AC-6552-498B-BED0-E6E96A93F5F0}" sibTransId="{4A7CDF3E-73E7-4F12-96E5-2A41707A10C5}"/>
    <dgm:cxn modelId="{5FFE7573-FBCF-4F08-B9DC-B36B2161B919}" type="presOf" srcId="{8C4AC394-4FCA-400C-876A-2DE8374167F1}" destId="{310582B2-6B34-4EA7-9B95-DCCBF80C992E}" srcOrd="0" destOrd="0" presId="urn:microsoft.com/office/officeart/2008/layout/HexagonCluster"/>
    <dgm:cxn modelId="{44E57418-2B1C-4946-8FE7-875438BFAE50}" srcId="{A626C5B5-1BB7-4AEC-99A3-6FE07CCFC8C4}" destId="{51C52FD2-D38D-426D-BBFE-C0CB918D0F86}" srcOrd="4" destOrd="0" parTransId="{0A514FFE-C160-4FC5-86B1-48BA68CA1BAF}" sibTransId="{4226F91F-45F6-41D9-9C13-24B4A2020883}"/>
    <dgm:cxn modelId="{4C752ED1-38DC-4CA8-BD85-131E5135745B}" type="presOf" srcId="{04BC9413-F2ED-4F29-956F-E3C7BC7AB2FD}" destId="{CD7EC7DD-5083-4B91-914E-53B64A742CD0}" srcOrd="0" destOrd="0" presId="urn:microsoft.com/office/officeart/2008/layout/HexagonCluster"/>
    <dgm:cxn modelId="{B13F0C1D-4500-4C08-93FD-FDF214C4E759}" srcId="{A626C5B5-1BB7-4AEC-99A3-6FE07CCFC8C4}" destId="{F5E3DE51-FC06-4A7C-B385-09878FD3D969}" srcOrd="2" destOrd="0" parTransId="{F3E0C444-EEA9-4937-835B-740EAC06967A}" sibTransId="{6876C65B-44E2-4A0B-A897-6D38AA382F6E}"/>
    <dgm:cxn modelId="{E8649B1B-34C1-4B88-A696-C8114657CED6}" type="presParOf" srcId="{A63865EC-FBDF-4560-BA00-08F177BF3D76}" destId="{68CFCD97-069A-4D46-AD74-27F6722C1B8F}" srcOrd="0" destOrd="0" presId="urn:microsoft.com/office/officeart/2008/layout/HexagonCluster"/>
    <dgm:cxn modelId="{F6F00718-5946-4BDF-9507-53FAFB55C464}" type="presParOf" srcId="{68CFCD97-069A-4D46-AD74-27F6722C1B8F}" destId="{CD7EC7DD-5083-4B91-914E-53B64A742CD0}" srcOrd="0" destOrd="0" presId="urn:microsoft.com/office/officeart/2008/layout/HexagonCluster"/>
    <dgm:cxn modelId="{F9137EC0-245B-4F36-9DAC-39626491B1DD}" type="presParOf" srcId="{A63865EC-FBDF-4560-BA00-08F177BF3D76}" destId="{0F044256-947F-468F-8AF1-766760733645}" srcOrd="1" destOrd="0" presId="urn:microsoft.com/office/officeart/2008/layout/HexagonCluster"/>
    <dgm:cxn modelId="{46C8B001-7637-4799-88A4-473E50097216}" type="presParOf" srcId="{0F044256-947F-468F-8AF1-766760733645}" destId="{EC21E73D-FBFF-4EEF-AB33-68BEAD9E016F}" srcOrd="0" destOrd="0" presId="urn:microsoft.com/office/officeart/2008/layout/HexagonCluster"/>
    <dgm:cxn modelId="{74A1E259-B84A-4671-B1D5-F1B10FDF91EA}" type="presParOf" srcId="{A63865EC-FBDF-4560-BA00-08F177BF3D76}" destId="{FE0D5A66-D701-423D-924D-D949728C61CB}" srcOrd="2" destOrd="0" presId="urn:microsoft.com/office/officeart/2008/layout/HexagonCluster"/>
    <dgm:cxn modelId="{2C354B23-6043-4E01-BEFF-F1501BD1250E}" type="presParOf" srcId="{FE0D5A66-D701-423D-924D-D949728C61CB}" destId="{9B07BE6E-F3A3-479F-BE93-13116564A9B8}" srcOrd="0" destOrd="0" presId="urn:microsoft.com/office/officeart/2008/layout/HexagonCluster"/>
    <dgm:cxn modelId="{2CDFC1B2-CEE3-4D5F-9EA3-C3CDFC3F62C7}" type="presParOf" srcId="{A63865EC-FBDF-4560-BA00-08F177BF3D76}" destId="{80852D9D-FAAA-485C-B146-FEFF7B4C0D9E}" srcOrd="3" destOrd="0" presId="urn:microsoft.com/office/officeart/2008/layout/HexagonCluster"/>
    <dgm:cxn modelId="{A24D4CEB-AA77-455C-8385-5D5A49D9B74C}" type="presParOf" srcId="{80852D9D-FAAA-485C-B146-FEFF7B4C0D9E}" destId="{E99FC034-A79B-449B-BADB-F8B7CB7E510E}" srcOrd="0" destOrd="0" presId="urn:microsoft.com/office/officeart/2008/layout/HexagonCluster"/>
    <dgm:cxn modelId="{82D06B93-425E-4C2C-8ED2-8F32E301EE78}" type="presParOf" srcId="{A63865EC-FBDF-4560-BA00-08F177BF3D76}" destId="{C7D2EDAF-6B4E-4F60-BAEE-131840BE62D3}" srcOrd="4" destOrd="0" presId="urn:microsoft.com/office/officeart/2008/layout/HexagonCluster"/>
    <dgm:cxn modelId="{39FEA51F-34E7-443F-9739-F8C0CFFC520D}" type="presParOf" srcId="{C7D2EDAF-6B4E-4F60-BAEE-131840BE62D3}" destId="{F4800FEC-BEBB-4742-A8D6-2C1F5DAE21E7}" srcOrd="0" destOrd="0" presId="urn:microsoft.com/office/officeart/2008/layout/HexagonCluster"/>
    <dgm:cxn modelId="{8A481C2A-D016-43DD-9104-3EA3C8304D6F}" type="presParOf" srcId="{A63865EC-FBDF-4560-BA00-08F177BF3D76}" destId="{9E0308F2-8F11-43B2-9BA4-B06A0BF09A4F}" srcOrd="5" destOrd="0" presId="urn:microsoft.com/office/officeart/2008/layout/HexagonCluster"/>
    <dgm:cxn modelId="{2C209230-A80B-4839-9F50-E377E1715BA5}" type="presParOf" srcId="{9E0308F2-8F11-43B2-9BA4-B06A0BF09A4F}" destId="{5BF4816F-DB65-444A-A366-5568FD90A2BA}" srcOrd="0" destOrd="0" presId="urn:microsoft.com/office/officeart/2008/layout/HexagonCluster"/>
    <dgm:cxn modelId="{DBB9951D-5403-4054-9A09-C5C07096C759}" type="presParOf" srcId="{A63865EC-FBDF-4560-BA00-08F177BF3D76}" destId="{1CA7F7FC-AFD7-42E4-A6AB-D20ADBFDAF62}" srcOrd="6" destOrd="0" presId="urn:microsoft.com/office/officeart/2008/layout/HexagonCluster"/>
    <dgm:cxn modelId="{FC55649E-9560-4309-B7F7-F9C144DE56A0}" type="presParOf" srcId="{1CA7F7FC-AFD7-42E4-A6AB-D20ADBFDAF62}" destId="{D2677C86-ACFE-4B26-8860-AB0A60D1A335}" srcOrd="0" destOrd="0" presId="urn:microsoft.com/office/officeart/2008/layout/HexagonCluster"/>
    <dgm:cxn modelId="{3BCA8F53-FDE6-4F8A-B81B-E8900B652258}" type="presParOf" srcId="{A63865EC-FBDF-4560-BA00-08F177BF3D76}" destId="{87D89545-2965-46B7-B7D3-55E6AEF607CE}" srcOrd="7" destOrd="0" presId="urn:microsoft.com/office/officeart/2008/layout/HexagonCluster"/>
    <dgm:cxn modelId="{8437A157-122F-4515-A4AD-EE708AD04E23}" type="presParOf" srcId="{87D89545-2965-46B7-B7D3-55E6AEF607CE}" destId="{685A37F7-7D86-401B-9AC3-FBF83336CCBC}" srcOrd="0" destOrd="0" presId="urn:microsoft.com/office/officeart/2008/layout/HexagonCluster"/>
    <dgm:cxn modelId="{3C2E385F-3590-42EB-B028-FEB4484C60A6}" type="presParOf" srcId="{A63865EC-FBDF-4560-BA00-08F177BF3D76}" destId="{80ABCFCE-B860-4B2C-AF34-C3CFAB500790}" srcOrd="8" destOrd="0" presId="urn:microsoft.com/office/officeart/2008/layout/HexagonCluster"/>
    <dgm:cxn modelId="{40C31B8F-03F7-4E87-8A2C-B14D7228AA2B}" type="presParOf" srcId="{80ABCFCE-B860-4B2C-AF34-C3CFAB500790}" destId="{F0307CCC-DDC8-4412-ABC9-03DA2C505030}" srcOrd="0" destOrd="0" presId="urn:microsoft.com/office/officeart/2008/layout/HexagonCluster"/>
    <dgm:cxn modelId="{8A8AE5DE-CD6E-4475-BF01-CA96159E1391}" type="presParOf" srcId="{A63865EC-FBDF-4560-BA00-08F177BF3D76}" destId="{98CB2DEB-BCF3-4367-B61D-C84406937EB7}" srcOrd="9" destOrd="0" presId="urn:microsoft.com/office/officeart/2008/layout/HexagonCluster"/>
    <dgm:cxn modelId="{3B5819C5-30F8-402F-98D5-B93C2CBBFF5E}" type="presParOf" srcId="{98CB2DEB-BCF3-4367-B61D-C84406937EB7}" destId="{2F3CA500-68CF-4437-9C4B-D56A8BD7A5A7}" srcOrd="0" destOrd="0" presId="urn:microsoft.com/office/officeart/2008/layout/HexagonCluster"/>
    <dgm:cxn modelId="{CF8A9415-576E-4F69-AE5E-E924703D5829}" type="presParOf" srcId="{A63865EC-FBDF-4560-BA00-08F177BF3D76}" destId="{310DAAC8-156F-4F18-92CB-2390FA031160}" srcOrd="10" destOrd="0" presId="urn:microsoft.com/office/officeart/2008/layout/HexagonCluster"/>
    <dgm:cxn modelId="{97D7B925-60A3-45CE-9648-5A64560B96BC}" type="presParOf" srcId="{310DAAC8-156F-4F18-92CB-2390FA031160}" destId="{3F9024AB-0AF5-4930-921F-A721D99F3003}" srcOrd="0" destOrd="0" presId="urn:microsoft.com/office/officeart/2008/layout/HexagonCluster"/>
    <dgm:cxn modelId="{969C313C-9813-4923-B8D5-AC26217F047A}" type="presParOf" srcId="{A63865EC-FBDF-4560-BA00-08F177BF3D76}" destId="{23250461-108C-426E-9736-38F9A87F4DF6}" srcOrd="11" destOrd="0" presId="urn:microsoft.com/office/officeart/2008/layout/HexagonCluster"/>
    <dgm:cxn modelId="{FC7881E1-5A8B-431C-A167-228C6CC68BFD}" type="presParOf" srcId="{23250461-108C-426E-9736-38F9A87F4DF6}" destId="{08CD1A9B-9AC3-4573-84D0-BF1E0717FB08}" srcOrd="0" destOrd="0" presId="urn:microsoft.com/office/officeart/2008/layout/HexagonCluster"/>
    <dgm:cxn modelId="{A6F4BAB9-16B7-4696-BBFC-FBFD214410B9}" type="presParOf" srcId="{A63865EC-FBDF-4560-BA00-08F177BF3D76}" destId="{FD28CCE8-13DD-4C38-8CA6-3B57DD69E14A}" srcOrd="12" destOrd="0" presId="urn:microsoft.com/office/officeart/2008/layout/HexagonCluster"/>
    <dgm:cxn modelId="{57EA10B4-5C13-4D20-A0D8-2B5FDDF63B75}" type="presParOf" srcId="{FD28CCE8-13DD-4C38-8CA6-3B57DD69E14A}" destId="{310582B2-6B34-4EA7-9B95-DCCBF80C992E}" srcOrd="0" destOrd="0" presId="urn:microsoft.com/office/officeart/2008/layout/HexagonCluster"/>
    <dgm:cxn modelId="{8B09566C-6DED-4105-B4DE-6FF586EE1AF6}" type="presParOf" srcId="{A63865EC-FBDF-4560-BA00-08F177BF3D76}" destId="{1B669981-FB99-4528-BF1E-BD5ECE94EF45}" srcOrd="13" destOrd="0" presId="urn:microsoft.com/office/officeart/2008/layout/HexagonCluster"/>
    <dgm:cxn modelId="{16E945E0-0149-439C-AA74-E851E9D53610}" type="presParOf" srcId="{1B669981-FB99-4528-BF1E-BD5ECE94EF45}" destId="{3DE8D7DF-8C38-4D32-A8C7-9EEFDD26B5C8}" srcOrd="0" destOrd="0" presId="urn:microsoft.com/office/officeart/2008/layout/HexagonCluster"/>
    <dgm:cxn modelId="{A0B8F14D-17A0-4E13-9C8D-04FF375C72AA}" type="presParOf" srcId="{A63865EC-FBDF-4560-BA00-08F177BF3D76}" destId="{C4053C90-DB31-4BC8-8926-90224C41006B}" srcOrd="14" destOrd="0" presId="urn:microsoft.com/office/officeart/2008/layout/HexagonCluster"/>
    <dgm:cxn modelId="{67B6DF4E-EE33-4D61-8065-31C2B0CEBD71}" type="presParOf" srcId="{C4053C90-DB31-4BC8-8926-90224C41006B}" destId="{DCFA0631-BAFB-46F4-A232-52961C9CEB4B}" srcOrd="0" destOrd="0" presId="urn:microsoft.com/office/officeart/2008/layout/HexagonCluster"/>
    <dgm:cxn modelId="{7C9E0DAD-5585-4C96-BB50-0AC6155D52DD}" type="presParOf" srcId="{A63865EC-FBDF-4560-BA00-08F177BF3D76}" destId="{CD3A70BC-0F61-4C0B-9111-C94CBA1720E7}" srcOrd="15" destOrd="0" presId="urn:microsoft.com/office/officeart/2008/layout/HexagonCluster"/>
    <dgm:cxn modelId="{79DC255B-24B6-4A5F-AEEE-41803E48E32A}" type="presParOf" srcId="{CD3A70BC-0F61-4C0B-9111-C94CBA1720E7}" destId="{DE4E7036-9CDE-4C6A-AE4B-0438DF3930B7}" srcOrd="0" destOrd="0" presId="urn:microsoft.com/office/officeart/2008/layout/HexagonCluster"/>
    <dgm:cxn modelId="{D23DD43D-92BA-41D1-8316-AE14817270D6}" type="presParOf" srcId="{A63865EC-FBDF-4560-BA00-08F177BF3D76}" destId="{7517756F-FCE2-45BE-A3B1-4707A9D629A2}" srcOrd="16" destOrd="0" presId="urn:microsoft.com/office/officeart/2008/layout/HexagonCluster"/>
    <dgm:cxn modelId="{1695CFE0-A6A6-48B1-960C-845B20671193}" type="presParOf" srcId="{7517756F-FCE2-45BE-A3B1-4707A9D629A2}" destId="{3FFF3487-0263-41C6-AE9D-694BB9F2B306}" srcOrd="0" destOrd="0" presId="urn:microsoft.com/office/officeart/2008/layout/HexagonCluster"/>
    <dgm:cxn modelId="{03FA0A01-C8FD-4D80-B003-002562ED73DB}" type="presParOf" srcId="{A63865EC-FBDF-4560-BA00-08F177BF3D76}" destId="{9174DEFB-2967-4CB8-9CFB-AFCCD004E1AB}" srcOrd="17" destOrd="0" presId="urn:microsoft.com/office/officeart/2008/layout/HexagonCluster"/>
    <dgm:cxn modelId="{68CA7FB2-07EA-4E3E-B418-68F968DD2F81}" type="presParOf" srcId="{9174DEFB-2967-4CB8-9CFB-AFCCD004E1AB}" destId="{A409BB79-AB5B-46B9-8F25-AD3921B4FD12}" srcOrd="0" destOrd="0" presId="urn:microsoft.com/office/officeart/2008/layout/HexagonCluster"/>
    <dgm:cxn modelId="{0EC025D7-A74C-47CF-AD5F-3C894EEA0194}" type="presParOf" srcId="{A63865EC-FBDF-4560-BA00-08F177BF3D76}" destId="{2512CE14-7617-4446-A8E4-E2F8AD303EFA}" srcOrd="18" destOrd="0" presId="urn:microsoft.com/office/officeart/2008/layout/HexagonCluster"/>
    <dgm:cxn modelId="{E65711B0-2AD8-44EF-BED0-6E61154ABB69}" type="presParOf" srcId="{2512CE14-7617-4446-A8E4-E2F8AD303EFA}" destId="{A0FD96A9-B618-4154-8A57-08B664BEE778}" srcOrd="0" destOrd="0" presId="urn:microsoft.com/office/officeart/2008/layout/HexagonCluster"/>
    <dgm:cxn modelId="{567EC3F0-0F32-4693-8493-48E370CB8863}" type="presParOf" srcId="{A63865EC-FBDF-4560-BA00-08F177BF3D76}" destId="{18FEF9B6-061A-476E-8694-7099C722C102}" srcOrd="19" destOrd="0" presId="urn:microsoft.com/office/officeart/2008/layout/HexagonCluster"/>
    <dgm:cxn modelId="{8BB281B0-DDC4-445A-A724-7037480CB90D}" type="presParOf" srcId="{18FEF9B6-061A-476E-8694-7099C722C102}" destId="{06DDCC05-4945-4366-9AA1-9545409625B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6898AC-B449-4DEE-8A3F-67C4D1C7DC8E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D68CC2D-2E32-49B3-8E79-057F7ACF4257}">
      <dgm:prSet phldrT="[Metin]" custT="1"/>
      <dgm:spPr/>
      <dgm:t>
        <a:bodyPr/>
        <a:lstStyle/>
        <a:p>
          <a:pPr algn="ctr"/>
          <a:r>
            <a:rPr lang="tr-TR" sz="1400" dirty="0" smtClean="0"/>
            <a:t>Hafif</a:t>
          </a:r>
          <a:endParaRPr lang="en-US" sz="1400" dirty="0"/>
        </a:p>
      </dgm:t>
    </dgm:pt>
    <dgm:pt modelId="{133F9BF6-3BCA-4E3C-B20E-62D53FBFFAE6}" type="parTrans" cxnId="{174D45EE-81FD-4BF1-94F5-C15D09C5E28B}">
      <dgm:prSet/>
      <dgm:spPr/>
      <dgm:t>
        <a:bodyPr/>
        <a:lstStyle/>
        <a:p>
          <a:pPr algn="ctr"/>
          <a:endParaRPr lang="en-US" sz="1400"/>
        </a:p>
      </dgm:t>
    </dgm:pt>
    <dgm:pt modelId="{A5801842-1B8D-45BD-8652-B139A2130D76}" type="sibTrans" cxnId="{174D45EE-81FD-4BF1-94F5-C15D09C5E28B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endParaRPr lang="en-US" sz="1400"/>
        </a:p>
      </dgm:t>
    </dgm:pt>
    <dgm:pt modelId="{E6590962-6B27-4D3F-AD23-1F8EC88AF234}">
      <dgm:prSet phldrT="[Metin]" custT="1"/>
      <dgm:spPr/>
      <dgm:t>
        <a:bodyPr/>
        <a:lstStyle/>
        <a:p>
          <a:pPr algn="ctr"/>
          <a:r>
            <a:rPr lang="tr-TR" sz="1400" dirty="0" smtClean="0"/>
            <a:t>Orta</a:t>
          </a:r>
          <a:endParaRPr lang="en-US" sz="1400" dirty="0"/>
        </a:p>
      </dgm:t>
    </dgm:pt>
    <dgm:pt modelId="{423C7854-9274-49D2-B667-BA5FB44652E0}" type="parTrans" cxnId="{EB9DD95B-597D-4081-B02F-0657057FE53C}">
      <dgm:prSet/>
      <dgm:spPr/>
      <dgm:t>
        <a:bodyPr/>
        <a:lstStyle/>
        <a:p>
          <a:pPr algn="ctr"/>
          <a:endParaRPr lang="en-US" sz="1400"/>
        </a:p>
      </dgm:t>
    </dgm:pt>
    <dgm:pt modelId="{37102304-9A98-4C64-BC57-6ECB6EDBEF6F}" type="sibTrans" cxnId="{EB9DD95B-597D-4081-B02F-0657057FE53C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ctr"/>
          <a:endParaRPr lang="en-US" sz="1400"/>
        </a:p>
      </dgm:t>
    </dgm:pt>
    <dgm:pt modelId="{C17046F8-8627-43AC-9F2C-82E60471BD41}">
      <dgm:prSet phldrT="[Metin]" custT="1"/>
      <dgm:spPr/>
      <dgm:t>
        <a:bodyPr/>
        <a:lstStyle/>
        <a:p>
          <a:pPr algn="ctr"/>
          <a:r>
            <a:rPr lang="tr-TR" sz="1400" dirty="0" smtClean="0"/>
            <a:t>GYA / Öz-bakımı kısıtlar</a:t>
          </a:r>
          <a:endParaRPr lang="en-US" sz="1400" dirty="0"/>
        </a:p>
      </dgm:t>
    </dgm:pt>
    <dgm:pt modelId="{9D724F67-D714-4D58-A099-9DA760BD57A9}" type="parTrans" cxnId="{BAD18109-726E-4B17-BF26-AAC4665F5ECE}">
      <dgm:prSet/>
      <dgm:spPr/>
      <dgm:t>
        <a:bodyPr/>
        <a:lstStyle/>
        <a:p>
          <a:pPr algn="ctr"/>
          <a:endParaRPr lang="en-US" sz="1400"/>
        </a:p>
      </dgm:t>
    </dgm:pt>
    <dgm:pt modelId="{432C4066-C30E-4ABB-8DC0-C7CDEDB1E148}" type="sibTrans" cxnId="{BAD18109-726E-4B17-BF26-AAC4665F5ECE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ctr"/>
          <a:endParaRPr lang="en-US" sz="1400"/>
        </a:p>
      </dgm:t>
    </dgm:pt>
    <dgm:pt modelId="{5A915A2C-4EC4-4D06-9936-FA6AA720F458}">
      <dgm:prSet phldrT="[Metin]" custT="1"/>
      <dgm:spPr/>
      <dgm:t>
        <a:bodyPr/>
        <a:lstStyle/>
        <a:p>
          <a:pPr algn="ctr"/>
          <a:r>
            <a:rPr lang="tr-TR" sz="1400" dirty="0" smtClean="0"/>
            <a:t>Hayatı tehdit eder</a:t>
          </a:r>
          <a:endParaRPr lang="en-US" sz="1400" dirty="0"/>
        </a:p>
      </dgm:t>
    </dgm:pt>
    <dgm:pt modelId="{BDC1213A-D168-4447-B250-DBAE4D2A26A2}" type="parTrans" cxnId="{3193ECF5-3C2E-4E7E-AF7E-E6CB1F8325F3}">
      <dgm:prSet/>
      <dgm:spPr/>
      <dgm:t>
        <a:bodyPr/>
        <a:lstStyle/>
        <a:p>
          <a:pPr algn="ctr"/>
          <a:endParaRPr lang="en-US" sz="1400"/>
        </a:p>
      </dgm:t>
    </dgm:pt>
    <dgm:pt modelId="{78A7886E-D450-4B9E-8DCD-3D9B42738F99}" type="sibTrans" cxnId="{3193ECF5-3C2E-4E7E-AF7E-E6CB1F8325F3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algn="ctr"/>
          <a:endParaRPr lang="en-US" sz="1400"/>
        </a:p>
      </dgm:t>
    </dgm:pt>
    <dgm:pt modelId="{08F80EAF-749D-4581-80AC-A5FF3844A6CF}">
      <dgm:prSet phldrT="[Metin]" custT="1"/>
      <dgm:spPr/>
      <dgm:t>
        <a:bodyPr/>
        <a:lstStyle/>
        <a:p>
          <a:pPr algn="ctr"/>
          <a:r>
            <a:rPr lang="tr-TR" sz="1400" dirty="0" smtClean="0"/>
            <a:t>Ölümle sonuçlanır</a:t>
          </a:r>
          <a:endParaRPr lang="en-US" sz="1400" dirty="0"/>
        </a:p>
      </dgm:t>
    </dgm:pt>
    <dgm:pt modelId="{32877E58-DB8B-4E20-A4D9-8B0BC5CDC936}" type="parTrans" cxnId="{83B3C273-E0A9-49F1-8B71-2D351F364935}">
      <dgm:prSet/>
      <dgm:spPr/>
      <dgm:t>
        <a:bodyPr/>
        <a:lstStyle/>
        <a:p>
          <a:pPr algn="ctr"/>
          <a:endParaRPr lang="en-US" sz="1400"/>
        </a:p>
      </dgm:t>
    </dgm:pt>
    <dgm:pt modelId="{24B2136F-456B-42AC-90DC-5C740D8AE942}" type="sibTrans" cxnId="{83B3C273-E0A9-49F1-8B71-2D351F364935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algn="ctr"/>
          <a:endParaRPr lang="en-US" sz="1400"/>
        </a:p>
      </dgm:t>
    </dgm:pt>
    <dgm:pt modelId="{9CFC2529-6513-4AC4-B2A5-DD704D7D4546}" type="pres">
      <dgm:prSet presAssocID="{DC6898AC-B449-4DEE-8A3F-67C4D1C7DC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B1719B-C69D-4556-BD46-2F3B4670469E}" type="pres">
      <dgm:prSet presAssocID="{DC6898AC-B449-4DEE-8A3F-67C4D1C7DC8E}" presName="dot1" presStyleLbl="alignNode1" presStyleIdx="0" presStyleCnt="15"/>
      <dgm:spPr/>
    </dgm:pt>
    <dgm:pt modelId="{423CF4F2-2A6A-4627-90B2-FCCEDFCB01AC}" type="pres">
      <dgm:prSet presAssocID="{DC6898AC-B449-4DEE-8A3F-67C4D1C7DC8E}" presName="dot2" presStyleLbl="alignNode1" presStyleIdx="1" presStyleCnt="15"/>
      <dgm:spPr/>
    </dgm:pt>
    <dgm:pt modelId="{CA2FD7B7-4474-4662-B3B6-EC337EDDA36E}" type="pres">
      <dgm:prSet presAssocID="{DC6898AC-B449-4DEE-8A3F-67C4D1C7DC8E}" presName="dot3" presStyleLbl="alignNode1" presStyleIdx="2" presStyleCnt="15"/>
      <dgm:spPr/>
    </dgm:pt>
    <dgm:pt modelId="{657891E6-4EB5-4074-9A24-961ED0DF0679}" type="pres">
      <dgm:prSet presAssocID="{DC6898AC-B449-4DEE-8A3F-67C4D1C7DC8E}" presName="dot4" presStyleLbl="alignNode1" presStyleIdx="3" presStyleCnt="15"/>
      <dgm:spPr/>
    </dgm:pt>
    <dgm:pt modelId="{8371B602-85B6-4CC7-BF92-0FED765BD095}" type="pres">
      <dgm:prSet presAssocID="{DC6898AC-B449-4DEE-8A3F-67C4D1C7DC8E}" presName="dot5" presStyleLbl="alignNode1" presStyleIdx="4" presStyleCnt="15"/>
      <dgm:spPr/>
    </dgm:pt>
    <dgm:pt modelId="{1C180808-1295-4CD3-8685-BE027401F360}" type="pres">
      <dgm:prSet presAssocID="{DC6898AC-B449-4DEE-8A3F-67C4D1C7DC8E}" presName="dot6" presStyleLbl="alignNode1" presStyleIdx="5" presStyleCnt="15"/>
      <dgm:spPr/>
    </dgm:pt>
    <dgm:pt modelId="{AB0C2783-3F16-47DE-AED9-25A875260A04}" type="pres">
      <dgm:prSet presAssocID="{DC6898AC-B449-4DEE-8A3F-67C4D1C7DC8E}" presName="dot7" presStyleLbl="alignNode1" presStyleIdx="6" presStyleCnt="15"/>
      <dgm:spPr/>
    </dgm:pt>
    <dgm:pt modelId="{42AED86E-3001-4731-B58D-E70908DCA9E6}" type="pres">
      <dgm:prSet presAssocID="{DC6898AC-B449-4DEE-8A3F-67C4D1C7DC8E}" presName="dot8" presStyleLbl="alignNode1" presStyleIdx="7" presStyleCnt="15"/>
      <dgm:spPr/>
    </dgm:pt>
    <dgm:pt modelId="{01302657-4B2D-441D-914F-C6B3FCF66917}" type="pres">
      <dgm:prSet presAssocID="{DC6898AC-B449-4DEE-8A3F-67C4D1C7DC8E}" presName="dotArrow1" presStyleLbl="alignNode1" presStyleIdx="8" presStyleCnt="15"/>
      <dgm:spPr/>
    </dgm:pt>
    <dgm:pt modelId="{D8828A3D-4936-43F9-A407-E87A78373F4D}" type="pres">
      <dgm:prSet presAssocID="{DC6898AC-B449-4DEE-8A3F-67C4D1C7DC8E}" presName="dotArrow2" presStyleLbl="alignNode1" presStyleIdx="9" presStyleCnt="15"/>
      <dgm:spPr/>
    </dgm:pt>
    <dgm:pt modelId="{B0F370EF-B436-41F4-961E-25ECFB28E7AF}" type="pres">
      <dgm:prSet presAssocID="{DC6898AC-B449-4DEE-8A3F-67C4D1C7DC8E}" presName="dotArrow3" presStyleLbl="alignNode1" presStyleIdx="10" presStyleCnt="15"/>
      <dgm:spPr/>
    </dgm:pt>
    <dgm:pt modelId="{691F7F4F-4638-44DC-A533-D8E0C7C5FCD4}" type="pres">
      <dgm:prSet presAssocID="{DC6898AC-B449-4DEE-8A3F-67C4D1C7DC8E}" presName="dotArrow4" presStyleLbl="alignNode1" presStyleIdx="11" presStyleCnt="15"/>
      <dgm:spPr/>
    </dgm:pt>
    <dgm:pt modelId="{D6CCB4C2-70B3-46FA-BA75-3DD62BE858B3}" type="pres">
      <dgm:prSet presAssocID="{DC6898AC-B449-4DEE-8A3F-67C4D1C7DC8E}" presName="dotArrow5" presStyleLbl="alignNode1" presStyleIdx="12" presStyleCnt="15"/>
      <dgm:spPr/>
    </dgm:pt>
    <dgm:pt modelId="{B5081914-990C-42A8-B0EA-EC55C772B690}" type="pres">
      <dgm:prSet presAssocID="{DC6898AC-B449-4DEE-8A3F-67C4D1C7DC8E}" presName="dotArrow6" presStyleLbl="alignNode1" presStyleIdx="13" presStyleCnt="15"/>
      <dgm:spPr/>
    </dgm:pt>
    <dgm:pt modelId="{8859D068-71C1-42B2-992F-E3AA1C9E2EDF}" type="pres">
      <dgm:prSet presAssocID="{DC6898AC-B449-4DEE-8A3F-67C4D1C7DC8E}" presName="dotArrow7" presStyleLbl="alignNode1" presStyleIdx="14" presStyleCnt="15"/>
      <dgm:spPr/>
    </dgm:pt>
    <dgm:pt modelId="{27D23084-9814-4238-83B7-58B467C0001B}" type="pres">
      <dgm:prSet presAssocID="{FD68CC2D-2E32-49B3-8E79-057F7ACF4257}" presName="parTx1" presStyleLbl="node1" presStyleIdx="0" presStyleCnt="5"/>
      <dgm:spPr/>
      <dgm:t>
        <a:bodyPr/>
        <a:lstStyle/>
        <a:p>
          <a:endParaRPr lang="en-US"/>
        </a:p>
      </dgm:t>
    </dgm:pt>
    <dgm:pt modelId="{69BE91B7-8984-4493-A0D1-3C9347148807}" type="pres">
      <dgm:prSet presAssocID="{A5801842-1B8D-45BD-8652-B139A2130D76}" presName="picture1" presStyleCnt="0"/>
      <dgm:spPr/>
    </dgm:pt>
    <dgm:pt modelId="{E67B6076-9E5A-4022-BA2B-6698BFCF5BCE}" type="pres">
      <dgm:prSet presAssocID="{A5801842-1B8D-45BD-8652-B139A2130D76}" presName="imageRepeatNode" presStyleLbl="fgImgPlace1" presStyleIdx="0" presStyleCnt="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236335A-B987-444F-A140-C9AABB920CFE}" type="pres">
      <dgm:prSet presAssocID="{E6590962-6B27-4D3F-AD23-1F8EC88AF234}" presName="parTx2" presStyleLbl="node1" presStyleIdx="1" presStyleCnt="5"/>
      <dgm:spPr/>
      <dgm:t>
        <a:bodyPr/>
        <a:lstStyle/>
        <a:p>
          <a:endParaRPr lang="en-US"/>
        </a:p>
      </dgm:t>
    </dgm:pt>
    <dgm:pt modelId="{EF4DEDB1-C3B6-4C41-938C-5BF47D22EFEF}" type="pres">
      <dgm:prSet presAssocID="{37102304-9A98-4C64-BC57-6ECB6EDBEF6F}" presName="picture2" presStyleCnt="0"/>
      <dgm:spPr/>
    </dgm:pt>
    <dgm:pt modelId="{77E8EB52-E2FA-4556-9622-4353BCB8E8D6}" type="pres">
      <dgm:prSet presAssocID="{37102304-9A98-4C64-BC57-6ECB6EDBEF6F}" presName="imageRepeatNode" presStyleLbl="fgImgPlace1" presStyleIdx="1" presStyleCnt="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79967D5-D62A-45AC-820C-E7A07B0AD7A1}" type="pres">
      <dgm:prSet presAssocID="{C17046F8-8627-43AC-9F2C-82E60471BD41}" presName="parTx3" presStyleLbl="node1" presStyleIdx="2" presStyleCnt="5"/>
      <dgm:spPr/>
      <dgm:t>
        <a:bodyPr/>
        <a:lstStyle/>
        <a:p>
          <a:endParaRPr lang="en-US"/>
        </a:p>
      </dgm:t>
    </dgm:pt>
    <dgm:pt modelId="{70DAF998-65B5-44C5-951F-4078794351C1}" type="pres">
      <dgm:prSet presAssocID="{432C4066-C30E-4ABB-8DC0-C7CDEDB1E148}" presName="picture3" presStyleCnt="0"/>
      <dgm:spPr/>
    </dgm:pt>
    <dgm:pt modelId="{3B484100-2393-49DB-8573-AD7F6F4B577E}" type="pres">
      <dgm:prSet presAssocID="{432C4066-C30E-4ABB-8DC0-C7CDEDB1E148}" presName="imageRepeatNode" presStyleLbl="fgImgPlace1" presStyleIdx="2" presStyleCnt="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3C4B2FB-F372-470B-A52B-646FAAF031C0}" type="pres">
      <dgm:prSet presAssocID="{5A915A2C-4EC4-4D06-9936-FA6AA720F458}" presName="parTx4" presStyleLbl="node1" presStyleIdx="3" presStyleCnt="5"/>
      <dgm:spPr/>
      <dgm:t>
        <a:bodyPr/>
        <a:lstStyle/>
        <a:p>
          <a:endParaRPr lang="en-US"/>
        </a:p>
      </dgm:t>
    </dgm:pt>
    <dgm:pt modelId="{0F52DC1B-86BB-4B15-A6DF-FDCBD9150343}" type="pres">
      <dgm:prSet presAssocID="{78A7886E-D450-4B9E-8DCD-3D9B42738F99}" presName="picture4" presStyleCnt="0"/>
      <dgm:spPr/>
    </dgm:pt>
    <dgm:pt modelId="{5E1C4C40-FACC-4E85-8B40-1FDDB95EC828}" type="pres">
      <dgm:prSet presAssocID="{78A7886E-D450-4B9E-8DCD-3D9B42738F99}" presName="imageRepeatNode" presStyleLbl="fgImgPlace1" presStyleIdx="3" presStyleCnt="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9C7989E-E033-449F-B00A-D50731D82D5D}" type="pres">
      <dgm:prSet presAssocID="{08F80EAF-749D-4581-80AC-A5FF3844A6CF}" presName="parTx5" presStyleLbl="node1" presStyleIdx="4" presStyleCnt="5"/>
      <dgm:spPr/>
      <dgm:t>
        <a:bodyPr/>
        <a:lstStyle/>
        <a:p>
          <a:endParaRPr lang="en-US"/>
        </a:p>
      </dgm:t>
    </dgm:pt>
    <dgm:pt modelId="{27211117-BA10-4AD6-A220-B02454F0BB64}" type="pres">
      <dgm:prSet presAssocID="{24B2136F-456B-42AC-90DC-5C740D8AE942}" presName="picture5" presStyleCnt="0"/>
      <dgm:spPr/>
    </dgm:pt>
    <dgm:pt modelId="{439BE59E-EC09-4D09-9FAF-C8906B430628}" type="pres">
      <dgm:prSet presAssocID="{24B2136F-456B-42AC-90DC-5C740D8AE942}" presName="imageRepeatNode" presStyleLbl="fgImgPlace1" presStyleIdx="4" presStyleCnt="5"/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CC54FFF1-46B0-4D5D-A8AB-8F0206A8FBF6}" type="presOf" srcId="{24B2136F-456B-42AC-90DC-5C740D8AE942}" destId="{439BE59E-EC09-4D09-9FAF-C8906B430628}" srcOrd="0" destOrd="0" presId="urn:microsoft.com/office/officeart/2008/layout/AscendingPictureAccentProcess"/>
    <dgm:cxn modelId="{2AE735AE-CF06-4FB7-A938-18727135A5C3}" type="presOf" srcId="{C17046F8-8627-43AC-9F2C-82E60471BD41}" destId="{B79967D5-D62A-45AC-820C-E7A07B0AD7A1}" srcOrd="0" destOrd="0" presId="urn:microsoft.com/office/officeart/2008/layout/AscendingPictureAccentProcess"/>
    <dgm:cxn modelId="{EB9DD95B-597D-4081-B02F-0657057FE53C}" srcId="{DC6898AC-B449-4DEE-8A3F-67C4D1C7DC8E}" destId="{E6590962-6B27-4D3F-AD23-1F8EC88AF234}" srcOrd="1" destOrd="0" parTransId="{423C7854-9274-49D2-B667-BA5FB44652E0}" sibTransId="{37102304-9A98-4C64-BC57-6ECB6EDBEF6F}"/>
    <dgm:cxn modelId="{BAD18109-726E-4B17-BF26-AAC4665F5ECE}" srcId="{DC6898AC-B449-4DEE-8A3F-67C4D1C7DC8E}" destId="{C17046F8-8627-43AC-9F2C-82E60471BD41}" srcOrd="2" destOrd="0" parTransId="{9D724F67-D714-4D58-A099-9DA760BD57A9}" sibTransId="{432C4066-C30E-4ABB-8DC0-C7CDEDB1E148}"/>
    <dgm:cxn modelId="{41FB3D08-29CC-429B-88D7-98A0F0D6898A}" type="presOf" srcId="{DC6898AC-B449-4DEE-8A3F-67C4D1C7DC8E}" destId="{9CFC2529-6513-4AC4-B2A5-DD704D7D4546}" srcOrd="0" destOrd="0" presId="urn:microsoft.com/office/officeart/2008/layout/AscendingPictureAccentProcess"/>
    <dgm:cxn modelId="{2D43ADC4-2354-469C-BC6B-B1318BF0D729}" type="presOf" srcId="{37102304-9A98-4C64-BC57-6ECB6EDBEF6F}" destId="{77E8EB52-E2FA-4556-9622-4353BCB8E8D6}" srcOrd="0" destOrd="0" presId="urn:microsoft.com/office/officeart/2008/layout/AscendingPictureAccentProcess"/>
    <dgm:cxn modelId="{B47A752E-B6BB-499E-906C-13E5E0312718}" type="presOf" srcId="{5A915A2C-4EC4-4D06-9936-FA6AA720F458}" destId="{83C4B2FB-F372-470B-A52B-646FAAF031C0}" srcOrd="0" destOrd="0" presId="urn:microsoft.com/office/officeart/2008/layout/AscendingPictureAccentProcess"/>
    <dgm:cxn modelId="{E36BD02E-10DE-4307-AE7E-946E79DB2E6E}" type="presOf" srcId="{78A7886E-D450-4B9E-8DCD-3D9B42738F99}" destId="{5E1C4C40-FACC-4E85-8B40-1FDDB95EC828}" srcOrd="0" destOrd="0" presId="urn:microsoft.com/office/officeart/2008/layout/AscendingPictureAccentProcess"/>
    <dgm:cxn modelId="{174D45EE-81FD-4BF1-94F5-C15D09C5E28B}" srcId="{DC6898AC-B449-4DEE-8A3F-67C4D1C7DC8E}" destId="{FD68CC2D-2E32-49B3-8E79-057F7ACF4257}" srcOrd="0" destOrd="0" parTransId="{133F9BF6-3BCA-4E3C-B20E-62D53FBFFAE6}" sibTransId="{A5801842-1B8D-45BD-8652-B139A2130D76}"/>
    <dgm:cxn modelId="{E9FAEC84-E8A1-4F70-8574-5912958CDE45}" type="presOf" srcId="{432C4066-C30E-4ABB-8DC0-C7CDEDB1E148}" destId="{3B484100-2393-49DB-8573-AD7F6F4B577E}" srcOrd="0" destOrd="0" presId="urn:microsoft.com/office/officeart/2008/layout/AscendingPictureAccentProcess"/>
    <dgm:cxn modelId="{06E1BF7F-4C9B-4694-BF95-09A5A0E9F197}" type="presOf" srcId="{08F80EAF-749D-4581-80AC-A5FF3844A6CF}" destId="{39C7989E-E033-449F-B00A-D50731D82D5D}" srcOrd="0" destOrd="0" presId="urn:microsoft.com/office/officeart/2008/layout/AscendingPictureAccentProcess"/>
    <dgm:cxn modelId="{A7317C78-9FB6-4EA7-A2D0-99BE450CD123}" type="presOf" srcId="{FD68CC2D-2E32-49B3-8E79-057F7ACF4257}" destId="{27D23084-9814-4238-83B7-58B467C0001B}" srcOrd="0" destOrd="0" presId="urn:microsoft.com/office/officeart/2008/layout/AscendingPictureAccentProcess"/>
    <dgm:cxn modelId="{2F493315-1A72-4252-AB89-0C111D0BD6E0}" type="presOf" srcId="{A5801842-1B8D-45BD-8652-B139A2130D76}" destId="{E67B6076-9E5A-4022-BA2B-6698BFCF5BCE}" srcOrd="0" destOrd="0" presId="urn:microsoft.com/office/officeart/2008/layout/AscendingPictureAccentProcess"/>
    <dgm:cxn modelId="{12AFBB6B-3758-4AC4-967F-E8BE143405E1}" type="presOf" srcId="{E6590962-6B27-4D3F-AD23-1F8EC88AF234}" destId="{0236335A-B987-444F-A140-C9AABB920CFE}" srcOrd="0" destOrd="0" presId="urn:microsoft.com/office/officeart/2008/layout/AscendingPictureAccentProcess"/>
    <dgm:cxn modelId="{83B3C273-E0A9-49F1-8B71-2D351F364935}" srcId="{DC6898AC-B449-4DEE-8A3F-67C4D1C7DC8E}" destId="{08F80EAF-749D-4581-80AC-A5FF3844A6CF}" srcOrd="4" destOrd="0" parTransId="{32877E58-DB8B-4E20-A4D9-8B0BC5CDC936}" sibTransId="{24B2136F-456B-42AC-90DC-5C740D8AE942}"/>
    <dgm:cxn modelId="{3193ECF5-3C2E-4E7E-AF7E-E6CB1F8325F3}" srcId="{DC6898AC-B449-4DEE-8A3F-67C4D1C7DC8E}" destId="{5A915A2C-4EC4-4D06-9936-FA6AA720F458}" srcOrd="3" destOrd="0" parTransId="{BDC1213A-D168-4447-B250-DBAE4D2A26A2}" sibTransId="{78A7886E-D450-4B9E-8DCD-3D9B42738F99}"/>
    <dgm:cxn modelId="{1C466078-791E-4237-A8C7-7D8F0979ED3F}" type="presParOf" srcId="{9CFC2529-6513-4AC4-B2A5-DD704D7D4546}" destId="{F0B1719B-C69D-4556-BD46-2F3B4670469E}" srcOrd="0" destOrd="0" presId="urn:microsoft.com/office/officeart/2008/layout/AscendingPictureAccentProcess"/>
    <dgm:cxn modelId="{5DF45FA0-8D87-4D77-AAA1-FB7943C2C399}" type="presParOf" srcId="{9CFC2529-6513-4AC4-B2A5-DD704D7D4546}" destId="{423CF4F2-2A6A-4627-90B2-FCCEDFCB01AC}" srcOrd="1" destOrd="0" presId="urn:microsoft.com/office/officeart/2008/layout/AscendingPictureAccentProcess"/>
    <dgm:cxn modelId="{33F4BCFD-9556-49C7-96D9-598BD5A20D11}" type="presParOf" srcId="{9CFC2529-6513-4AC4-B2A5-DD704D7D4546}" destId="{CA2FD7B7-4474-4662-B3B6-EC337EDDA36E}" srcOrd="2" destOrd="0" presId="urn:microsoft.com/office/officeart/2008/layout/AscendingPictureAccentProcess"/>
    <dgm:cxn modelId="{A0762629-0C93-4F8E-8401-B4EAF0BE0E2C}" type="presParOf" srcId="{9CFC2529-6513-4AC4-B2A5-DD704D7D4546}" destId="{657891E6-4EB5-4074-9A24-961ED0DF0679}" srcOrd="3" destOrd="0" presId="urn:microsoft.com/office/officeart/2008/layout/AscendingPictureAccentProcess"/>
    <dgm:cxn modelId="{154D92CF-4402-4973-9268-FE318E5957FE}" type="presParOf" srcId="{9CFC2529-6513-4AC4-B2A5-DD704D7D4546}" destId="{8371B602-85B6-4CC7-BF92-0FED765BD095}" srcOrd="4" destOrd="0" presId="urn:microsoft.com/office/officeart/2008/layout/AscendingPictureAccentProcess"/>
    <dgm:cxn modelId="{6CAA734E-02E0-4ACE-8A07-87E7498172A1}" type="presParOf" srcId="{9CFC2529-6513-4AC4-B2A5-DD704D7D4546}" destId="{1C180808-1295-4CD3-8685-BE027401F360}" srcOrd="5" destOrd="0" presId="urn:microsoft.com/office/officeart/2008/layout/AscendingPictureAccentProcess"/>
    <dgm:cxn modelId="{3579B3E8-783F-427A-BE34-9E8D822EAD72}" type="presParOf" srcId="{9CFC2529-6513-4AC4-B2A5-DD704D7D4546}" destId="{AB0C2783-3F16-47DE-AED9-25A875260A04}" srcOrd="6" destOrd="0" presId="urn:microsoft.com/office/officeart/2008/layout/AscendingPictureAccentProcess"/>
    <dgm:cxn modelId="{ADDD34FF-7902-405B-A831-2CBF8EE80649}" type="presParOf" srcId="{9CFC2529-6513-4AC4-B2A5-DD704D7D4546}" destId="{42AED86E-3001-4731-B58D-E70908DCA9E6}" srcOrd="7" destOrd="0" presId="urn:microsoft.com/office/officeart/2008/layout/AscendingPictureAccentProcess"/>
    <dgm:cxn modelId="{CDB5BECD-706C-4EFB-A18F-0C7592A5B858}" type="presParOf" srcId="{9CFC2529-6513-4AC4-B2A5-DD704D7D4546}" destId="{01302657-4B2D-441D-914F-C6B3FCF66917}" srcOrd="8" destOrd="0" presId="urn:microsoft.com/office/officeart/2008/layout/AscendingPictureAccentProcess"/>
    <dgm:cxn modelId="{6E5BEB7C-E56F-453C-921B-7B66F987001F}" type="presParOf" srcId="{9CFC2529-6513-4AC4-B2A5-DD704D7D4546}" destId="{D8828A3D-4936-43F9-A407-E87A78373F4D}" srcOrd="9" destOrd="0" presId="urn:microsoft.com/office/officeart/2008/layout/AscendingPictureAccentProcess"/>
    <dgm:cxn modelId="{864F3135-8D70-4B03-8818-C080B268CC3D}" type="presParOf" srcId="{9CFC2529-6513-4AC4-B2A5-DD704D7D4546}" destId="{B0F370EF-B436-41F4-961E-25ECFB28E7AF}" srcOrd="10" destOrd="0" presId="urn:microsoft.com/office/officeart/2008/layout/AscendingPictureAccentProcess"/>
    <dgm:cxn modelId="{1B819B1A-F9C2-413D-9791-2207200A96EC}" type="presParOf" srcId="{9CFC2529-6513-4AC4-B2A5-DD704D7D4546}" destId="{691F7F4F-4638-44DC-A533-D8E0C7C5FCD4}" srcOrd="11" destOrd="0" presId="urn:microsoft.com/office/officeart/2008/layout/AscendingPictureAccentProcess"/>
    <dgm:cxn modelId="{06E580FA-E585-4BC7-B14B-E5FDF8FF172D}" type="presParOf" srcId="{9CFC2529-6513-4AC4-B2A5-DD704D7D4546}" destId="{D6CCB4C2-70B3-46FA-BA75-3DD62BE858B3}" srcOrd="12" destOrd="0" presId="urn:microsoft.com/office/officeart/2008/layout/AscendingPictureAccentProcess"/>
    <dgm:cxn modelId="{12030390-1781-4367-85CA-6ACAEC0475CF}" type="presParOf" srcId="{9CFC2529-6513-4AC4-B2A5-DD704D7D4546}" destId="{B5081914-990C-42A8-B0EA-EC55C772B690}" srcOrd="13" destOrd="0" presId="urn:microsoft.com/office/officeart/2008/layout/AscendingPictureAccentProcess"/>
    <dgm:cxn modelId="{17526116-38A5-4C3E-8592-0F1B5DD14BC4}" type="presParOf" srcId="{9CFC2529-6513-4AC4-B2A5-DD704D7D4546}" destId="{8859D068-71C1-42B2-992F-E3AA1C9E2EDF}" srcOrd="14" destOrd="0" presId="urn:microsoft.com/office/officeart/2008/layout/AscendingPictureAccentProcess"/>
    <dgm:cxn modelId="{043AFC13-4207-44E1-9AC4-76833D12493F}" type="presParOf" srcId="{9CFC2529-6513-4AC4-B2A5-DD704D7D4546}" destId="{27D23084-9814-4238-83B7-58B467C0001B}" srcOrd="15" destOrd="0" presId="urn:microsoft.com/office/officeart/2008/layout/AscendingPictureAccentProcess"/>
    <dgm:cxn modelId="{A5B9B635-E8B5-4388-BE84-B697E6A35775}" type="presParOf" srcId="{9CFC2529-6513-4AC4-B2A5-DD704D7D4546}" destId="{69BE91B7-8984-4493-A0D1-3C9347148807}" srcOrd="16" destOrd="0" presId="urn:microsoft.com/office/officeart/2008/layout/AscendingPictureAccentProcess"/>
    <dgm:cxn modelId="{3C4E5DF5-15DC-4C49-972B-10E7A0C01E29}" type="presParOf" srcId="{69BE91B7-8984-4493-A0D1-3C9347148807}" destId="{E67B6076-9E5A-4022-BA2B-6698BFCF5BCE}" srcOrd="0" destOrd="0" presId="urn:microsoft.com/office/officeart/2008/layout/AscendingPictureAccentProcess"/>
    <dgm:cxn modelId="{E58F1B4D-6F6A-4994-957B-A728C558F679}" type="presParOf" srcId="{9CFC2529-6513-4AC4-B2A5-DD704D7D4546}" destId="{0236335A-B987-444F-A140-C9AABB920CFE}" srcOrd="17" destOrd="0" presId="urn:microsoft.com/office/officeart/2008/layout/AscendingPictureAccentProcess"/>
    <dgm:cxn modelId="{185A269D-F296-43AE-909E-219102C2EF5B}" type="presParOf" srcId="{9CFC2529-6513-4AC4-B2A5-DD704D7D4546}" destId="{EF4DEDB1-C3B6-4C41-938C-5BF47D22EFEF}" srcOrd="18" destOrd="0" presId="urn:microsoft.com/office/officeart/2008/layout/AscendingPictureAccentProcess"/>
    <dgm:cxn modelId="{F3955EE5-E06E-4DBA-B0D0-5B1B9527B175}" type="presParOf" srcId="{EF4DEDB1-C3B6-4C41-938C-5BF47D22EFEF}" destId="{77E8EB52-E2FA-4556-9622-4353BCB8E8D6}" srcOrd="0" destOrd="0" presId="urn:microsoft.com/office/officeart/2008/layout/AscendingPictureAccentProcess"/>
    <dgm:cxn modelId="{EE5E3249-440D-4C62-92E3-E5AB5A1E9466}" type="presParOf" srcId="{9CFC2529-6513-4AC4-B2A5-DD704D7D4546}" destId="{B79967D5-D62A-45AC-820C-E7A07B0AD7A1}" srcOrd="19" destOrd="0" presId="urn:microsoft.com/office/officeart/2008/layout/AscendingPictureAccentProcess"/>
    <dgm:cxn modelId="{2188954C-1877-4EEA-9F9C-612CB4DEFE8F}" type="presParOf" srcId="{9CFC2529-6513-4AC4-B2A5-DD704D7D4546}" destId="{70DAF998-65B5-44C5-951F-4078794351C1}" srcOrd="20" destOrd="0" presId="urn:microsoft.com/office/officeart/2008/layout/AscendingPictureAccentProcess"/>
    <dgm:cxn modelId="{93572D37-1710-4575-8364-E8127670ED8D}" type="presParOf" srcId="{70DAF998-65B5-44C5-951F-4078794351C1}" destId="{3B484100-2393-49DB-8573-AD7F6F4B577E}" srcOrd="0" destOrd="0" presId="urn:microsoft.com/office/officeart/2008/layout/AscendingPictureAccentProcess"/>
    <dgm:cxn modelId="{D7887FBA-2743-4B59-92E3-A3F631CA88C3}" type="presParOf" srcId="{9CFC2529-6513-4AC4-B2A5-DD704D7D4546}" destId="{83C4B2FB-F372-470B-A52B-646FAAF031C0}" srcOrd="21" destOrd="0" presId="urn:microsoft.com/office/officeart/2008/layout/AscendingPictureAccentProcess"/>
    <dgm:cxn modelId="{AA0AB5E3-907A-4AA8-820A-7FFBE9041E13}" type="presParOf" srcId="{9CFC2529-6513-4AC4-B2A5-DD704D7D4546}" destId="{0F52DC1B-86BB-4B15-A6DF-FDCBD9150343}" srcOrd="22" destOrd="0" presId="urn:microsoft.com/office/officeart/2008/layout/AscendingPictureAccentProcess"/>
    <dgm:cxn modelId="{31265FFC-A427-4199-8397-12EF7A590F13}" type="presParOf" srcId="{0F52DC1B-86BB-4B15-A6DF-FDCBD9150343}" destId="{5E1C4C40-FACC-4E85-8B40-1FDDB95EC828}" srcOrd="0" destOrd="0" presId="urn:microsoft.com/office/officeart/2008/layout/AscendingPictureAccentProcess"/>
    <dgm:cxn modelId="{25CB8271-13B8-4AF7-A86A-49504EDD4E57}" type="presParOf" srcId="{9CFC2529-6513-4AC4-B2A5-DD704D7D4546}" destId="{39C7989E-E033-449F-B00A-D50731D82D5D}" srcOrd="23" destOrd="0" presId="urn:microsoft.com/office/officeart/2008/layout/AscendingPictureAccentProcess"/>
    <dgm:cxn modelId="{A7F5AE6E-74B2-4218-9E56-8BE016060488}" type="presParOf" srcId="{9CFC2529-6513-4AC4-B2A5-DD704D7D4546}" destId="{27211117-BA10-4AD6-A220-B02454F0BB64}" srcOrd="24" destOrd="0" presId="urn:microsoft.com/office/officeart/2008/layout/AscendingPictureAccentProcess"/>
    <dgm:cxn modelId="{280795B7-AEFA-4613-B51C-F4D000325823}" type="presParOf" srcId="{27211117-BA10-4AD6-A220-B02454F0BB64}" destId="{439BE59E-EC09-4D09-9FAF-C8906B43062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26C5B5-1BB7-4AEC-99A3-6FE07CCFC8C4}" type="doc">
      <dgm:prSet loTypeId="urn:microsoft.com/office/officeart/2008/layout/HexagonCluster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51C52FD2-D38D-426D-BBFE-C0CB918D0F86}">
      <dgm:prSet phldrT="[Metin]" custT="1"/>
      <dgm:spPr/>
      <dgm:t>
        <a:bodyPr/>
        <a:lstStyle/>
        <a:p>
          <a:r>
            <a:rPr lang="tr-T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Endokrin-</a:t>
          </a:r>
          <a:r>
            <a:rPr lang="tr-TR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Metabolik</a:t>
          </a:r>
          <a:endParaRPr lang="tr-T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4FFE-C160-4FC5-86B1-48BA68CA1BAF}" type="parTrans" cxnId="{44E57418-2B1C-4946-8FE7-875438BFAE50}">
      <dgm:prSet/>
      <dgm:spPr/>
      <dgm:t>
        <a:bodyPr/>
        <a:lstStyle/>
        <a:p>
          <a:endParaRPr lang="tr-T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26F91F-45F6-41D9-9C13-24B4A2020883}" type="sibTrans" cxnId="{44E57418-2B1C-4946-8FE7-875438BFAE50}">
      <dgm:prSet/>
      <dgm:spPr>
        <a:blipFill>
          <a:blip xmlns:r="http://schemas.openxmlformats.org/officeDocument/2006/relationships" r:embed="rId1"/>
          <a:srcRect/>
          <a:stretch>
            <a:fillRect l="-2000" r="-2000"/>
          </a:stretch>
        </a:blipFill>
      </dgm:spPr>
      <dgm:t>
        <a:bodyPr/>
        <a:lstStyle/>
        <a:p>
          <a:endParaRPr lang="tr-TR"/>
        </a:p>
      </dgm:t>
    </dgm:pt>
    <dgm:pt modelId="{8C4AC394-4FCA-400C-876A-2DE8374167F1}">
      <dgm:prSet phldrT="[Metin]" custT="1"/>
      <dgm:spPr/>
      <dgm:t>
        <a:bodyPr/>
        <a:lstStyle/>
        <a:p>
          <a:r>
            <a:rPr lang="tr-TR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Kardiyo-vasküler</a:t>
          </a:r>
          <a:endParaRPr lang="tr-T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2B6961-B83F-40B0-9C73-CFBAB09B5592}" type="parTrans" cxnId="{42A69233-A90B-40D3-B676-9E23AFCFA954}">
      <dgm:prSet/>
      <dgm:spPr/>
      <dgm:t>
        <a:bodyPr/>
        <a:lstStyle/>
        <a:p>
          <a:endParaRPr lang="tr-TR" sz="3200"/>
        </a:p>
      </dgm:t>
    </dgm:pt>
    <dgm:pt modelId="{C9DB8CCE-EB38-4809-A0FB-33C6669498FD}" type="sibTrans" cxnId="{42A69233-A90B-40D3-B676-9E23AFCFA95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tr-TR" sz="3200"/>
        </a:p>
      </dgm:t>
    </dgm:pt>
    <dgm:pt modelId="{A9F835FF-D4D1-42F4-9EA7-9948520F9F2B}">
      <dgm:prSet phldrT="[Metin]" custT="1"/>
      <dgm:spPr/>
      <dgm:t>
        <a:bodyPr/>
        <a:lstStyle/>
        <a:p>
          <a:r>
            <a:rPr lang="tr-TR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Gastro-intestinal</a:t>
          </a:r>
          <a:endParaRPr lang="tr-T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56448D-56D7-4AFB-BD32-F341305117B9}" type="parTrans" cxnId="{D6A94160-F8EF-49D3-B4F7-0207AC31AF3E}">
      <dgm:prSet/>
      <dgm:spPr/>
      <dgm:t>
        <a:bodyPr/>
        <a:lstStyle/>
        <a:p>
          <a:endParaRPr lang="tr-TR"/>
        </a:p>
      </dgm:t>
    </dgm:pt>
    <dgm:pt modelId="{E5B1C1AD-DC62-4C23-9A28-A7F9B64ADE2A}" type="sibTrans" cxnId="{D6A94160-F8EF-49D3-B4F7-0207AC31AF3E}">
      <dgm:prSet/>
      <dgm:spPr>
        <a:blipFill>
          <a:blip xmlns:r="http://schemas.openxmlformats.org/officeDocument/2006/relationships" r:embed="rId3"/>
          <a:srcRect/>
          <a:stretch>
            <a:fillRect t="-28000" b="-28000"/>
          </a:stretch>
        </a:blipFill>
      </dgm:spPr>
      <dgm:t>
        <a:bodyPr/>
        <a:lstStyle/>
        <a:p>
          <a:endParaRPr lang="tr-TR"/>
        </a:p>
      </dgm:t>
    </dgm:pt>
    <dgm:pt modelId="{F5E3DE51-FC06-4A7C-B385-09878FD3D969}">
      <dgm:prSet phldrT="[Metin]" custT="1"/>
      <dgm:spPr/>
      <dgm:t>
        <a:bodyPr/>
        <a:lstStyle/>
        <a:p>
          <a:r>
            <a:rPr lang="tr-TR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Respiratuar</a:t>
          </a:r>
          <a:endParaRPr lang="tr-T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E0C444-EEA9-4937-835B-740EAC06967A}" type="parTrans" cxnId="{B13F0C1D-4500-4C08-93FD-FDF214C4E759}">
      <dgm:prSet/>
      <dgm:spPr/>
      <dgm:t>
        <a:bodyPr/>
        <a:lstStyle/>
        <a:p>
          <a:endParaRPr lang="tr-TR"/>
        </a:p>
      </dgm:t>
    </dgm:pt>
    <dgm:pt modelId="{6876C65B-44E2-4A0B-A897-6D38AA382F6E}" type="sibTrans" cxnId="{B13F0C1D-4500-4C08-93FD-FDF214C4E759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tr-TR"/>
        </a:p>
      </dgm:t>
    </dgm:pt>
    <dgm:pt modelId="{04BC9413-F2ED-4F29-956F-E3C7BC7AB2FD}">
      <dgm:prSet phldrT="[Metin]" custT="1"/>
      <dgm:spPr/>
      <dgm:t>
        <a:bodyPr/>
        <a:lstStyle/>
        <a:p>
          <a:r>
            <a:rPr lang="tr-T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Cilt </a:t>
          </a:r>
          <a:endParaRPr lang="tr-T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9C85AC-6552-498B-BED0-E6E96A93F5F0}" type="parTrans" cxnId="{4C65A44D-71C8-4A09-94C3-BCA647349702}">
      <dgm:prSet/>
      <dgm:spPr/>
      <dgm:t>
        <a:bodyPr/>
        <a:lstStyle/>
        <a:p>
          <a:endParaRPr lang="tr-TR"/>
        </a:p>
      </dgm:t>
    </dgm:pt>
    <dgm:pt modelId="{4A7CDF3E-73E7-4F12-96E5-2A41707A10C5}" type="sibTrans" cxnId="{4C65A44D-71C8-4A09-94C3-BCA647349702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tr-TR"/>
        </a:p>
      </dgm:t>
    </dgm:pt>
    <dgm:pt modelId="{A63865EC-FBDF-4560-BA00-08F177BF3D76}" type="pres">
      <dgm:prSet presAssocID="{A626C5B5-1BB7-4AEC-99A3-6FE07CCFC8C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tr-TR"/>
        </a:p>
      </dgm:t>
    </dgm:pt>
    <dgm:pt modelId="{68CFCD97-069A-4D46-AD74-27F6722C1B8F}" type="pres">
      <dgm:prSet presAssocID="{04BC9413-F2ED-4F29-956F-E3C7BC7AB2FD}" presName="text1" presStyleCnt="0"/>
      <dgm:spPr/>
      <dgm:t>
        <a:bodyPr/>
        <a:lstStyle/>
        <a:p>
          <a:endParaRPr lang="en-US"/>
        </a:p>
      </dgm:t>
    </dgm:pt>
    <dgm:pt modelId="{CD7EC7DD-5083-4B91-914E-53B64A742CD0}" type="pres">
      <dgm:prSet presAssocID="{04BC9413-F2ED-4F29-956F-E3C7BC7AB2FD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044256-947F-468F-8AF1-766760733645}" type="pres">
      <dgm:prSet presAssocID="{04BC9413-F2ED-4F29-956F-E3C7BC7AB2FD}" presName="textaccent1" presStyleCnt="0"/>
      <dgm:spPr/>
      <dgm:t>
        <a:bodyPr/>
        <a:lstStyle/>
        <a:p>
          <a:endParaRPr lang="en-US"/>
        </a:p>
      </dgm:t>
    </dgm:pt>
    <dgm:pt modelId="{EC21E73D-FBFF-4EEF-AB33-68BEAD9E016F}" type="pres">
      <dgm:prSet presAssocID="{04BC9413-F2ED-4F29-956F-E3C7BC7AB2FD}" presName="accentRepeatNode" presStyleLbl="solidAlignAcc1" presStyleIdx="0" presStyleCnt="10"/>
      <dgm:spPr/>
      <dgm:t>
        <a:bodyPr/>
        <a:lstStyle/>
        <a:p>
          <a:endParaRPr lang="en-US"/>
        </a:p>
      </dgm:t>
    </dgm:pt>
    <dgm:pt modelId="{FE0D5A66-D701-423D-924D-D949728C61CB}" type="pres">
      <dgm:prSet presAssocID="{4A7CDF3E-73E7-4F12-96E5-2A41707A10C5}" presName="image1" presStyleCnt="0"/>
      <dgm:spPr/>
      <dgm:t>
        <a:bodyPr/>
        <a:lstStyle/>
        <a:p>
          <a:endParaRPr lang="en-US"/>
        </a:p>
      </dgm:t>
    </dgm:pt>
    <dgm:pt modelId="{9B07BE6E-F3A3-479F-BE93-13116564A9B8}" type="pres">
      <dgm:prSet presAssocID="{4A7CDF3E-73E7-4F12-96E5-2A41707A10C5}" presName="imageRepeatNode" presStyleLbl="alignAcc1" presStyleIdx="0" presStyleCnt="5"/>
      <dgm:spPr/>
      <dgm:t>
        <a:bodyPr/>
        <a:lstStyle/>
        <a:p>
          <a:endParaRPr lang="tr-TR"/>
        </a:p>
      </dgm:t>
    </dgm:pt>
    <dgm:pt modelId="{80852D9D-FAAA-485C-B146-FEFF7B4C0D9E}" type="pres">
      <dgm:prSet presAssocID="{4A7CDF3E-73E7-4F12-96E5-2A41707A10C5}" presName="imageaccent1" presStyleCnt="0"/>
      <dgm:spPr/>
      <dgm:t>
        <a:bodyPr/>
        <a:lstStyle/>
        <a:p>
          <a:endParaRPr lang="en-US"/>
        </a:p>
      </dgm:t>
    </dgm:pt>
    <dgm:pt modelId="{E99FC034-A79B-449B-BADB-F8B7CB7E510E}" type="pres">
      <dgm:prSet presAssocID="{4A7CDF3E-73E7-4F12-96E5-2A41707A10C5}" presName="accentRepeatNode" presStyleLbl="solidAlignAcc1" presStyleIdx="1" presStyleCnt="10"/>
      <dgm:spPr/>
      <dgm:t>
        <a:bodyPr/>
        <a:lstStyle/>
        <a:p>
          <a:endParaRPr lang="en-US"/>
        </a:p>
      </dgm:t>
    </dgm:pt>
    <dgm:pt modelId="{C7D2EDAF-6B4E-4F60-BAEE-131840BE62D3}" type="pres">
      <dgm:prSet presAssocID="{A9F835FF-D4D1-42F4-9EA7-9948520F9F2B}" presName="text2" presStyleCnt="0"/>
      <dgm:spPr/>
      <dgm:t>
        <a:bodyPr/>
        <a:lstStyle/>
        <a:p>
          <a:endParaRPr lang="en-US"/>
        </a:p>
      </dgm:t>
    </dgm:pt>
    <dgm:pt modelId="{F4800FEC-BEBB-4742-A8D6-2C1F5DAE21E7}" type="pres">
      <dgm:prSet presAssocID="{A9F835FF-D4D1-42F4-9EA7-9948520F9F2B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0308F2-8F11-43B2-9BA4-B06A0BF09A4F}" type="pres">
      <dgm:prSet presAssocID="{A9F835FF-D4D1-42F4-9EA7-9948520F9F2B}" presName="textaccent2" presStyleCnt="0"/>
      <dgm:spPr/>
      <dgm:t>
        <a:bodyPr/>
        <a:lstStyle/>
        <a:p>
          <a:endParaRPr lang="en-US"/>
        </a:p>
      </dgm:t>
    </dgm:pt>
    <dgm:pt modelId="{5BF4816F-DB65-444A-A366-5568FD90A2BA}" type="pres">
      <dgm:prSet presAssocID="{A9F835FF-D4D1-42F4-9EA7-9948520F9F2B}" presName="accentRepeatNode" presStyleLbl="solidAlignAcc1" presStyleIdx="2" presStyleCnt="10"/>
      <dgm:spPr/>
      <dgm:t>
        <a:bodyPr/>
        <a:lstStyle/>
        <a:p>
          <a:endParaRPr lang="en-US"/>
        </a:p>
      </dgm:t>
    </dgm:pt>
    <dgm:pt modelId="{1CA7F7FC-AFD7-42E4-A6AB-D20ADBFDAF62}" type="pres">
      <dgm:prSet presAssocID="{E5B1C1AD-DC62-4C23-9A28-A7F9B64ADE2A}" presName="image2" presStyleCnt="0"/>
      <dgm:spPr/>
      <dgm:t>
        <a:bodyPr/>
        <a:lstStyle/>
        <a:p>
          <a:endParaRPr lang="en-US"/>
        </a:p>
      </dgm:t>
    </dgm:pt>
    <dgm:pt modelId="{D2677C86-ACFE-4B26-8860-AB0A60D1A335}" type="pres">
      <dgm:prSet presAssocID="{E5B1C1AD-DC62-4C23-9A28-A7F9B64ADE2A}" presName="imageRepeatNode" presStyleLbl="alignAcc1" presStyleIdx="1" presStyleCnt="5"/>
      <dgm:spPr/>
      <dgm:t>
        <a:bodyPr/>
        <a:lstStyle/>
        <a:p>
          <a:endParaRPr lang="tr-TR"/>
        </a:p>
      </dgm:t>
    </dgm:pt>
    <dgm:pt modelId="{87D89545-2965-46B7-B7D3-55E6AEF607CE}" type="pres">
      <dgm:prSet presAssocID="{E5B1C1AD-DC62-4C23-9A28-A7F9B64ADE2A}" presName="imageaccent2" presStyleCnt="0"/>
      <dgm:spPr/>
      <dgm:t>
        <a:bodyPr/>
        <a:lstStyle/>
        <a:p>
          <a:endParaRPr lang="en-US"/>
        </a:p>
      </dgm:t>
    </dgm:pt>
    <dgm:pt modelId="{685A37F7-7D86-401B-9AC3-FBF83336CCBC}" type="pres">
      <dgm:prSet presAssocID="{E5B1C1AD-DC62-4C23-9A28-A7F9B64ADE2A}" presName="accentRepeatNode" presStyleLbl="solidAlignAcc1" presStyleIdx="3" presStyleCnt="10"/>
      <dgm:spPr/>
      <dgm:t>
        <a:bodyPr/>
        <a:lstStyle/>
        <a:p>
          <a:endParaRPr lang="en-US"/>
        </a:p>
      </dgm:t>
    </dgm:pt>
    <dgm:pt modelId="{80ABCFCE-B860-4B2C-AF34-C3CFAB500790}" type="pres">
      <dgm:prSet presAssocID="{F5E3DE51-FC06-4A7C-B385-09878FD3D969}" presName="text3" presStyleCnt="0"/>
      <dgm:spPr/>
      <dgm:t>
        <a:bodyPr/>
        <a:lstStyle/>
        <a:p>
          <a:endParaRPr lang="en-US"/>
        </a:p>
      </dgm:t>
    </dgm:pt>
    <dgm:pt modelId="{F0307CCC-DDC8-4412-ABC9-03DA2C505030}" type="pres">
      <dgm:prSet presAssocID="{F5E3DE51-FC06-4A7C-B385-09878FD3D969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CB2DEB-BCF3-4367-B61D-C84406937EB7}" type="pres">
      <dgm:prSet presAssocID="{F5E3DE51-FC06-4A7C-B385-09878FD3D969}" presName="textaccent3" presStyleCnt="0"/>
      <dgm:spPr/>
      <dgm:t>
        <a:bodyPr/>
        <a:lstStyle/>
        <a:p>
          <a:endParaRPr lang="en-US"/>
        </a:p>
      </dgm:t>
    </dgm:pt>
    <dgm:pt modelId="{2F3CA500-68CF-4437-9C4B-D56A8BD7A5A7}" type="pres">
      <dgm:prSet presAssocID="{F5E3DE51-FC06-4A7C-B385-09878FD3D969}" presName="accentRepeatNode" presStyleLbl="solidAlignAcc1" presStyleIdx="4" presStyleCnt="10"/>
      <dgm:spPr/>
      <dgm:t>
        <a:bodyPr/>
        <a:lstStyle/>
        <a:p>
          <a:endParaRPr lang="en-US"/>
        </a:p>
      </dgm:t>
    </dgm:pt>
    <dgm:pt modelId="{310DAAC8-156F-4F18-92CB-2390FA031160}" type="pres">
      <dgm:prSet presAssocID="{6876C65B-44E2-4A0B-A897-6D38AA382F6E}" presName="image3" presStyleCnt="0"/>
      <dgm:spPr/>
      <dgm:t>
        <a:bodyPr/>
        <a:lstStyle/>
        <a:p>
          <a:endParaRPr lang="en-US"/>
        </a:p>
      </dgm:t>
    </dgm:pt>
    <dgm:pt modelId="{3F9024AB-0AF5-4930-921F-A721D99F3003}" type="pres">
      <dgm:prSet presAssocID="{6876C65B-44E2-4A0B-A897-6D38AA382F6E}" presName="imageRepeatNode" presStyleLbl="alignAcc1" presStyleIdx="2" presStyleCnt="5"/>
      <dgm:spPr/>
      <dgm:t>
        <a:bodyPr/>
        <a:lstStyle/>
        <a:p>
          <a:endParaRPr lang="tr-TR"/>
        </a:p>
      </dgm:t>
    </dgm:pt>
    <dgm:pt modelId="{23250461-108C-426E-9736-38F9A87F4DF6}" type="pres">
      <dgm:prSet presAssocID="{6876C65B-44E2-4A0B-A897-6D38AA382F6E}" presName="imageaccent3" presStyleCnt="0"/>
      <dgm:spPr/>
      <dgm:t>
        <a:bodyPr/>
        <a:lstStyle/>
        <a:p>
          <a:endParaRPr lang="en-US"/>
        </a:p>
      </dgm:t>
    </dgm:pt>
    <dgm:pt modelId="{08CD1A9B-9AC3-4573-84D0-BF1E0717FB08}" type="pres">
      <dgm:prSet presAssocID="{6876C65B-44E2-4A0B-A897-6D38AA382F6E}" presName="accentRepeatNode" presStyleLbl="solidAlignAcc1" presStyleIdx="5" presStyleCnt="10"/>
      <dgm:spPr/>
      <dgm:t>
        <a:bodyPr/>
        <a:lstStyle/>
        <a:p>
          <a:endParaRPr lang="en-US"/>
        </a:p>
      </dgm:t>
    </dgm:pt>
    <dgm:pt modelId="{FD28CCE8-13DD-4C38-8CA6-3B57DD69E14A}" type="pres">
      <dgm:prSet presAssocID="{8C4AC394-4FCA-400C-876A-2DE8374167F1}" presName="text4" presStyleCnt="0"/>
      <dgm:spPr/>
      <dgm:t>
        <a:bodyPr/>
        <a:lstStyle/>
        <a:p>
          <a:endParaRPr lang="en-US"/>
        </a:p>
      </dgm:t>
    </dgm:pt>
    <dgm:pt modelId="{310582B2-6B34-4EA7-9B95-DCCBF80C992E}" type="pres">
      <dgm:prSet presAssocID="{8C4AC394-4FCA-400C-876A-2DE8374167F1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669981-FB99-4528-BF1E-BD5ECE94EF45}" type="pres">
      <dgm:prSet presAssocID="{8C4AC394-4FCA-400C-876A-2DE8374167F1}" presName="textaccent4" presStyleCnt="0"/>
      <dgm:spPr/>
      <dgm:t>
        <a:bodyPr/>
        <a:lstStyle/>
        <a:p>
          <a:endParaRPr lang="en-US"/>
        </a:p>
      </dgm:t>
    </dgm:pt>
    <dgm:pt modelId="{3DE8D7DF-8C38-4D32-A8C7-9EEFDD26B5C8}" type="pres">
      <dgm:prSet presAssocID="{8C4AC394-4FCA-400C-876A-2DE8374167F1}" presName="accentRepeatNode" presStyleLbl="solidAlignAcc1" presStyleIdx="6" presStyleCnt="10"/>
      <dgm:spPr/>
      <dgm:t>
        <a:bodyPr/>
        <a:lstStyle/>
        <a:p>
          <a:endParaRPr lang="en-US"/>
        </a:p>
      </dgm:t>
    </dgm:pt>
    <dgm:pt modelId="{C4053C90-DB31-4BC8-8926-90224C41006B}" type="pres">
      <dgm:prSet presAssocID="{C9DB8CCE-EB38-4809-A0FB-33C6669498FD}" presName="image4" presStyleCnt="0"/>
      <dgm:spPr/>
      <dgm:t>
        <a:bodyPr/>
        <a:lstStyle/>
        <a:p>
          <a:endParaRPr lang="en-US"/>
        </a:p>
      </dgm:t>
    </dgm:pt>
    <dgm:pt modelId="{DCFA0631-BAFB-46F4-A232-52961C9CEB4B}" type="pres">
      <dgm:prSet presAssocID="{C9DB8CCE-EB38-4809-A0FB-33C6669498FD}" presName="imageRepeatNode" presStyleLbl="alignAcc1" presStyleIdx="3" presStyleCnt="5"/>
      <dgm:spPr/>
      <dgm:t>
        <a:bodyPr/>
        <a:lstStyle/>
        <a:p>
          <a:endParaRPr lang="tr-TR"/>
        </a:p>
      </dgm:t>
    </dgm:pt>
    <dgm:pt modelId="{CD3A70BC-0F61-4C0B-9111-C94CBA1720E7}" type="pres">
      <dgm:prSet presAssocID="{C9DB8CCE-EB38-4809-A0FB-33C6669498FD}" presName="imageaccent4" presStyleCnt="0"/>
      <dgm:spPr/>
      <dgm:t>
        <a:bodyPr/>
        <a:lstStyle/>
        <a:p>
          <a:endParaRPr lang="en-US"/>
        </a:p>
      </dgm:t>
    </dgm:pt>
    <dgm:pt modelId="{DE4E7036-9CDE-4C6A-AE4B-0438DF3930B7}" type="pres">
      <dgm:prSet presAssocID="{C9DB8CCE-EB38-4809-A0FB-33C6669498FD}" presName="accentRepeatNode" presStyleLbl="solidAlignAcc1" presStyleIdx="7" presStyleCnt="10"/>
      <dgm:spPr/>
      <dgm:t>
        <a:bodyPr/>
        <a:lstStyle/>
        <a:p>
          <a:endParaRPr lang="en-US"/>
        </a:p>
      </dgm:t>
    </dgm:pt>
    <dgm:pt modelId="{7517756F-FCE2-45BE-A3B1-4707A9D629A2}" type="pres">
      <dgm:prSet presAssocID="{51C52FD2-D38D-426D-BBFE-C0CB918D0F86}" presName="text5" presStyleCnt="0"/>
      <dgm:spPr/>
      <dgm:t>
        <a:bodyPr/>
        <a:lstStyle/>
        <a:p>
          <a:endParaRPr lang="en-US"/>
        </a:p>
      </dgm:t>
    </dgm:pt>
    <dgm:pt modelId="{3FFF3487-0263-41C6-AE9D-694BB9F2B306}" type="pres">
      <dgm:prSet presAssocID="{51C52FD2-D38D-426D-BBFE-C0CB918D0F86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74DEFB-2967-4CB8-9CFB-AFCCD004E1AB}" type="pres">
      <dgm:prSet presAssocID="{51C52FD2-D38D-426D-BBFE-C0CB918D0F86}" presName="textaccent5" presStyleCnt="0"/>
      <dgm:spPr/>
      <dgm:t>
        <a:bodyPr/>
        <a:lstStyle/>
        <a:p>
          <a:endParaRPr lang="en-US"/>
        </a:p>
      </dgm:t>
    </dgm:pt>
    <dgm:pt modelId="{A409BB79-AB5B-46B9-8F25-AD3921B4FD12}" type="pres">
      <dgm:prSet presAssocID="{51C52FD2-D38D-426D-BBFE-C0CB918D0F86}" presName="accentRepeatNode" presStyleLbl="solidAlignAcc1" presStyleIdx="8" presStyleCnt="10"/>
      <dgm:spPr/>
      <dgm:t>
        <a:bodyPr/>
        <a:lstStyle/>
        <a:p>
          <a:endParaRPr lang="en-US"/>
        </a:p>
      </dgm:t>
    </dgm:pt>
    <dgm:pt modelId="{2512CE14-7617-4446-A8E4-E2F8AD303EFA}" type="pres">
      <dgm:prSet presAssocID="{4226F91F-45F6-41D9-9C13-24B4A2020883}" presName="image5" presStyleCnt="0"/>
      <dgm:spPr/>
      <dgm:t>
        <a:bodyPr/>
        <a:lstStyle/>
        <a:p>
          <a:endParaRPr lang="en-US"/>
        </a:p>
      </dgm:t>
    </dgm:pt>
    <dgm:pt modelId="{A0FD96A9-B618-4154-8A57-08B664BEE778}" type="pres">
      <dgm:prSet presAssocID="{4226F91F-45F6-41D9-9C13-24B4A2020883}" presName="imageRepeatNode" presStyleLbl="alignAcc1" presStyleIdx="4" presStyleCnt="5"/>
      <dgm:spPr/>
      <dgm:t>
        <a:bodyPr/>
        <a:lstStyle/>
        <a:p>
          <a:endParaRPr lang="tr-TR"/>
        </a:p>
      </dgm:t>
    </dgm:pt>
    <dgm:pt modelId="{18FEF9B6-061A-476E-8694-7099C722C102}" type="pres">
      <dgm:prSet presAssocID="{4226F91F-45F6-41D9-9C13-24B4A2020883}" presName="imageaccent5" presStyleCnt="0"/>
      <dgm:spPr/>
      <dgm:t>
        <a:bodyPr/>
        <a:lstStyle/>
        <a:p>
          <a:endParaRPr lang="en-US"/>
        </a:p>
      </dgm:t>
    </dgm:pt>
    <dgm:pt modelId="{06DDCC05-4945-4366-9AA1-9545409625B7}" type="pres">
      <dgm:prSet presAssocID="{4226F91F-45F6-41D9-9C13-24B4A2020883}" presName="accentRepeatNode" presStyleLbl="solidAlignAcc1" presStyleIdx="9" presStyleCnt="10"/>
      <dgm:spPr/>
      <dgm:t>
        <a:bodyPr/>
        <a:lstStyle/>
        <a:p>
          <a:endParaRPr lang="en-US"/>
        </a:p>
      </dgm:t>
    </dgm:pt>
  </dgm:ptLst>
  <dgm:cxnLst>
    <dgm:cxn modelId="{5E8F8A2C-EE14-4A1D-9FCA-648A3DADBD09}" type="presOf" srcId="{A626C5B5-1BB7-4AEC-99A3-6FE07CCFC8C4}" destId="{A63865EC-FBDF-4560-BA00-08F177BF3D76}" srcOrd="0" destOrd="0" presId="urn:microsoft.com/office/officeart/2008/layout/HexagonCluster"/>
    <dgm:cxn modelId="{8658A733-1978-4B33-B88A-172449EC92EC}" type="presOf" srcId="{4A7CDF3E-73E7-4F12-96E5-2A41707A10C5}" destId="{9B07BE6E-F3A3-479F-BE93-13116564A9B8}" srcOrd="0" destOrd="0" presId="urn:microsoft.com/office/officeart/2008/layout/HexagonCluster"/>
    <dgm:cxn modelId="{42A69233-A90B-40D3-B676-9E23AFCFA954}" srcId="{A626C5B5-1BB7-4AEC-99A3-6FE07CCFC8C4}" destId="{8C4AC394-4FCA-400C-876A-2DE8374167F1}" srcOrd="3" destOrd="0" parTransId="{052B6961-B83F-40B0-9C73-CFBAB09B5592}" sibTransId="{C9DB8CCE-EB38-4809-A0FB-33C6669498FD}"/>
    <dgm:cxn modelId="{6ECAA889-0D36-498E-B472-75F4A5AA13AB}" type="presOf" srcId="{4226F91F-45F6-41D9-9C13-24B4A2020883}" destId="{A0FD96A9-B618-4154-8A57-08B664BEE778}" srcOrd="0" destOrd="0" presId="urn:microsoft.com/office/officeart/2008/layout/HexagonCluster"/>
    <dgm:cxn modelId="{F66905BD-A941-4642-9E56-569C3DF78338}" type="presOf" srcId="{8C4AC394-4FCA-400C-876A-2DE8374167F1}" destId="{310582B2-6B34-4EA7-9B95-DCCBF80C992E}" srcOrd="0" destOrd="0" presId="urn:microsoft.com/office/officeart/2008/layout/HexagonCluster"/>
    <dgm:cxn modelId="{EA330A7C-E04E-4DBE-9F15-768B8BD09FAA}" type="presOf" srcId="{A9F835FF-D4D1-42F4-9EA7-9948520F9F2B}" destId="{F4800FEC-BEBB-4742-A8D6-2C1F5DAE21E7}" srcOrd="0" destOrd="0" presId="urn:microsoft.com/office/officeart/2008/layout/HexagonCluster"/>
    <dgm:cxn modelId="{317394BC-5989-4945-A8E9-224D2F911568}" type="presOf" srcId="{6876C65B-44E2-4A0B-A897-6D38AA382F6E}" destId="{3F9024AB-0AF5-4930-921F-A721D99F3003}" srcOrd="0" destOrd="0" presId="urn:microsoft.com/office/officeart/2008/layout/HexagonCluster"/>
    <dgm:cxn modelId="{BB922DD5-52AF-4721-9747-C0975C035FF6}" type="presOf" srcId="{E5B1C1AD-DC62-4C23-9A28-A7F9B64ADE2A}" destId="{D2677C86-ACFE-4B26-8860-AB0A60D1A335}" srcOrd="0" destOrd="0" presId="urn:microsoft.com/office/officeart/2008/layout/HexagonCluster"/>
    <dgm:cxn modelId="{A9528D1D-D903-4267-B808-34FB7F815BB8}" type="presOf" srcId="{C9DB8CCE-EB38-4809-A0FB-33C6669498FD}" destId="{DCFA0631-BAFB-46F4-A232-52961C9CEB4B}" srcOrd="0" destOrd="0" presId="urn:microsoft.com/office/officeart/2008/layout/HexagonCluster"/>
    <dgm:cxn modelId="{0073C941-2628-4B56-B658-AA72FD05FD7A}" type="presOf" srcId="{04BC9413-F2ED-4F29-956F-E3C7BC7AB2FD}" destId="{CD7EC7DD-5083-4B91-914E-53B64A742CD0}" srcOrd="0" destOrd="0" presId="urn:microsoft.com/office/officeart/2008/layout/HexagonCluster"/>
    <dgm:cxn modelId="{916DCB27-FAAD-41EC-A127-35F7BB511F59}" type="presOf" srcId="{F5E3DE51-FC06-4A7C-B385-09878FD3D969}" destId="{F0307CCC-DDC8-4412-ABC9-03DA2C505030}" srcOrd="0" destOrd="0" presId="urn:microsoft.com/office/officeart/2008/layout/HexagonCluster"/>
    <dgm:cxn modelId="{D6A94160-F8EF-49D3-B4F7-0207AC31AF3E}" srcId="{A626C5B5-1BB7-4AEC-99A3-6FE07CCFC8C4}" destId="{A9F835FF-D4D1-42F4-9EA7-9948520F9F2B}" srcOrd="1" destOrd="0" parTransId="{7E56448D-56D7-4AFB-BD32-F341305117B9}" sibTransId="{E5B1C1AD-DC62-4C23-9A28-A7F9B64ADE2A}"/>
    <dgm:cxn modelId="{4C65A44D-71C8-4A09-94C3-BCA647349702}" srcId="{A626C5B5-1BB7-4AEC-99A3-6FE07CCFC8C4}" destId="{04BC9413-F2ED-4F29-956F-E3C7BC7AB2FD}" srcOrd="0" destOrd="0" parTransId="{589C85AC-6552-498B-BED0-E6E96A93F5F0}" sibTransId="{4A7CDF3E-73E7-4F12-96E5-2A41707A10C5}"/>
    <dgm:cxn modelId="{44E57418-2B1C-4946-8FE7-875438BFAE50}" srcId="{A626C5B5-1BB7-4AEC-99A3-6FE07CCFC8C4}" destId="{51C52FD2-D38D-426D-BBFE-C0CB918D0F86}" srcOrd="4" destOrd="0" parTransId="{0A514FFE-C160-4FC5-86B1-48BA68CA1BAF}" sibTransId="{4226F91F-45F6-41D9-9C13-24B4A2020883}"/>
    <dgm:cxn modelId="{B13F0C1D-4500-4C08-93FD-FDF214C4E759}" srcId="{A626C5B5-1BB7-4AEC-99A3-6FE07CCFC8C4}" destId="{F5E3DE51-FC06-4A7C-B385-09878FD3D969}" srcOrd="2" destOrd="0" parTransId="{F3E0C444-EEA9-4937-835B-740EAC06967A}" sibTransId="{6876C65B-44E2-4A0B-A897-6D38AA382F6E}"/>
    <dgm:cxn modelId="{C0397278-074A-40E5-B527-0CBE0EC5C01A}" type="presOf" srcId="{51C52FD2-D38D-426D-BBFE-C0CB918D0F86}" destId="{3FFF3487-0263-41C6-AE9D-694BB9F2B306}" srcOrd="0" destOrd="0" presId="urn:microsoft.com/office/officeart/2008/layout/HexagonCluster"/>
    <dgm:cxn modelId="{EBEC1747-AD6F-4078-ACF1-0F7D53C80C4C}" type="presParOf" srcId="{A63865EC-FBDF-4560-BA00-08F177BF3D76}" destId="{68CFCD97-069A-4D46-AD74-27F6722C1B8F}" srcOrd="0" destOrd="0" presId="urn:microsoft.com/office/officeart/2008/layout/HexagonCluster"/>
    <dgm:cxn modelId="{05057F64-996F-4421-A341-EEC69FB59171}" type="presParOf" srcId="{68CFCD97-069A-4D46-AD74-27F6722C1B8F}" destId="{CD7EC7DD-5083-4B91-914E-53B64A742CD0}" srcOrd="0" destOrd="0" presId="urn:microsoft.com/office/officeart/2008/layout/HexagonCluster"/>
    <dgm:cxn modelId="{99536E8D-5190-4569-84E6-CCE91354A313}" type="presParOf" srcId="{A63865EC-FBDF-4560-BA00-08F177BF3D76}" destId="{0F044256-947F-468F-8AF1-766760733645}" srcOrd="1" destOrd="0" presId="urn:microsoft.com/office/officeart/2008/layout/HexagonCluster"/>
    <dgm:cxn modelId="{BC0ECB17-B8FC-41B1-B0AF-5B9D663F95DE}" type="presParOf" srcId="{0F044256-947F-468F-8AF1-766760733645}" destId="{EC21E73D-FBFF-4EEF-AB33-68BEAD9E016F}" srcOrd="0" destOrd="0" presId="urn:microsoft.com/office/officeart/2008/layout/HexagonCluster"/>
    <dgm:cxn modelId="{F6FF1CE6-A153-4BB4-A753-F5CA33A2BC6D}" type="presParOf" srcId="{A63865EC-FBDF-4560-BA00-08F177BF3D76}" destId="{FE0D5A66-D701-423D-924D-D949728C61CB}" srcOrd="2" destOrd="0" presId="urn:microsoft.com/office/officeart/2008/layout/HexagonCluster"/>
    <dgm:cxn modelId="{23BFA8FB-4126-4544-AFA9-C27FFC2FE977}" type="presParOf" srcId="{FE0D5A66-D701-423D-924D-D949728C61CB}" destId="{9B07BE6E-F3A3-479F-BE93-13116564A9B8}" srcOrd="0" destOrd="0" presId="urn:microsoft.com/office/officeart/2008/layout/HexagonCluster"/>
    <dgm:cxn modelId="{C9BB99E0-F0CA-4904-B897-B8D28EB75EFB}" type="presParOf" srcId="{A63865EC-FBDF-4560-BA00-08F177BF3D76}" destId="{80852D9D-FAAA-485C-B146-FEFF7B4C0D9E}" srcOrd="3" destOrd="0" presId="urn:microsoft.com/office/officeart/2008/layout/HexagonCluster"/>
    <dgm:cxn modelId="{13D1D142-B7FF-4F5D-B10D-5D6B8BA9971A}" type="presParOf" srcId="{80852D9D-FAAA-485C-B146-FEFF7B4C0D9E}" destId="{E99FC034-A79B-449B-BADB-F8B7CB7E510E}" srcOrd="0" destOrd="0" presId="urn:microsoft.com/office/officeart/2008/layout/HexagonCluster"/>
    <dgm:cxn modelId="{78FC5875-F9AE-4537-BB5C-164D9D21D784}" type="presParOf" srcId="{A63865EC-FBDF-4560-BA00-08F177BF3D76}" destId="{C7D2EDAF-6B4E-4F60-BAEE-131840BE62D3}" srcOrd="4" destOrd="0" presId="urn:microsoft.com/office/officeart/2008/layout/HexagonCluster"/>
    <dgm:cxn modelId="{BC3EE10E-B316-4D98-8D55-4DE0BB336177}" type="presParOf" srcId="{C7D2EDAF-6B4E-4F60-BAEE-131840BE62D3}" destId="{F4800FEC-BEBB-4742-A8D6-2C1F5DAE21E7}" srcOrd="0" destOrd="0" presId="urn:microsoft.com/office/officeart/2008/layout/HexagonCluster"/>
    <dgm:cxn modelId="{5EFAB369-2E0C-4DAD-AA37-1BF10637F1D3}" type="presParOf" srcId="{A63865EC-FBDF-4560-BA00-08F177BF3D76}" destId="{9E0308F2-8F11-43B2-9BA4-B06A0BF09A4F}" srcOrd="5" destOrd="0" presId="urn:microsoft.com/office/officeart/2008/layout/HexagonCluster"/>
    <dgm:cxn modelId="{1287CADC-23BF-416E-A720-176F80BD92AF}" type="presParOf" srcId="{9E0308F2-8F11-43B2-9BA4-B06A0BF09A4F}" destId="{5BF4816F-DB65-444A-A366-5568FD90A2BA}" srcOrd="0" destOrd="0" presId="urn:microsoft.com/office/officeart/2008/layout/HexagonCluster"/>
    <dgm:cxn modelId="{3CFDADDE-6C2B-4510-B65D-DEE4686E8081}" type="presParOf" srcId="{A63865EC-FBDF-4560-BA00-08F177BF3D76}" destId="{1CA7F7FC-AFD7-42E4-A6AB-D20ADBFDAF62}" srcOrd="6" destOrd="0" presId="urn:microsoft.com/office/officeart/2008/layout/HexagonCluster"/>
    <dgm:cxn modelId="{DE9FFEB5-D0C5-4645-B597-60BC7D2A28E6}" type="presParOf" srcId="{1CA7F7FC-AFD7-42E4-A6AB-D20ADBFDAF62}" destId="{D2677C86-ACFE-4B26-8860-AB0A60D1A335}" srcOrd="0" destOrd="0" presId="urn:microsoft.com/office/officeart/2008/layout/HexagonCluster"/>
    <dgm:cxn modelId="{D293B27F-B3BF-468B-80D8-22835454C8E8}" type="presParOf" srcId="{A63865EC-FBDF-4560-BA00-08F177BF3D76}" destId="{87D89545-2965-46B7-B7D3-55E6AEF607CE}" srcOrd="7" destOrd="0" presId="urn:microsoft.com/office/officeart/2008/layout/HexagonCluster"/>
    <dgm:cxn modelId="{7B3870CA-07B9-47E2-84C3-CD44134F18DF}" type="presParOf" srcId="{87D89545-2965-46B7-B7D3-55E6AEF607CE}" destId="{685A37F7-7D86-401B-9AC3-FBF83336CCBC}" srcOrd="0" destOrd="0" presId="urn:microsoft.com/office/officeart/2008/layout/HexagonCluster"/>
    <dgm:cxn modelId="{B8AD2BB5-D3E5-4026-9655-5E885B2076BB}" type="presParOf" srcId="{A63865EC-FBDF-4560-BA00-08F177BF3D76}" destId="{80ABCFCE-B860-4B2C-AF34-C3CFAB500790}" srcOrd="8" destOrd="0" presId="urn:microsoft.com/office/officeart/2008/layout/HexagonCluster"/>
    <dgm:cxn modelId="{2461EE7E-3D9B-4070-8A90-C0E1BA5EF86B}" type="presParOf" srcId="{80ABCFCE-B860-4B2C-AF34-C3CFAB500790}" destId="{F0307CCC-DDC8-4412-ABC9-03DA2C505030}" srcOrd="0" destOrd="0" presId="urn:microsoft.com/office/officeart/2008/layout/HexagonCluster"/>
    <dgm:cxn modelId="{2B51A3C3-61D5-4AA4-AB11-ED6E9206190D}" type="presParOf" srcId="{A63865EC-FBDF-4560-BA00-08F177BF3D76}" destId="{98CB2DEB-BCF3-4367-B61D-C84406937EB7}" srcOrd="9" destOrd="0" presId="urn:microsoft.com/office/officeart/2008/layout/HexagonCluster"/>
    <dgm:cxn modelId="{5469BB03-A806-478B-B80A-C3969F002544}" type="presParOf" srcId="{98CB2DEB-BCF3-4367-B61D-C84406937EB7}" destId="{2F3CA500-68CF-4437-9C4B-D56A8BD7A5A7}" srcOrd="0" destOrd="0" presId="urn:microsoft.com/office/officeart/2008/layout/HexagonCluster"/>
    <dgm:cxn modelId="{0CB3D10F-9493-4B1C-87F6-B9F4D6BD72A0}" type="presParOf" srcId="{A63865EC-FBDF-4560-BA00-08F177BF3D76}" destId="{310DAAC8-156F-4F18-92CB-2390FA031160}" srcOrd="10" destOrd="0" presId="urn:microsoft.com/office/officeart/2008/layout/HexagonCluster"/>
    <dgm:cxn modelId="{DBD262BF-D2A5-434A-8EFD-D7477E8394DA}" type="presParOf" srcId="{310DAAC8-156F-4F18-92CB-2390FA031160}" destId="{3F9024AB-0AF5-4930-921F-A721D99F3003}" srcOrd="0" destOrd="0" presId="urn:microsoft.com/office/officeart/2008/layout/HexagonCluster"/>
    <dgm:cxn modelId="{B6DE356A-63F8-4D63-8A9C-83ADF4382604}" type="presParOf" srcId="{A63865EC-FBDF-4560-BA00-08F177BF3D76}" destId="{23250461-108C-426E-9736-38F9A87F4DF6}" srcOrd="11" destOrd="0" presId="urn:microsoft.com/office/officeart/2008/layout/HexagonCluster"/>
    <dgm:cxn modelId="{33C73586-6F9E-471B-8EFE-96983EA40B5D}" type="presParOf" srcId="{23250461-108C-426E-9736-38F9A87F4DF6}" destId="{08CD1A9B-9AC3-4573-84D0-BF1E0717FB08}" srcOrd="0" destOrd="0" presId="urn:microsoft.com/office/officeart/2008/layout/HexagonCluster"/>
    <dgm:cxn modelId="{0206DA7D-F4F7-4329-9101-4B2642D58DEB}" type="presParOf" srcId="{A63865EC-FBDF-4560-BA00-08F177BF3D76}" destId="{FD28CCE8-13DD-4C38-8CA6-3B57DD69E14A}" srcOrd="12" destOrd="0" presId="urn:microsoft.com/office/officeart/2008/layout/HexagonCluster"/>
    <dgm:cxn modelId="{982B9267-D620-4A23-AFAB-CBC9575AB2C1}" type="presParOf" srcId="{FD28CCE8-13DD-4C38-8CA6-3B57DD69E14A}" destId="{310582B2-6B34-4EA7-9B95-DCCBF80C992E}" srcOrd="0" destOrd="0" presId="urn:microsoft.com/office/officeart/2008/layout/HexagonCluster"/>
    <dgm:cxn modelId="{2D9E7731-47B0-4370-B1E9-663D8FD23420}" type="presParOf" srcId="{A63865EC-FBDF-4560-BA00-08F177BF3D76}" destId="{1B669981-FB99-4528-BF1E-BD5ECE94EF45}" srcOrd="13" destOrd="0" presId="urn:microsoft.com/office/officeart/2008/layout/HexagonCluster"/>
    <dgm:cxn modelId="{B8F4663A-DB63-4D03-972B-2346F507C5F9}" type="presParOf" srcId="{1B669981-FB99-4528-BF1E-BD5ECE94EF45}" destId="{3DE8D7DF-8C38-4D32-A8C7-9EEFDD26B5C8}" srcOrd="0" destOrd="0" presId="urn:microsoft.com/office/officeart/2008/layout/HexagonCluster"/>
    <dgm:cxn modelId="{F0BC8602-FA35-40DC-8A64-3E6257182866}" type="presParOf" srcId="{A63865EC-FBDF-4560-BA00-08F177BF3D76}" destId="{C4053C90-DB31-4BC8-8926-90224C41006B}" srcOrd="14" destOrd="0" presId="urn:microsoft.com/office/officeart/2008/layout/HexagonCluster"/>
    <dgm:cxn modelId="{89D93E58-1B23-41A8-BE39-762CB65FEAD5}" type="presParOf" srcId="{C4053C90-DB31-4BC8-8926-90224C41006B}" destId="{DCFA0631-BAFB-46F4-A232-52961C9CEB4B}" srcOrd="0" destOrd="0" presId="urn:microsoft.com/office/officeart/2008/layout/HexagonCluster"/>
    <dgm:cxn modelId="{98338082-B176-43D9-85BD-B454A7FC2686}" type="presParOf" srcId="{A63865EC-FBDF-4560-BA00-08F177BF3D76}" destId="{CD3A70BC-0F61-4C0B-9111-C94CBA1720E7}" srcOrd="15" destOrd="0" presId="urn:microsoft.com/office/officeart/2008/layout/HexagonCluster"/>
    <dgm:cxn modelId="{3803D7CE-2B3B-46B4-9475-ABF3A3227CCC}" type="presParOf" srcId="{CD3A70BC-0F61-4C0B-9111-C94CBA1720E7}" destId="{DE4E7036-9CDE-4C6A-AE4B-0438DF3930B7}" srcOrd="0" destOrd="0" presId="urn:microsoft.com/office/officeart/2008/layout/HexagonCluster"/>
    <dgm:cxn modelId="{6944144E-EA73-4DB7-A843-A61612E26850}" type="presParOf" srcId="{A63865EC-FBDF-4560-BA00-08F177BF3D76}" destId="{7517756F-FCE2-45BE-A3B1-4707A9D629A2}" srcOrd="16" destOrd="0" presId="urn:microsoft.com/office/officeart/2008/layout/HexagonCluster"/>
    <dgm:cxn modelId="{3ADE81DC-7D40-47A9-B2B8-5AB6D273EE6E}" type="presParOf" srcId="{7517756F-FCE2-45BE-A3B1-4707A9D629A2}" destId="{3FFF3487-0263-41C6-AE9D-694BB9F2B306}" srcOrd="0" destOrd="0" presId="urn:microsoft.com/office/officeart/2008/layout/HexagonCluster"/>
    <dgm:cxn modelId="{8E822E07-F8AC-480D-9077-35A0AAF849D5}" type="presParOf" srcId="{A63865EC-FBDF-4560-BA00-08F177BF3D76}" destId="{9174DEFB-2967-4CB8-9CFB-AFCCD004E1AB}" srcOrd="17" destOrd="0" presId="urn:microsoft.com/office/officeart/2008/layout/HexagonCluster"/>
    <dgm:cxn modelId="{FBF266CE-F754-4B97-8C8F-DA2E59F960A4}" type="presParOf" srcId="{9174DEFB-2967-4CB8-9CFB-AFCCD004E1AB}" destId="{A409BB79-AB5B-46B9-8F25-AD3921B4FD12}" srcOrd="0" destOrd="0" presId="urn:microsoft.com/office/officeart/2008/layout/HexagonCluster"/>
    <dgm:cxn modelId="{2320ED40-6F15-40FC-BE65-0DA436FD4AD5}" type="presParOf" srcId="{A63865EC-FBDF-4560-BA00-08F177BF3D76}" destId="{2512CE14-7617-4446-A8E4-E2F8AD303EFA}" srcOrd="18" destOrd="0" presId="urn:microsoft.com/office/officeart/2008/layout/HexagonCluster"/>
    <dgm:cxn modelId="{DAF1E52F-9F51-4D77-9EC4-B9E05DB67121}" type="presParOf" srcId="{2512CE14-7617-4446-A8E4-E2F8AD303EFA}" destId="{A0FD96A9-B618-4154-8A57-08B664BEE778}" srcOrd="0" destOrd="0" presId="urn:microsoft.com/office/officeart/2008/layout/HexagonCluster"/>
    <dgm:cxn modelId="{BB367A7D-B1B7-49EB-BADF-19776B8C5B2A}" type="presParOf" srcId="{A63865EC-FBDF-4560-BA00-08F177BF3D76}" destId="{18FEF9B6-061A-476E-8694-7099C722C102}" srcOrd="19" destOrd="0" presId="urn:microsoft.com/office/officeart/2008/layout/HexagonCluster"/>
    <dgm:cxn modelId="{A03A35C3-9B4A-4A93-9F7F-C9016AC18ED9}" type="presParOf" srcId="{18FEF9B6-061A-476E-8694-7099C722C102}" destId="{06DDCC05-4945-4366-9AA1-9545409625B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26C5B5-1BB7-4AEC-99A3-6FE07CCFC8C4}" type="doc">
      <dgm:prSet loTypeId="urn:microsoft.com/office/officeart/2008/layout/HexagonCluster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04BC9413-F2ED-4F29-956F-E3C7BC7AB2FD}">
      <dgm:prSet phldrT="[Metin]" custT="1"/>
      <dgm:spPr/>
      <dgm:t>
        <a:bodyPr/>
        <a:lstStyle/>
        <a:p>
          <a:r>
            <a:rPr lang="tr-TR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Cilt </a:t>
          </a:r>
          <a:endParaRPr lang="tr-T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9C85AC-6552-498B-BED0-E6E96A93F5F0}" type="parTrans" cxnId="{4C65A44D-71C8-4A09-94C3-BCA647349702}">
      <dgm:prSet/>
      <dgm:spPr/>
      <dgm:t>
        <a:bodyPr/>
        <a:lstStyle/>
        <a:p>
          <a:endParaRPr lang="tr-TR"/>
        </a:p>
      </dgm:t>
    </dgm:pt>
    <dgm:pt modelId="{4A7CDF3E-73E7-4F12-96E5-2A41707A10C5}" type="sibTrans" cxnId="{4C65A44D-71C8-4A09-94C3-BCA64734970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tr-TR"/>
        </a:p>
      </dgm:t>
    </dgm:pt>
    <dgm:pt modelId="{2A09A2F3-F74A-445C-BF26-1F17D210EB2D}">
      <dgm:prSet phldrT="[Metin]"/>
      <dgm:spPr/>
      <dgm:t>
        <a:bodyPr/>
        <a:lstStyle/>
        <a:p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Gastro-intestinal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EB31A7-AFF2-4086-BE28-02F21A66BFC3}" type="parTrans" cxnId="{42E47413-4EC2-47D8-8378-D134687715A1}">
      <dgm:prSet/>
      <dgm:spPr/>
      <dgm:t>
        <a:bodyPr/>
        <a:lstStyle/>
        <a:p>
          <a:endParaRPr lang="en-US"/>
        </a:p>
      </dgm:t>
    </dgm:pt>
    <dgm:pt modelId="{F96D58FB-F4E4-49D8-A26E-9B366C83E346}" type="sibTrans" cxnId="{42E47413-4EC2-47D8-8378-D134687715A1}">
      <dgm:prSet/>
      <dgm:spPr>
        <a:blipFill>
          <a:blip xmlns:r="http://schemas.openxmlformats.org/officeDocument/2006/relationships" r:embed="rId2"/>
          <a:srcRect/>
          <a:stretch>
            <a:fillRect t="-28000" b="-28000"/>
          </a:stretch>
        </a:blipFill>
      </dgm:spPr>
      <dgm:t>
        <a:bodyPr/>
        <a:lstStyle/>
        <a:p>
          <a:endParaRPr lang="en-US"/>
        </a:p>
      </dgm:t>
    </dgm:pt>
    <dgm:pt modelId="{38DCEE6B-1B1C-4E9E-95EC-44CFB5CDF849}">
      <dgm:prSet phldrT="[Metin]"/>
      <dgm:spPr/>
      <dgm:t>
        <a:bodyPr/>
        <a:lstStyle/>
        <a:p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Respiratuar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A8EDC9-A5D4-404F-B421-038DB13E783F}" type="parTrans" cxnId="{36FFF084-A625-4414-A8F5-98E3BF396FD0}">
      <dgm:prSet/>
      <dgm:spPr/>
      <dgm:t>
        <a:bodyPr/>
        <a:lstStyle/>
        <a:p>
          <a:endParaRPr lang="en-US"/>
        </a:p>
      </dgm:t>
    </dgm:pt>
    <dgm:pt modelId="{481CAEED-045F-4611-84A0-E017C98C6B64}" type="sibTrans" cxnId="{36FFF084-A625-4414-A8F5-98E3BF396FD0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n-US"/>
        </a:p>
      </dgm:t>
    </dgm:pt>
    <dgm:pt modelId="{84025555-7C95-4B91-B843-BF2DB63B8296}">
      <dgm:prSet phldrT="[Metin]"/>
      <dgm:spPr/>
      <dgm:t>
        <a:bodyPr/>
        <a:lstStyle/>
        <a:p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Kardiyo-vasküler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99C004-08FB-4768-93C4-614BE6A7AC0D}" type="parTrans" cxnId="{98C7CEDF-4362-4342-A9DC-5107A90A2AF0}">
      <dgm:prSet/>
      <dgm:spPr/>
      <dgm:t>
        <a:bodyPr/>
        <a:lstStyle/>
        <a:p>
          <a:endParaRPr lang="en-US"/>
        </a:p>
      </dgm:t>
    </dgm:pt>
    <dgm:pt modelId="{E681E0A8-574D-4725-BF81-396620F61757}" type="sibTrans" cxnId="{98C7CEDF-4362-4342-A9DC-5107A90A2AF0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n-US"/>
        </a:p>
      </dgm:t>
    </dgm:pt>
    <dgm:pt modelId="{AC912CCB-BBA0-4101-AED3-D000F5ABC5E2}">
      <dgm:prSet phldrT="[Metin]"/>
      <dgm:spPr/>
      <dgm:t>
        <a:bodyPr/>
        <a:lstStyle/>
        <a:p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Endokrin-</a:t>
          </a:r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Metabolik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C3BAD6-755E-42EB-A45B-3E3609481299}" type="parTrans" cxnId="{B9D780D8-D056-4C6A-B8D2-29C871F9020E}">
      <dgm:prSet/>
      <dgm:spPr/>
      <dgm:t>
        <a:bodyPr/>
        <a:lstStyle/>
        <a:p>
          <a:endParaRPr lang="en-US"/>
        </a:p>
      </dgm:t>
    </dgm:pt>
    <dgm:pt modelId="{BD207E40-6826-4ACB-A15F-F2AD4873933E}" type="sibTrans" cxnId="{B9D780D8-D056-4C6A-B8D2-29C871F9020E}">
      <dgm:prSet/>
      <dgm:spPr>
        <a:blipFill>
          <a:blip xmlns:r="http://schemas.openxmlformats.org/officeDocument/2006/relationships" r:embed="rId5"/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A63865EC-FBDF-4560-BA00-08F177BF3D76}" type="pres">
      <dgm:prSet presAssocID="{A626C5B5-1BB7-4AEC-99A3-6FE07CCFC8C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tr-TR"/>
        </a:p>
      </dgm:t>
    </dgm:pt>
    <dgm:pt modelId="{68CFCD97-069A-4D46-AD74-27F6722C1B8F}" type="pres">
      <dgm:prSet presAssocID="{04BC9413-F2ED-4F29-956F-E3C7BC7AB2FD}" presName="text1" presStyleCnt="0"/>
      <dgm:spPr/>
      <dgm:t>
        <a:bodyPr/>
        <a:lstStyle/>
        <a:p>
          <a:endParaRPr lang="en-US"/>
        </a:p>
      </dgm:t>
    </dgm:pt>
    <dgm:pt modelId="{CD7EC7DD-5083-4B91-914E-53B64A742CD0}" type="pres">
      <dgm:prSet presAssocID="{04BC9413-F2ED-4F29-956F-E3C7BC7AB2FD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044256-947F-468F-8AF1-766760733645}" type="pres">
      <dgm:prSet presAssocID="{04BC9413-F2ED-4F29-956F-E3C7BC7AB2FD}" presName="textaccent1" presStyleCnt="0"/>
      <dgm:spPr/>
      <dgm:t>
        <a:bodyPr/>
        <a:lstStyle/>
        <a:p>
          <a:endParaRPr lang="en-US"/>
        </a:p>
      </dgm:t>
    </dgm:pt>
    <dgm:pt modelId="{EC21E73D-FBFF-4EEF-AB33-68BEAD9E016F}" type="pres">
      <dgm:prSet presAssocID="{04BC9413-F2ED-4F29-956F-E3C7BC7AB2FD}" presName="accentRepeatNode" presStyleLbl="solidAlignAcc1" presStyleIdx="0" presStyleCnt="10"/>
      <dgm:spPr/>
      <dgm:t>
        <a:bodyPr/>
        <a:lstStyle/>
        <a:p>
          <a:endParaRPr lang="en-US"/>
        </a:p>
      </dgm:t>
    </dgm:pt>
    <dgm:pt modelId="{FE0D5A66-D701-423D-924D-D949728C61CB}" type="pres">
      <dgm:prSet presAssocID="{4A7CDF3E-73E7-4F12-96E5-2A41707A10C5}" presName="image1" presStyleCnt="0"/>
      <dgm:spPr/>
      <dgm:t>
        <a:bodyPr/>
        <a:lstStyle/>
        <a:p>
          <a:endParaRPr lang="en-US"/>
        </a:p>
      </dgm:t>
    </dgm:pt>
    <dgm:pt modelId="{9B07BE6E-F3A3-479F-BE93-13116564A9B8}" type="pres">
      <dgm:prSet presAssocID="{4A7CDF3E-73E7-4F12-96E5-2A41707A10C5}" presName="imageRepeatNode" presStyleLbl="alignAcc1" presStyleIdx="0" presStyleCnt="5"/>
      <dgm:spPr/>
      <dgm:t>
        <a:bodyPr/>
        <a:lstStyle/>
        <a:p>
          <a:endParaRPr lang="tr-TR"/>
        </a:p>
      </dgm:t>
    </dgm:pt>
    <dgm:pt modelId="{80852D9D-FAAA-485C-B146-FEFF7B4C0D9E}" type="pres">
      <dgm:prSet presAssocID="{4A7CDF3E-73E7-4F12-96E5-2A41707A10C5}" presName="imageaccent1" presStyleCnt="0"/>
      <dgm:spPr/>
      <dgm:t>
        <a:bodyPr/>
        <a:lstStyle/>
        <a:p>
          <a:endParaRPr lang="en-US"/>
        </a:p>
      </dgm:t>
    </dgm:pt>
    <dgm:pt modelId="{E99FC034-A79B-449B-BADB-F8B7CB7E510E}" type="pres">
      <dgm:prSet presAssocID="{4A7CDF3E-73E7-4F12-96E5-2A41707A10C5}" presName="accentRepeatNode" presStyleLbl="solidAlignAcc1" presStyleIdx="1" presStyleCnt="10"/>
      <dgm:spPr/>
      <dgm:t>
        <a:bodyPr/>
        <a:lstStyle/>
        <a:p>
          <a:endParaRPr lang="en-US"/>
        </a:p>
      </dgm:t>
    </dgm:pt>
    <dgm:pt modelId="{2D673AA0-141A-4021-A48C-3F6B78E17063}" type="pres">
      <dgm:prSet presAssocID="{2A09A2F3-F74A-445C-BF26-1F17D210EB2D}" presName="text2" presStyleCnt="0"/>
      <dgm:spPr/>
    </dgm:pt>
    <dgm:pt modelId="{AFD30F00-6138-49B1-8FEC-EB00600A6A2E}" type="pres">
      <dgm:prSet presAssocID="{2A09A2F3-F74A-445C-BF26-1F17D210EB2D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1DA6A-7D86-4DB2-B17A-8A18EB28E950}" type="pres">
      <dgm:prSet presAssocID="{2A09A2F3-F74A-445C-BF26-1F17D210EB2D}" presName="textaccent2" presStyleCnt="0"/>
      <dgm:spPr/>
    </dgm:pt>
    <dgm:pt modelId="{015EF157-BF0F-4C47-BF9B-C7B344B50DDC}" type="pres">
      <dgm:prSet presAssocID="{2A09A2F3-F74A-445C-BF26-1F17D210EB2D}" presName="accentRepeatNode" presStyleLbl="solidAlignAcc1" presStyleIdx="2" presStyleCnt="10"/>
      <dgm:spPr/>
    </dgm:pt>
    <dgm:pt modelId="{C9363CA3-0FFE-47AE-9411-B87970784C31}" type="pres">
      <dgm:prSet presAssocID="{F96D58FB-F4E4-49D8-A26E-9B366C83E346}" presName="image2" presStyleCnt="0"/>
      <dgm:spPr/>
    </dgm:pt>
    <dgm:pt modelId="{9580A5F9-6D1E-4B03-A9ED-481F6B997C11}" type="pres">
      <dgm:prSet presAssocID="{F96D58FB-F4E4-49D8-A26E-9B366C83E346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F931254D-B661-43AA-8D35-4836D514C614}" type="pres">
      <dgm:prSet presAssocID="{F96D58FB-F4E4-49D8-A26E-9B366C83E346}" presName="imageaccent2" presStyleCnt="0"/>
      <dgm:spPr/>
    </dgm:pt>
    <dgm:pt modelId="{ED4A42AB-615C-4F8C-8F16-E9869EDABDE5}" type="pres">
      <dgm:prSet presAssocID="{F96D58FB-F4E4-49D8-A26E-9B366C83E346}" presName="accentRepeatNode" presStyleLbl="solidAlignAcc1" presStyleIdx="3" presStyleCnt="10"/>
      <dgm:spPr/>
    </dgm:pt>
    <dgm:pt modelId="{B8ECE512-B3D8-44DA-A2F3-F56968342069}" type="pres">
      <dgm:prSet presAssocID="{38DCEE6B-1B1C-4E9E-95EC-44CFB5CDF849}" presName="text3" presStyleCnt="0"/>
      <dgm:spPr/>
    </dgm:pt>
    <dgm:pt modelId="{F41141D0-8E81-439C-88A5-E4171F743FC6}" type="pres">
      <dgm:prSet presAssocID="{38DCEE6B-1B1C-4E9E-95EC-44CFB5CDF849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A24BF-63B5-418B-9421-CE452B709C70}" type="pres">
      <dgm:prSet presAssocID="{38DCEE6B-1B1C-4E9E-95EC-44CFB5CDF849}" presName="textaccent3" presStyleCnt="0"/>
      <dgm:spPr/>
    </dgm:pt>
    <dgm:pt modelId="{709E1942-C284-4A80-98CB-D2047E00060C}" type="pres">
      <dgm:prSet presAssocID="{38DCEE6B-1B1C-4E9E-95EC-44CFB5CDF849}" presName="accentRepeatNode" presStyleLbl="solidAlignAcc1" presStyleIdx="4" presStyleCnt="10"/>
      <dgm:spPr/>
    </dgm:pt>
    <dgm:pt modelId="{3481438D-DC3C-42E7-83AE-E7DD9F5A1200}" type="pres">
      <dgm:prSet presAssocID="{481CAEED-045F-4611-84A0-E017C98C6B64}" presName="image3" presStyleCnt="0"/>
      <dgm:spPr/>
    </dgm:pt>
    <dgm:pt modelId="{832BCD00-1DA4-420B-AE3D-1DE3C70BD4AB}" type="pres">
      <dgm:prSet presAssocID="{481CAEED-045F-4611-84A0-E017C98C6B64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D3601118-FA73-4B89-9561-D8215C1C2F21}" type="pres">
      <dgm:prSet presAssocID="{481CAEED-045F-4611-84A0-E017C98C6B64}" presName="imageaccent3" presStyleCnt="0"/>
      <dgm:spPr/>
    </dgm:pt>
    <dgm:pt modelId="{2BA9B354-7E94-4351-9231-5E6CC03728FB}" type="pres">
      <dgm:prSet presAssocID="{481CAEED-045F-4611-84A0-E017C98C6B64}" presName="accentRepeatNode" presStyleLbl="solidAlignAcc1" presStyleIdx="5" presStyleCnt="10"/>
      <dgm:spPr/>
    </dgm:pt>
    <dgm:pt modelId="{71389228-B8B9-4DBF-9829-DD0566A81E8D}" type="pres">
      <dgm:prSet presAssocID="{84025555-7C95-4B91-B843-BF2DB63B8296}" presName="text4" presStyleCnt="0"/>
      <dgm:spPr/>
    </dgm:pt>
    <dgm:pt modelId="{65E10BD7-6DF7-4FCD-BA7D-61F7A3D5ACCB}" type="pres">
      <dgm:prSet presAssocID="{84025555-7C95-4B91-B843-BF2DB63B8296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2A11C-D86D-4612-8CF4-E6CFD9853101}" type="pres">
      <dgm:prSet presAssocID="{84025555-7C95-4B91-B843-BF2DB63B8296}" presName="textaccent4" presStyleCnt="0"/>
      <dgm:spPr/>
    </dgm:pt>
    <dgm:pt modelId="{C0870B00-9143-4C3A-A14E-318B531C147B}" type="pres">
      <dgm:prSet presAssocID="{84025555-7C95-4B91-B843-BF2DB63B8296}" presName="accentRepeatNode" presStyleLbl="solidAlignAcc1" presStyleIdx="6" presStyleCnt="10"/>
      <dgm:spPr/>
    </dgm:pt>
    <dgm:pt modelId="{0CCBA11F-4276-49F2-9B9C-859A48E651E6}" type="pres">
      <dgm:prSet presAssocID="{E681E0A8-574D-4725-BF81-396620F61757}" presName="image4" presStyleCnt="0"/>
      <dgm:spPr/>
    </dgm:pt>
    <dgm:pt modelId="{D4245956-0C7B-439A-BEAF-1C1FA303F9A1}" type="pres">
      <dgm:prSet presAssocID="{E681E0A8-574D-4725-BF81-396620F61757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86161094-EF65-40EF-94E2-05ECC150D971}" type="pres">
      <dgm:prSet presAssocID="{E681E0A8-574D-4725-BF81-396620F61757}" presName="imageaccent4" presStyleCnt="0"/>
      <dgm:spPr/>
    </dgm:pt>
    <dgm:pt modelId="{1A7A9205-3B56-4773-8A89-540D33DC53B1}" type="pres">
      <dgm:prSet presAssocID="{E681E0A8-574D-4725-BF81-396620F61757}" presName="accentRepeatNode" presStyleLbl="solidAlignAcc1" presStyleIdx="7" presStyleCnt="10"/>
      <dgm:spPr/>
    </dgm:pt>
    <dgm:pt modelId="{8E0A3008-F81A-4011-BA1C-94559D6C25FA}" type="pres">
      <dgm:prSet presAssocID="{AC912CCB-BBA0-4101-AED3-D000F5ABC5E2}" presName="text5" presStyleCnt="0"/>
      <dgm:spPr/>
    </dgm:pt>
    <dgm:pt modelId="{0986CC72-4849-47C7-93F1-9F158B8EBB7F}" type="pres">
      <dgm:prSet presAssocID="{AC912CCB-BBA0-4101-AED3-D000F5ABC5E2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43880-FB24-4DCC-AAA6-FE27E0D9CA82}" type="pres">
      <dgm:prSet presAssocID="{AC912CCB-BBA0-4101-AED3-D000F5ABC5E2}" presName="textaccent5" presStyleCnt="0"/>
      <dgm:spPr/>
    </dgm:pt>
    <dgm:pt modelId="{22DF396F-7493-4B1A-A519-221D3A9FE59C}" type="pres">
      <dgm:prSet presAssocID="{AC912CCB-BBA0-4101-AED3-D000F5ABC5E2}" presName="accentRepeatNode" presStyleLbl="solidAlignAcc1" presStyleIdx="8" presStyleCnt="10"/>
      <dgm:spPr/>
    </dgm:pt>
    <dgm:pt modelId="{9A01F5F5-622B-4C89-B443-106BBF9A859E}" type="pres">
      <dgm:prSet presAssocID="{BD207E40-6826-4ACB-A15F-F2AD4873933E}" presName="image5" presStyleCnt="0"/>
      <dgm:spPr/>
    </dgm:pt>
    <dgm:pt modelId="{9EC6EF81-E923-470D-B784-7E004C7F8005}" type="pres">
      <dgm:prSet presAssocID="{BD207E40-6826-4ACB-A15F-F2AD4873933E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BC4D94AD-57B4-43B1-836E-44BF294DBBF0}" type="pres">
      <dgm:prSet presAssocID="{BD207E40-6826-4ACB-A15F-F2AD4873933E}" presName="imageaccent5" presStyleCnt="0"/>
      <dgm:spPr/>
    </dgm:pt>
    <dgm:pt modelId="{43096172-E462-4731-88EC-3F6D9FD2B35B}" type="pres">
      <dgm:prSet presAssocID="{BD207E40-6826-4ACB-A15F-F2AD4873933E}" presName="accentRepeatNode" presStyleLbl="solidAlignAcc1" presStyleIdx="9" presStyleCnt="10"/>
      <dgm:spPr/>
    </dgm:pt>
  </dgm:ptLst>
  <dgm:cxnLst>
    <dgm:cxn modelId="{866A76FF-7A5E-4876-92C7-D969F23D070E}" type="presOf" srcId="{2A09A2F3-F74A-445C-BF26-1F17D210EB2D}" destId="{AFD30F00-6138-49B1-8FEC-EB00600A6A2E}" srcOrd="0" destOrd="0" presId="urn:microsoft.com/office/officeart/2008/layout/HexagonCluster"/>
    <dgm:cxn modelId="{80F69804-3668-4BB9-AEDE-DE9FBB3BEB16}" type="presOf" srcId="{E681E0A8-574D-4725-BF81-396620F61757}" destId="{D4245956-0C7B-439A-BEAF-1C1FA303F9A1}" srcOrd="0" destOrd="0" presId="urn:microsoft.com/office/officeart/2008/layout/HexagonCluster"/>
    <dgm:cxn modelId="{42E47413-4EC2-47D8-8378-D134687715A1}" srcId="{A626C5B5-1BB7-4AEC-99A3-6FE07CCFC8C4}" destId="{2A09A2F3-F74A-445C-BF26-1F17D210EB2D}" srcOrd="1" destOrd="0" parTransId="{3CEB31A7-AFF2-4086-BE28-02F21A66BFC3}" sibTransId="{F96D58FB-F4E4-49D8-A26E-9B366C83E346}"/>
    <dgm:cxn modelId="{36FFF084-A625-4414-A8F5-98E3BF396FD0}" srcId="{A626C5B5-1BB7-4AEC-99A3-6FE07CCFC8C4}" destId="{38DCEE6B-1B1C-4E9E-95EC-44CFB5CDF849}" srcOrd="2" destOrd="0" parTransId="{7EA8EDC9-A5D4-404F-B421-038DB13E783F}" sibTransId="{481CAEED-045F-4611-84A0-E017C98C6B64}"/>
    <dgm:cxn modelId="{6753E19D-EA8B-44DF-901D-B32A8737FB7B}" type="presOf" srcId="{481CAEED-045F-4611-84A0-E017C98C6B64}" destId="{832BCD00-1DA4-420B-AE3D-1DE3C70BD4AB}" srcOrd="0" destOrd="0" presId="urn:microsoft.com/office/officeart/2008/layout/HexagonCluster"/>
    <dgm:cxn modelId="{68AC3D8E-C928-4383-B16B-E48BE2F6E188}" type="presOf" srcId="{04BC9413-F2ED-4F29-956F-E3C7BC7AB2FD}" destId="{CD7EC7DD-5083-4B91-914E-53B64A742CD0}" srcOrd="0" destOrd="0" presId="urn:microsoft.com/office/officeart/2008/layout/HexagonCluster"/>
    <dgm:cxn modelId="{48B160C5-B62F-4629-A4C5-89BB662BEDA6}" type="presOf" srcId="{84025555-7C95-4B91-B843-BF2DB63B8296}" destId="{65E10BD7-6DF7-4FCD-BA7D-61F7A3D5ACCB}" srcOrd="0" destOrd="0" presId="urn:microsoft.com/office/officeart/2008/layout/HexagonCluster"/>
    <dgm:cxn modelId="{99449E7F-DE47-4249-A6EA-08AA9B889395}" type="presOf" srcId="{AC912CCB-BBA0-4101-AED3-D000F5ABC5E2}" destId="{0986CC72-4849-47C7-93F1-9F158B8EBB7F}" srcOrd="0" destOrd="0" presId="urn:microsoft.com/office/officeart/2008/layout/HexagonCluster"/>
    <dgm:cxn modelId="{98C7CEDF-4362-4342-A9DC-5107A90A2AF0}" srcId="{A626C5B5-1BB7-4AEC-99A3-6FE07CCFC8C4}" destId="{84025555-7C95-4B91-B843-BF2DB63B8296}" srcOrd="3" destOrd="0" parTransId="{C699C004-08FB-4768-93C4-614BE6A7AC0D}" sibTransId="{E681E0A8-574D-4725-BF81-396620F61757}"/>
    <dgm:cxn modelId="{3F0E89B4-2BCF-4FA5-A516-9CA699537264}" type="presOf" srcId="{38DCEE6B-1B1C-4E9E-95EC-44CFB5CDF849}" destId="{F41141D0-8E81-439C-88A5-E4171F743FC6}" srcOrd="0" destOrd="0" presId="urn:microsoft.com/office/officeart/2008/layout/HexagonCluster"/>
    <dgm:cxn modelId="{E94CF2F7-79D2-4153-82C2-BD43BFFEFEFE}" type="presOf" srcId="{A626C5B5-1BB7-4AEC-99A3-6FE07CCFC8C4}" destId="{A63865EC-FBDF-4560-BA00-08F177BF3D76}" srcOrd="0" destOrd="0" presId="urn:microsoft.com/office/officeart/2008/layout/HexagonCluster"/>
    <dgm:cxn modelId="{19269329-2150-44AD-A3AC-AB7D5D4860ED}" type="presOf" srcId="{F96D58FB-F4E4-49D8-A26E-9B366C83E346}" destId="{9580A5F9-6D1E-4B03-A9ED-481F6B997C11}" srcOrd="0" destOrd="0" presId="urn:microsoft.com/office/officeart/2008/layout/HexagonCluster"/>
    <dgm:cxn modelId="{516B7AD9-A6A5-4BEF-884C-3B9FB61A78F7}" type="presOf" srcId="{BD207E40-6826-4ACB-A15F-F2AD4873933E}" destId="{9EC6EF81-E923-470D-B784-7E004C7F8005}" srcOrd="0" destOrd="0" presId="urn:microsoft.com/office/officeart/2008/layout/HexagonCluster"/>
    <dgm:cxn modelId="{4C65A44D-71C8-4A09-94C3-BCA647349702}" srcId="{A626C5B5-1BB7-4AEC-99A3-6FE07CCFC8C4}" destId="{04BC9413-F2ED-4F29-956F-E3C7BC7AB2FD}" srcOrd="0" destOrd="0" parTransId="{589C85AC-6552-498B-BED0-E6E96A93F5F0}" sibTransId="{4A7CDF3E-73E7-4F12-96E5-2A41707A10C5}"/>
    <dgm:cxn modelId="{B9D780D8-D056-4C6A-B8D2-29C871F9020E}" srcId="{A626C5B5-1BB7-4AEC-99A3-6FE07CCFC8C4}" destId="{AC912CCB-BBA0-4101-AED3-D000F5ABC5E2}" srcOrd="4" destOrd="0" parTransId="{ACC3BAD6-755E-42EB-A45B-3E3609481299}" sibTransId="{BD207E40-6826-4ACB-A15F-F2AD4873933E}"/>
    <dgm:cxn modelId="{8D2E62F3-01F4-4234-AC45-34C4EF3F53B7}" type="presOf" srcId="{4A7CDF3E-73E7-4F12-96E5-2A41707A10C5}" destId="{9B07BE6E-F3A3-479F-BE93-13116564A9B8}" srcOrd="0" destOrd="0" presId="urn:microsoft.com/office/officeart/2008/layout/HexagonCluster"/>
    <dgm:cxn modelId="{256FA224-41C3-4B7F-B070-EF44C0E4C041}" type="presParOf" srcId="{A63865EC-FBDF-4560-BA00-08F177BF3D76}" destId="{68CFCD97-069A-4D46-AD74-27F6722C1B8F}" srcOrd="0" destOrd="0" presId="urn:microsoft.com/office/officeart/2008/layout/HexagonCluster"/>
    <dgm:cxn modelId="{81B5DA22-DD14-42B5-9346-5A7FE7148EAB}" type="presParOf" srcId="{68CFCD97-069A-4D46-AD74-27F6722C1B8F}" destId="{CD7EC7DD-5083-4B91-914E-53B64A742CD0}" srcOrd="0" destOrd="0" presId="urn:microsoft.com/office/officeart/2008/layout/HexagonCluster"/>
    <dgm:cxn modelId="{D7DAB52B-ADD7-49C4-A705-4F7FA3622013}" type="presParOf" srcId="{A63865EC-FBDF-4560-BA00-08F177BF3D76}" destId="{0F044256-947F-468F-8AF1-766760733645}" srcOrd="1" destOrd="0" presId="urn:microsoft.com/office/officeart/2008/layout/HexagonCluster"/>
    <dgm:cxn modelId="{283B76BD-CD28-42F7-B4BF-AD8997D6470E}" type="presParOf" srcId="{0F044256-947F-468F-8AF1-766760733645}" destId="{EC21E73D-FBFF-4EEF-AB33-68BEAD9E016F}" srcOrd="0" destOrd="0" presId="urn:microsoft.com/office/officeart/2008/layout/HexagonCluster"/>
    <dgm:cxn modelId="{4E1A5EF4-8BE5-495F-B6C1-B284819544CB}" type="presParOf" srcId="{A63865EC-FBDF-4560-BA00-08F177BF3D76}" destId="{FE0D5A66-D701-423D-924D-D949728C61CB}" srcOrd="2" destOrd="0" presId="urn:microsoft.com/office/officeart/2008/layout/HexagonCluster"/>
    <dgm:cxn modelId="{94A8C4E5-1E4C-40D1-8F0B-4536C339CA9C}" type="presParOf" srcId="{FE0D5A66-D701-423D-924D-D949728C61CB}" destId="{9B07BE6E-F3A3-479F-BE93-13116564A9B8}" srcOrd="0" destOrd="0" presId="urn:microsoft.com/office/officeart/2008/layout/HexagonCluster"/>
    <dgm:cxn modelId="{ED2018C2-DB9A-495B-AF96-28D5DB14AF44}" type="presParOf" srcId="{A63865EC-FBDF-4560-BA00-08F177BF3D76}" destId="{80852D9D-FAAA-485C-B146-FEFF7B4C0D9E}" srcOrd="3" destOrd="0" presId="urn:microsoft.com/office/officeart/2008/layout/HexagonCluster"/>
    <dgm:cxn modelId="{29155F01-813F-4319-8563-AFA001B12F98}" type="presParOf" srcId="{80852D9D-FAAA-485C-B146-FEFF7B4C0D9E}" destId="{E99FC034-A79B-449B-BADB-F8B7CB7E510E}" srcOrd="0" destOrd="0" presId="urn:microsoft.com/office/officeart/2008/layout/HexagonCluster"/>
    <dgm:cxn modelId="{D3C995E2-B2AE-4547-94D4-01BD3FB9E2CF}" type="presParOf" srcId="{A63865EC-FBDF-4560-BA00-08F177BF3D76}" destId="{2D673AA0-141A-4021-A48C-3F6B78E17063}" srcOrd="4" destOrd="0" presId="urn:microsoft.com/office/officeart/2008/layout/HexagonCluster"/>
    <dgm:cxn modelId="{72499E56-DECF-4265-932A-981E7AB8AE7C}" type="presParOf" srcId="{2D673AA0-141A-4021-A48C-3F6B78E17063}" destId="{AFD30F00-6138-49B1-8FEC-EB00600A6A2E}" srcOrd="0" destOrd="0" presId="urn:microsoft.com/office/officeart/2008/layout/HexagonCluster"/>
    <dgm:cxn modelId="{02FB1CE4-ACC9-4E7D-98E6-E50562E8DEC9}" type="presParOf" srcId="{A63865EC-FBDF-4560-BA00-08F177BF3D76}" destId="{7831DA6A-7D86-4DB2-B17A-8A18EB28E950}" srcOrd="5" destOrd="0" presId="urn:microsoft.com/office/officeart/2008/layout/HexagonCluster"/>
    <dgm:cxn modelId="{E4DD1808-CCDE-4700-8884-4BD50AB76EF4}" type="presParOf" srcId="{7831DA6A-7D86-4DB2-B17A-8A18EB28E950}" destId="{015EF157-BF0F-4C47-BF9B-C7B344B50DDC}" srcOrd="0" destOrd="0" presId="urn:microsoft.com/office/officeart/2008/layout/HexagonCluster"/>
    <dgm:cxn modelId="{20E57924-DBA0-4241-AB8F-0FA99BC31B2A}" type="presParOf" srcId="{A63865EC-FBDF-4560-BA00-08F177BF3D76}" destId="{C9363CA3-0FFE-47AE-9411-B87970784C31}" srcOrd="6" destOrd="0" presId="urn:microsoft.com/office/officeart/2008/layout/HexagonCluster"/>
    <dgm:cxn modelId="{107FEA5B-BCF4-411D-92EC-7A3A86AA6012}" type="presParOf" srcId="{C9363CA3-0FFE-47AE-9411-B87970784C31}" destId="{9580A5F9-6D1E-4B03-A9ED-481F6B997C11}" srcOrd="0" destOrd="0" presId="urn:microsoft.com/office/officeart/2008/layout/HexagonCluster"/>
    <dgm:cxn modelId="{2BC6AD46-5F77-41B9-8E78-2DC54ADA4696}" type="presParOf" srcId="{A63865EC-FBDF-4560-BA00-08F177BF3D76}" destId="{F931254D-B661-43AA-8D35-4836D514C614}" srcOrd="7" destOrd="0" presId="urn:microsoft.com/office/officeart/2008/layout/HexagonCluster"/>
    <dgm:cxn modelId="{D2554491-71AB-456B-A4EC-725B40E64FC3}" type="presParOf" srcId="{F931254D-B661-43AA-8D35-4836D514C614}" destId="{ED4A42AB-615C-4F8C-8F16-E9869EDABDE5}" srcOrd="0" destOrd="0" presId="urn:microsoft.com/office/officeart/2008/layout/HexagonCluster"/>
    <dgm:cxn modelId="{8A2FBAC9-1F48-498A-9E00-6F6E1D4FF995}" type="presParOf" srcId="{A63865EC-FBDF-4560-BA00-08F177BF3D76}" destId="{B8ECE512-B3D8-44DA-A2F3-F56968342069}" srcOrd="8" destOrd="0" presId="urn:microsoft.com/office/officeart/2008/layout/HexagonCluster"/>
    <dgm:cxn modelId="{022A120F-F777-4A74-83F9-469EB720AE05}" type="presParOf" srcId="{B8ECE512-B3D8-44DA-A2F3-F56968342069}" destId="{F41141D0-8E81-439C-88A5-E4171F743FC6}" srcOrd="0" destOrd="0" presId="urn:microsoft.com/office/officeart/2008/layout/HexagonCluster"/>
    <dgm:cxn modelId="{54BCD327-4ED9-477C-915F-AFF66F1BEF03}" type="presParOf" srcId="{A63865EC-FBDF-4560-BA00-08F177BF3D76}" destId="{B05A24BF-63B5-418B-9421-CE452B709C70}" srcOrd="9" destOrd="0" presId="urn:microsoft.com/office/officeart/2008/layout/HexagonCluster"/>
    <dgm:cxn modelId="{8E9B73CB-F00B-4644-8CC8-C55C655DA568}" type="presParOf" srcId="{B05A24BF-63B5-418B-9421-CE452B709C70}" destId="{709E1942-C284-4A80-98CB-D2047E00060C}" srcOrd="0" destOrd="0" presId="urn:microsoft.com/office/officeart/2008/layout/HexagonCluster"/>
    <dgm:cxn modelId="{A8540F40-DA29-4838-80BD-C44277F40DC3}" type="presParOf" srcId="{A63865EC-FBDF-4560-BA00-08F177BF3D76}" destId="{3481438D-DC3C-42E7-83AE-E7DD9F5A1200}" srcOrd="10" destOrd="0" presId="urn:microsoft.com/office/officeart/2008/layout/HexagonCluster"/>
    <dgm:cxn modelId="{5E6977C9-1279-4C58-B96F-7DDDF4349C8F}" type="presParOf" srcId="{3481438D-DC3C-42E7-83AE-E7DD9F5A1200}" destId="{832BCD00-1DA4-420B-AE3D-1DE3C70BD4AB}" srcOrd="0" destOrd="0" presId="urn:microsoft.com/office/officeart/2008/layout/HexagonCluster"/>
    <dgm:cxn modelId="{5017F562-D2ED-4DD7-B4C5-51CEBC2B6E56}" type="presParOf" srcId="{A63865EC-FBDF-4560-BA00-08F177BF3D76}" destId="{D3601118-FA73-4B89-9561-D8215C1C2F21}" srcOrd="11" destOrd="0" presId="urn:microsoft.com/office/officeart/2008/layout/HexagonCluster"/>
    <dgm:cxn modelId="{44BA2B91-E421-4848-B64B-26D67D23B5C9}" type="presParOf" srcId="{D3601118-FA73-4B89-9561-D8215C1C2F21}" destId="{2BA9B354-7E94-4351-9231-5E6CC03728FB}" srcOrd="0" destOrd="0" presId="urn:microsoft.com/office/officeart/2008/layout/HexagonCluster"/>
    <dgm:cxn modelId="{E0C53D70-F91E-4ECA-A196-6DB556BAAECA}" type="presParOf" srcId="{A63865EC-FBDF-4560-BA00-08F177BF3D76}" destId="{71389228-B8B9-4DBF-9829-DD0566A81E8D}" srcOrd="12" destOrd="0" presId="urn:microsoft.com/office/officeart/2008/layout/HexagonCluster"/>
    <dgm:cxn modelId="{26DEA86E-7076-49C0-BEC8-EC1C2E6D0BFF}" type="presParOf" srcId="{71389228-B8B9-4DBF-9829-DD0566A81E8D}" destId="{65E10BD7-6DF7-4FCD-BA7D-61F7A3D5ACCB}" srcOrd="0" destOrd="0" presId="urn:microsoft.com/office/officeart/2008/layout/HexagonCluster"/>
    <dgm:cxn modelId="{64997365-5AA8-474E-B354-89D8D5B703B4}" type="presParOf" srcId="{A63865EC-FBDF-4560-BA00-08F177BF3D76}" destId="{52F2A11C-D86D-4612-8CF4-E6CFD9853101}" srcOrd="13" destOrd="0" presId="urn:microsoft.com/office/officeart/2008/layout/HexagonCluster"/>
    <dgm:cxn modelId="{631AD74D-BCED-4EFE-B221-2D0543059DB5}" type="presParOf" srcId="{52F2A11C-D86D-4612-8CF4-E6CFD9853101}" destId="{C0870B00-9143-4C3A-A14E-318B531C147B}" srcOrd="0" destOrd="0" presId="urn:microsoft.com/office/officeart/2008/layout/HexagonCluster"/>
    <dgm:cxn modelId="{A0B8D163-1A82-4006-A5BA-DB0E8F342373}" type="presParOf" srcId="{A63865EC-FBDF-4560-BA00-08F177BF3D76}" destId="{0CCBA11F-4276-49F2-9B9C-859A48E651E6}" srcOrd="14" destOrd="0" presId="urn:microsoft.com/office/officeart/2008/layout/HexagonCluster"/>
    <dgm:cxn modelId="{F5C360C1-97AD-4356-B157-6789B5ED72A7}" type="presParOf" srcId="{0CCBA11F-4276-49F2-9B9C-859A48E651E6}" destId="{D4245956-0C7B-439A-BEAF-1C1FA303F9A1}" srcOrd="0" destOrd="0" presId="urn:microsoft.com/office/officeart/2008/layout/HexagonCluster"/>
    <dgm:cxn modelId="{E77889D5-44C9-40D9-BA10-BE49F5605C75}" type="presParOf" srcId="{A63865EC-FBDF-4560-BA00-08F177BF3D76}" destId="{86161094-EF65-40EF-94E2-05ECC150D971}" srcOrd="15" destOrd="0" presId="urn:microsoft.com/office/officeart/2008/layout/HexagonCluster"/>
    <dgm:cxn modelId="{B36ED304-2991-4C1A-8A9F-4A9A4F8501E4}" type="presParOf" srcId="{86161094-EF65-40EF-94E2-05ECC150D971}" destId="{1A7A9205-3B56-4773-8A89-540D33DC53B1}" srcOrd="0" destOrd="0" presId="urn:microsoft.com/office/officeart/2008/layout/HexagonCluster"/>
    <dgm:cxn modelId="{59CF57FE-2918-4467-902B-46453A960391}" type="presParOf" srcId="{A63865EC-FBDF-4560-BA00-08F177BF3D76}" destId="{8E0A3008-F81A-4011-BA1C-94559D6C25FA}" srcOrd="16" destOrd="0" presId="urn:microsoft.com/office/officeart/2008/layout/HexagonCluster"/>
    <dgm:cxn modelId="{2623253C-7846-4479-9855-4F23A42742B0}" type="presParOf" srcId="{8E0A3008-F81A-4011-BA1C-94559D6C25FA}" destId="{0986CC72-4849-47C7-93F1-9F158B8EBB7F}" srcOrd="0" destOrd="0" presId="urn:microsoft.com/office/officeart/2008/layout/HexagonCluster"/>
    <dgm:cxn modelId="{54AA80AF-F688-4A74-A0B6-5658C6D068E2}" type="presParOf" srcId="{A63865EC-FBDF-4560-BA00-08F177BF3D76}" destId="{5A143880-FB24-4DCC-AAA6-FE27E0D9CA82}" srcOrd="17" destOrd="0" presId="urn:microsoft.com/office/officeart/2008/layout/HexagonCluster"/>
    <dgm:cxn modelId="{0DFDB7BB-CCD7-48B1-9343-3D96DAEB6E4F}" type="presParOf" srcId="{5A143880-FB24-4DCC-AAA6-FE27E0D9CA82}" destId="{22DF396F-7493-4B1A-A519-221D3A9FE59C}" srcOrd="0" destOrd="0" presId="urn:microsoft.com/office/officeart/2008/layout/HexagonCluster"/>
    <dgm:cxn modelId="{DC20D565-84EA-4F92-8506-4DB9F3A551DE}" type="presParOf" srcId="{A63865EC-FBDF-4560-BA00-08F177BF3D76}" destId="{9A01F5F5-622B-4C89-B443-106BBF9A859E}" srcOrd="18" destOrd="0" presId="urn:microsoft.com/office/officeart/2008/layout/HexagonCluster"/>
    <dgm:cxn modelId="{FF57A26D-233A-4FA6-B9D7-B395A443CB55}" type="presParOf" srcId="{9A01F5F5-622B-4C89-B443-106BBF9A859E}" destId="{9EC6EF81-E923-470D-B784-7E004C7F8005}" srcOrd="0" destOrd="0" presId="urn:microsoft.com/office/officeart/2008/layout/HexagonCluster"/>
    <dgm:cxn modelId="{57EB694C-4CEE-45C4-A0CC-FF147E0FBFF4}" type="presParOf" srcId="{A63865EC-FBDF-4560-BA00-08F177BF3D76}" destId="{BC4D94AD-57B4-43B1-836E-44BF294DBBF0}" srcOrd="19" destOrd="0" presId="urn:microsoft.com/office/officeart/2008/layout/HexagonCluster"/>
    <dgm:cxn modelId="{DC8B817F-6F20-4823-A676-F0C6D1489E92}" type="presParOf" srcId="{BC4D94AD-57B4-43B1-836E-44BF294DBBF0}" destId="{43096172-E462-4731-88EC-3F6D9FD2B35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3E72DA-C079-4E71-8815-3A79C8F75C3B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E15F0D78-5AF6-4412-9A36-889D848B828B}">
      <dgm:prSet phldrT="[Metin]"/>
      <dgm:spPr/>
      <dgm:t>
        <a:bodyPr/>
        <a:lstStyle/>
        <a:p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Grad</a:t>
          </a:r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ACA562-2C30-49E5-BA00-C84545880F9B}" type="parTrans" cxnId="{190DBF95-F119-44C8-97B6-8D51B4C0E4D7}">
      <dgm:prSet/>
      <dgm:spPr/>
      <dgm:t>
        <a:bodyPr/>
        <a:lstStyle/>
        <a:p>
          <a:endParaRPr lang="tr-TR"/>
        </a:p>
      </dgm:t>
    </dgm:pt>
    <dgm:pt modelId="{20EA20BE-6FC9-4851-85B1-FD55A794E42F}" type="sibTrans" cxnId="{190DBF95-F119-44C8-97B6-8D51B4C0E4D7}">
      <dgm:prSet/>
      <dgm:spPr/>
      <dgm:t>
        <a:bodyPr/>
        <a:lstStyle/>
        <a:p>
          <a:endParaRPr lang="tr-TR"/>
        </a:p>
      </dgm:t>
    </dgm:pt>
    <dgm:pt modelId="{40B3AFAC-7746-4560-87F0-879FA12E75D4}">
      <dgm:prSet phldrT="[Metin]" custT="1"/>
      <dgm:spPr/>
      <dgm:t>
        <a:bodyPr anchor="ctr"/>
        <a:lstStyle/>
        <a:p>
          <a:r>
            <a:rPr lang="tr-TR" sz="1200" dirty="0" smtClean="0"/>
            <a:t>Uyuşma</a:t>
          </a:r>
        </a:p>
        <a:p>
          <a:r>
            <a:rPr lang="tr-TR" sz="1200" dirty="0" smtClean="0"/>
            <a:t>Karıncalanma</a:t>
          </a:r>
        </a:p>
        <a:p>
          <a:r>
            <a:rPr lang="tr-TR" sz="1200" dirty="0" smtClean="0"/>
            <a:t>His kaybı</a:t>
          </a:r>
        </a:p>
        <a:p>
          <a:r>
            <a:rPr lang="tr-TR" sz="1200" dirty="0" smtClean="0"/>
            <a:t>Ağrı</a:t>
          </a:r>
        </a:p>
        <a:p>
          <a:r>
            <a:rPr lang="tr-TR" sz="1200" dirty="0" smtClean="0"/>
            <a:t>Ödem</a:t>
          </a:r>
        </a:p>
        <a:p>
          <a:r>
            <a:rPr lang="tr-TR" sz="1200" dirty="0" smtClean="0"/>
            <a:t>GYA normal</a:t>
          </a:r>
        </a:p>
      </dgm:t>
    </dgm:pt>
    <dgm:pt modelId="{E6857D2B-879A-40E1-A01F-2A37DCAAD02A}" type="parTrans" cxnId="{B6E77470-5298-466A-90D8-7ADDA9B95DF1}">
      <dgm:prSet/>
      <dgm:spPr/>
      <dgm:t>
        <a:bodyPr/>
        <a:lstStyle/>
        <a:p>
          <a:endParaRPr lang="tr-TR"/>
        </a:p>
      </dgm:t>
    </dgm:pt>
    <dgm:pt modelId="{4C1FBB47-18FB-4EA9-B028-837DAA9556C0}" type="sibTrans" cxnId="{B6E77470-5298-466A-90D8-7ADDA9B95DF1}">
      <dgm:prSet/>
      <dgm:spPr/>
      <dgm:t>
        <a:bodyPr/>
        <a:lstStyle/>
        <a:p>
          <a:endParaRPr lang="tr-TR"/>
        </a:p>
      </dgm:t>
    </dgm:pt>
    <dgm:pt modelId="{EB29D8D7-EF4C-4BF9-AB2E-A5B5FB24FFA9}">
      <dgm:prSet phldrT="[Metin]"/>
      <dgm:spPr/>
      <dgm:t>
        <a:bodyPr/>
        <a:lstStyle/>
        <a:p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Grad</a:t>
          </a:r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396246-B2E7-49E3-AF11-5AC335AAA8B4}" type="parTrans" cxnId="{DB4140DC-2DE2-475B-819E-3503FD4A36ED}">
      <dgm:prSet/>
      <dgm:spPr/>
      <dgm:t>
        <a:bodyPr/>
        <a:lstStyle/>
        <a:p>
          <a:endParaRPr lang="tr-TR"/>
        </a:p>
      </dgm:t>
    </dgm:pt>
    <dgm:pt modelId="{812A9012-A55C-42D2-ADF1-B0B38FFF1CA5}" type="sibTrans" cxnId="{DB4140DC-2DE2-475B-819E-3503FD4A36ED}">
      <dgm:prSet/>
      <dgm:spPr/>
      <dgm:t>
        <a:bodyPr/>
        <a:lstStyle/>
        <a:p>
          <a:endParaRPr lang="tr-TR"/>
        </a:p>
      </dgm:t>
    </dgm:pt>
    <dgm:pt modelId="{C8C61369-368D-4482-8CA0-863EBE688162}">
      <dgm:prSet phldrT="[Metin]" custT="1"/>
      <dgm:spPr/>
      <dgm:t>
        <a:bodyPr anchor="ctr"/>
        <a:lstStyle/>
        <a:p>
          <a:r>
            <a:rPr lang="tr-TR" sz="1200" dirty="0" smtClean="0"/>
            <a:t>Ağrı</a:t>
          </a:r>
          <a:endParaRPr lang="tr-TR" sz="1200" dirty="0"/>
        </a:p>
      </dgm:t>
    </dgm:pt>
    <dgm:pt modelId="{D6E6AABA-FA9A-4F8B-AF5F-69B7545F7D6E}" type="parTrans" cxnId="{8B2E5337-E3FA-4BFD-92E7-E79B192E98AE}">
      <dgm:prSet/>
      <dgm:spPr/>
      <dgm:t>
        <a:bodyPr/>
        <a:lstStyle/>
        <a:p>
          <a:endParaRPr lang="tr-TR"/>
        </a:p>
      </dgm:t>
    </dgm:pt>
    <dgm:pt modelId="{2227A09D-11A0-4AC5-9F6E-DDA8B971C1B5}" type="sibTrans" cxnId="{8B2E5337-E3FA-4BFD-92E7-E79B192E98AE}">
      <dgm:prSet/>
      <dgm:spPr/>
      <dgm:t>
        <a:bodyPr/>
        <a:lstStyle/>
        <a:p>
          <a:endParaRPr lang="tr-TR"/>
        </a:p>
      </dgm:t>
    </dgm:pt>
    <dgm:pt modelId="{1D9E92F5-B900-4F97-A4C8-AFA16288D2D7}">
      <dgm:prSet phldrT="[Metin]"/>
      <dgm:spPr/>
      <dgm:t>
        <a:bodyPr/>
        <a:lstStyle/>
        <a:p>
          <a:r>
            <a:rPr lang="tr-T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Grad</a:t>
          </a:r>
          <a:r>
            <a: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endParaRPr lang="tr-T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6EFC05-4363-4DF1-9E52-DAE55EFE1137}" type="parTrans" cxnId="{4D9A447A-80B1-428C-B584-06EEC649EDBC}">
      <dgm:prSet/>
      <dgm:spPr/>
      <dgm:t>
        <a:bodyPr/>
        <a:lstStyle/>
        <a:p>
          <a:endParaRPr lang="tr-TR"/>
        </a:p>
      </dgm:t>
    </dgm:pt>
    <dgm:pt modelId="{C20C5C66-0B3B-483F-90B3-09DFDEC075CC}" type="sibTrans" cxnId="{4D9A447A-80B1-428C-B584-06EEC649EDBC}">
      <dgm:prSet/>
      <dgm:spPr/>
      <dgm:t>
        <a:bodyPr/>
        <a:lstStyle/>
        <a:p>
          <a:endParaRPr lang="tr-TR"/>
        </a:p>
      </dgm:t>
    </dgm:pt>
    <dgm:pt modelId="{24FA8021-3DD5-47BC-B048-D066EC2D2537}">
      <dgm:prSet phldrT="[Metin]" custT="1"/>
      <dgm:spPr/>
      <dgm:t>
        <a:bodyPr anchor="ctr"/>
        <a:lstStyle/>
        <a:p>
          <a:r>
            <a:rPr lang="tr-TR" sz="1200" dirty="0" smtClean="0"/>
            <a:t>Yaş </a:t>
          </a:r>
          <a:r>
            <a:rPr lang="tr-TR" sz="1200" dirty="0" err="1" smtClean="0"/>
            <a:t>deskuamasyon</a:t>
          </a:r>
          <a:endParaRPr lang="tr-TR" sz="1200" dirty="0"/>
        </a:p>
      </dgm:t>
    </dgm:pt>
    <dgm:pt modelId="{87A0E369-94EF-40BC-826D-EE8E7822F2B2}" type="parTrans" cxnId="{20C5F471-CDB9-4223-AE38-4CDEFFEA53EE}">
      <dgm:prSet/>
      <dgm:spPr/>
      <dgm:t>
        <a:bodyPr/>
        <a:lstStyle/>
        <a:p>
          <a:endParaRPr lang="tr-TR"/>
        </a:p>
      </dgm:t>
    </dgm:pt>
    <dgm:pt modelId="{B28E0E59-B87E-4E72-AD05-175C32663E0F}" type="sibTrans" cxnId="{20C5F471-CDB9-4223-AE38-4CDEFFEA53EE}">
      <dgm:prSet/>
      <dgm:spPr/>
      <dgm:t>
        <a:bodyPr/>
        <a:lstStyle/>
        <a:p>
          <a:endParaRPr lang="tr-TR"/>
        </a:p>
      </dgm:t>
    </dgm:pt>
    <dgm:pt modelId="{AC95F241-68F2-47ED-9764-B1A55C56BC19}">
      <dgm:prSet phldrT="[Metin]" custT="1"/>
      <dgm:spPr/>
      <dgm:t>
        <a:bodyPr anchor="ctr"/>
        <a:lstStyle/>
        <a:p>
          <a:r>
            <a:rPr lang="tr-TR" sz="1200" dirty="0" smtClean="0"/>
            <a:t>Ödem</a:t>
          </a:r>
        </a:p>
      </dgm:t>
    </dgm:pt>
    <dgm:pt modelId="{14EDDFF6-3387-4A73-AA7A-0EBBD47B55A1}" type="parTrans" cxnId="{80088B8E-211F-4667-A8B0-D1793DF393EC}">
      <dgm:prSet/>
      <dgm:spPr/>
      <dgm:t>
        <a:bodyPr/>
        <a:lstStyle/>
        <a:p>
          <a:endParaRPr lang="tr-TR"/>
        </a:p>
      </dgm:t>
    </dgm:pt>
    <dgm:pt modelId="{01EA224A-2B50-4807-ADA9-D1EABCA15666}" type="sibTrans" cxnId="{80088B8E-211F-4667-A8B0-D1793DF393EC}">
      <dgm:prSet/>
      <dgm:spPr/>
      <dgm:t>
        <a:bodyPr/>
        <a:lstStyle/>
        <a:p>
          <a:endParaRPr lang="tr-TR"/>
        </a:p>
      </dgm:t>
    </dgm:pt>
    <dgm:pt modelId="{767B11BE-9051-4C70-BD19-CD3F326BC090}">
      <dgm:prSet phldrT="[Metin]" custT="1"/>
      <dgm:spPr/>
      <dgm:t>
        <a:bodyPr anchor="ctr"/>
        <a:lstStyle/>
        <a:p>
          <a:r>
            <a:rPr lang="tr-TR" sz="1200" dirty="0" smtClean="0"/>
            <a:t>GYA Kısıtlı</a:t>
          </a:r>
        </a:p>
      </dgm:t>
    </dgm:pt>
    <dgm:pt modelId="{EA64099F-072D-4F5F-878F-AF718394D5A6}" type="parTrans" cxnId="{B9F17F2E-47B7-4401-BC02-A72F90E5EB1D}">
      <dgm:prSet/>
      <dgm:spPr/>
      <dgm:t>
        <a:bodyPr/>
        <a:lstStyle/>
        <a:p>
          <a:endParaRPr lang="tr-TR"/>
        </a:p>
      </dgm:t>
    </dgm:pt>
    <dgm:pt modelId="{33063510-A392-42E9-8F7E-821D15425FF2}" type="sibTrans" cxnId="{B9F17F2E-47B7-4401-BC02-A72F90E5EB1D}">
      <dgm:prSet/>
      <dgm:spPr/>
      <dgm:t>
        <a:bodyPr/>
        <a:lstStyle/>
        <a:p>
          <a:endParaRPr lang="tr-TR"/>
        </a:p>
      </dgm:t>
    </dgm:pt>
    <dgm:pt modelId="{3FD16D23-6E0F-4098-90DD-CFA7DD909D8E}">
      <dgm:prSet custT="1"/>
      <dgm:spPr/>
      <dgm:t>
        <a:bodyPr anchor="ctr"/>
        <a:lstStyle/>
        <a:p>
          <a:r>
            <a:rPr lang="tr-TR" sz="1200" dirty="0" err="1" smtClean="0"/>
            <a:t>Bül</a:t>
          </a:r>
          <a:endParaRPr lang="tr-TR" sz="1200" dirty="0" smtClean="0"/>
        </a:p>
        <a:p>
          <a:r>
            <a:rPr lang="tr-TR" sz="1200" dirty="0" err="1" smtClean="0"/>
            <a:t>Ülserasyon</a:t>
          </a:r>
          <a:endParaRPr lang="tr-TR" sz="1200" dirty="0" smtClean="0"/>
        </a:p>
      </dgm:t>
    </dgm:pt>
    <dgm:pt modelId="{8C46E7EA-BF47-4546-8B73-DFD85315AA9A}" type="parTrans" cxnId="{D4B75F23-AEB2-47E4-8AA5-193E75E6DC9C}">
      <dgm:prSet/>
      <dgm:spPr/>
      <dgm:t>
        <a:bodyPr/>
        <a:lstStyle/>
        <a:p>
          <a:endParaRPr lang="tr-TR"/>
        </a:p>
      </dgm:t>
    </dgm:pt>
    <dgm:pt modelId="{9AD89FEA-A8A9-4A66-9530-13B6AE36F4FD}" type="sibTrans" cxnId="{D4B75F23-AEB2-47E4-8AA5-193E75E6DC9C}">
      <dgm:prSet/>
      <dgm:spPr/>
      <dgm:t>
        <a:bodyPr/>
        <a:lstStyle/>
        <a:p>
          <a:endParaRPr lang="tr-TR"/>
        </a:p>
      </dgm:t>
    </dgm:pt>
    <dgm:pt modelId="{7B8B8A21-07CE-4978-B495-E0F5462C50FC}">
      <dgm:prSet custT="1"/>
      <dgm:spPr/>
      <dgm:t>
        <a:bodyPr anchor="ctr"/>
        <a:lstStyle/>
        <a:p>
          <a:r>
            <a:rPr lang="tr-TR" sz="1200" dirty="0" smtClean="0"/>
            <a:t>GYA engellenmiş</a:t>
          </a:r>
        </a:p>
      </dgm:t>
    </dgm:pt>
    <dgm:pt modelId="{EA90AA56-892D-4D30-AA3F-4FFCE438A83F}" type="parTrans" cxnId="{6F1B99F3-F47F-4505-9E5F-4C34E5563012}">
      <dgm:prSet/>
      <dgm:spPr/>
      <dgm:t>
        <a:bodyPr/>
        <a:lstStyle/>
        <a:p>
          <a:endParaRPr lang="tr-TR"/>
        </a:p>
      </dgm:t>
    </dgm:pt>
    <dgm:pt modelId="{C896FDB5-71CB-43BD-8AB4-D28C782572ED}" type="sibTrans" cxnId="{6F1B99F3-F47F-4505-9E5F-4C34E5563012}">
      <dgm:prSet/>
      <dgm:spPr/>
      <dgm:t>
        <a:bodyPr/>
        <a:lstStyle/>
        <a:p>
          <a:endParaRPr lang="tr-TR"/>
        </a:p>
      </dgm:t>
    </dgm:pt>
    <dgm:pt modelId="{7265421C-CA81-4571-9785-7BEE4ED90A68}" type="pres">
      <dgm:prSet presAssocID="{9F3E72DA-C079-4E71-8815-3A79C8F75C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B8C3BF-F19C-4ACB-8851-0C272ADCF475}" type="pres">
      <dgm:prSet presAssocID="{E15F0D78-5AF6-4412-9A36-889D848B828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B672A-165B-4AE0-93BC-F014CA710AC0}" type="pres">
      <dgm:prSet presAssocID="{E15F0D78-5AF6-4412-9A36-889D848B828B}" presName="bgRect" presStyleLbl="node1" presStyleIdx="0" presStyleCnt="3" custLinFactNeighborX="-62487"/>
      <dgm:spPr/>
      <dgm:t>
        <a:bodyPr/>
        <a:lstStyle/>
        <a:p>
          <a:endParaRPr lang="en-US"/>
        </a:p>
      </dgm:t>
    </dgm:pt>
    <dgm:pt modelId="{0FA86BDC-4BBD-42F6-AC05-2A66C62154ED}" type="pres">
      <dgm:prSet presAssocID="{E15F0D78-5AF6-4412-9A36-889D848B828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F2566-56C3-4CDB-A619-63A5B2287533}" type="pres">
      <dgm:prSet presAssocID="{E15F0D78-5AF6-4412-9A36-889D848B828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3C13DB-DDFF-468F-8DB0-DD91E23A6332}" type="pres">
      <dgm:prSet presAssocID="{20EA20BE-6FC9-4851-85B1-FD55A794E42F}" presName="hSp" presStyleCnt="0"/>
      <dgm:spPr/>
      <dgm:t>
        <a:bodyPr/>
        <a:lstStyle/>
        <a:p>
          <a:endParaRPr lang="en-US"/>
        </a:p>
      </dgm:t>
    </dgm:pt>
    <dgm:pt modelId="{EC57457D-A5F5-4E85-A066-373D3667A3B4}" type="pres">
      <dgm:prSet presAssocID="{20EA20BE-6FC9-4851-85B1-FD55A794E42F}" presName="vProcSp" presStyleCnt="0"/>
      <dgm:spPr/>
      <dgm:t>
        <a:bodyPr/>
        <a:lstStyle/>
        <a:p>
          <a:endParaRPr lang="en-US"/>
        </a:p>
      </dgm:t>
    </dgm:pt>
    <dgm:pt modelId="{5F313CA0-BC85-4E4B-AABD-C386CB777D6D}" type="pres">
      <dgm:prSet presAssocID="{20EA20BE-6FC9-4851-85B1-FD55A794E42F}" presName="vSp1" presStyleCnt="0"/>
      <dgm:spPr/>
      <dgm:t>
        <a:bodyPr/>
        <a:lstStyle/>
        <a:p>
          <a:endParaRPr lang="en-US"/>
        </a:p>
      </dgm:t>
    </dgm:pt>
    <dgm:pt modelId="{5D1AC49C-BFDF-4CE8-94DB-DF392C76DD78}" type="pres">
      <dgm:prSet presAssocID="{20EA20BE-6FC9-4851-85B1-FD55A794E42F}" presName="simulatedConn" presStyleLbl="solidFgAcc1" presStyleIdx="0" presStyleCnt="2"/>
      <dgm:spPr/>
      <dgm:t>
        <a:bodyPr/>
        <a:lstStyle/>
        <a:p>
          <a:endParaRPr lang="en-US"/>
        </a:p>
      </dgm:t>
    </dgm:pt>
    <dgm:pt modelId="{33B3740E-39F4-4490-B4B7-EB62E5E82048}" type="pres">
      <dgm:prSet presAssocID="{20EA20BE-6FC9-4851-85B1-FD55A794E42F}" presName="vSp2" presStyleCnt="0"/>
      <dgm:spPr/>
      <dgm:t>
        <a:bodyPr/>
        <a:lstStyle/>
        <a:p>
          <a:endParaRPr lang="en-US"/>
        </a:p>
      </dgm:t>
    </dgm:pt>
    <dgm:pt modelId="{808D8C81-ED6C-4503-9616-F493D5E07256}" type="pres">
      <dgm:prSet presAssocID="{20EA20BE-6FC9-4851-85B1-FD55A794E42F}" presName="sibTrans" presStyleCnt="0"/>
      <dgm:spPr/>
      <dgm:t>
        <a:bodyPr/>
        <a:lstStyle/>
        <a:p>
          <a:endParaRPr lang="en-US"/>
        </a:p>
      </dgm:t>
    </dgm:pt>
    <dgm:pt modelId="{5C502663-B59B-4F42-9081-AE6FD50C933B}" type="pres">
      <dgm:prSet presAssocID="{EB29D8D7-EF4C-4BF9-AB2E-A5B5FB24FFA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1E2C7-1ABB-4FC9-9600-5F759BE4737B}" type="pres">
      <dgm:prSet presAssocID="{EB29D8D7-EF4C-4BF9-AB2E-A5B5FB24FFA9}" presName="bgRect" presStyleLbl="node1" presStyleIdx="1" presStyleCnt="3"/>
      <dgm:spPr/>
      <dgm:t>
        <a:bodyPr/>
        <a:lstStyle/>
        <a:p>
          <a:endParaRPr lang="en-US"/>
        </a:p>
      </dgm:t>
    </dgm:pt>
    <dgm:pt modelId="{958A2F92-4545-4610-80C8-D68785B73787}" type="pres">
      <dgm:prSet presAssocID="{EB29D8D7-EF4C-4BF9-AB2E-A5B5FB24FFA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E1C70-EE1F-4F83-AC1A-5AA767592BE6}" type="pres">
      <dgm:prSet presAssocID="{EB29D8D7-EF4C-4BF9-AB2E-A5B5FB24FFA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A114B9-C2E0-4C49-B84A-B576DF8D370F}" type="pres">
      <dgm:prSet presAssocID="{812A9012-A55C-42D2-ADF1-B0B38FFF1CA5}" presName="hSp" presStyleCnt="0"/>
      <dgm:spPr/>
      <dgm:t>
        <a:bodyPr/>
        <a:lstStyle/>
        <a:p>
          <a:endParaRPr lang="en-US"/>
        </a:p>
      </dgm:t>
    </dgm:pt>
    <dgm:pt modelId="{975D5D90-0EE1-4065-A6E3-FD0F36473873}" type="pres">
      <dgm:prSet presAssocID="{812A9012-A55C-42D2-ADF1-B0B38FFF1CA5}" presName="vProcSp" presStyleCnt="0"/>
      <dgm:spPr/>
      <dgm:t>
        <a:bodyPr/>
        <a:lstStyle/>
        <a:p>
          <a:endParaRPr lang="en-US"/>
        </a:p>
      </dgm:t>
    </dgm:pt>
    <dgm:pt modelId="{074802C5-CB60-4802-B4C9-83D62A1161B8}" type="pres">
      <dgm:prSet presAssocID="{812A9012-A55C-42D2-ADF1-B0B38FFF1CA5}" presName="vSp1" presStyleCnt="0"/>
      <dgm:spPr/>
      <dgm:t>
        <a:bodyPr/>
        <a:lstStyle/>
        <a:p>
          <a:endParaRPr lang="en-US"/>
        </a:p>
      </dgm:t>
    </dgm:pt>
    <dgm:pt modelId="{BF53BD15-9157-4B00-BF5B-9FD9B6646EAD}" type="pres">
      <dgm:prSet presAssocID="{812A9012-A55C-42D2-ADF1-B0B38FFF1CA5}" presName="simulatedConn" presStyleLbl="solidFgAcc1" presStyleIdx="1" presStyleCnt="2"/>
      <dgm:spPr/>
      <dgm:t>
        <a:bodyPr/>
        <a:lstStyle/>
        <a:p>
          <a:endParaRPr lang="en-US"/>
        </a:p>
      </dgm:t>
    </dgm:pt>
    <dgm:pt modelId="{F82A2AE8-B9A5-4215-A389-4FA58E79AAC9}" type="pres">
      <dgm:prSet presAssocID="{812A9012-A55C-42D2-ADF1-B0B38FFF1CA5}" presName="vSp2" presStyleCnt="0"/>
      <dgm:spPr/>
      <dgm:t>
        <a:bodyPr/>
        <a:lstStyle/>
        <a:p>
          <a:endParaRPr lang="en-US"/>
        </a:p>
      </dgm:t>
    </dgm:pt>
    <dgm:pt modelId="{747EE47E-1ADD-4BDC-BC57-ED989B77AF58}" type="pres">
      <dgm:prSet presAssocID="{812A9012-A55C-42D2-ADF1-B0B38FFF1CA5}" presName="sibTrans" presStyleCnt="0"/>
      <dgm:spPr/>
      <dgm:t>
        <a:bodyPr/>
        <a:lstStyle/>
        <a:p>
          <a:endParaRPr lang="en-US"/>
        </a:p>
      </dgm:t>
    </dgm:pt>
    <dgm:pt modelId="{A7BF1A83-E8A9-4726-9325-95472FB7AC4E}" type="pres">
      <dgm:prSet presAssocID="{1D9E92F5-B900-4F97-A4C8-AFA16288D2D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A1C64-A068-4C88-B73F-D461E40B626B}" type="pres">
      <dgm:prSet presAssocID="{1D9E92F5-B900-4F97-A4C8-AFA16288D2D7}" presName="bgRect" presStyleLbl="node1" presStyleIdx="2" presStyleCnt="3"/>
      <dgm:spPr/>
      <dgm:t>
        <a:bodyPr/>
        <a:lstStyle/>
        <a:p>
          <a:endParaRPr lang="en-US"/>
        </a:p>
      </dgm:t>
    </dgm:pt>
    <dgm:pt modelId="{1153720D-438C-4968-9163-065F129632E5}" type="pres">
      <dgm:prSet presAssocID="{1D9E92F5-B900-4F97-A4C8-AFA16288D2D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9AC56-2F07-49EE-9A8D-9DB7603A6C1C}" type="pres">
      <dgm:prSet presAssocID="{1D9E92F5-B900-4F97-A4C8-AFA16288D2D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3DD5F7A-2DC4-4766-A666-71240FE62934}" type="presOf" srcId="{7B8B8A21-07CE-4978-B495-E0F5462C50FC}" destId="{5419AC56-2F07-49EE-9A8D-9DB7603A6C1C}" srcOrd="0" destOrd="2" presId="urn:microsoft.com/office/officeart/2005/8/layout/hProcess7"/>
    <dgm:cxn modelId="{F8630792-CF61-4D98-AC8D-D08B9376A992}" type="presOf" srcId="{1D9E92F5-B900-4F97-A4C8-AFA16288D2D7}" destId="{FECA1C64-A068-4C88-B73F-D461E40B626B}" srcOrd="0" destOrd="0" presId="urn:microsoft.com/office/officeart/2005/8/layout/hProcess7"/>
    <dgm:cxn modelId="{51C44304-2652-45EA-B9C4-D569C3700A0A}" type="presOf" srcId="{C8C61369-368D-4482-8CA0-863EBE688162}" destId="{82AE1C70-EE1F-4F83-AC1A-5AA767592BE6}" srcOrd="0" destOrd="0" presId="urn:microsoft.com/office/officeart/2005/8/layout/hProcess7"/>
    <dgm:cxn modelId="{80088B8E-211F-4667-A8B0-D1793DF393EC}" srcId="{EB29D8D7-EF4C-4BF9-AB2E-A5B5FB24FFA9}" destId="{AC95F241-68F2-47ED-9764-B1A55C56BC19}" srcOrd="1" destOrd="0" parTransId="{14EDDFF6-3387-4A73-AA7A-0EBBD47B55A1}" sibTransId="{01EA224A-2B50-4807-ADA9-D1EABCA15666}"/>
    <dgm:cxn modelId="{12893525-F70E-437E-AF9C-5244A20B07B2}" type="presOf" srcId="{9F3E72DA-C079-4E71-8815-3A79C8F75C3B}" destId="{7265421C-CA81-4571-9785-7BEE4ED90A68}" srcOrd="0" destOrd="0" presId="urn:microsoft.com/office/officeart/2005/8/layout/hProcess7"/>
    <dgm:cxn modelId="{9B822AB8-6B7A-473C-A7F0-B149BB04F817}" type="presOf" srcId="{767B11BE-9051-4C70-BD19-CD3F326BC090}" destId="{82AE1C70-EE1F-4F83-AC1A-5AA767592BE6}" srcOrd="0" destOrd="2" presId="urn:microsoft.com/office/officeart/2005/8/layout/hProcess7"/>
    <dgm:cxn modelId="{B6E77470-5298-466A-90D8-7ADDA9B95DF1}" srcId="{E15F0D78-5AF6-4412-9A36-889D848B828B}" destId="{40B3AFAC-7746-4560-87F0-879FA12E75D4}" srcOrd="0" destOrd="0" parTransId="{E6857D2B-879A-40E1-A01F-2A37DCAAD02A}" sibTransId="{4C1FBB47-18FB-4EA9-B028-837DAA9556C0}"/>
    <dgm:cxn modelId="{A46E9FA8-CD13-4EBD-A50B-6E8528CEBEF9}" type="presOf" srcId="{E15F0D78-5AF6-4412-9A36-889D848B828B}" destId="{0FA86BDC-4BBD-42F6-AC05-2A66C62154ED}" srcOrd="1" destOrd="0" presId="urn:microsoft.com/office/officeart/2005/8/layout/hProcess7"/>
    <dgm:cxn modelId="{4D9A447A-80B1-428C-B584-06EEC649EDBC}" srcId="{9F3E72DA-C079-4E71-8815-3A79C8F75C3B}" destId="{1D9E92F5-B900-4F97-A4C8-AFA16288D2D7}" srcOrd="2" destOrd="0" parTransId="{F66EFC05-4363-4DF1-9E52-DAE55EFE1137}" sibTransId="{C20C5C66-0B3B-483F-90B3-09DFDEC075CC}"/>
    <dgm:cxn modelId="{5C4E964B-4BA6-41B1-889D-72C52CA24E8E}" type="presOf" srcId="{EB29D8D7-EF4C-4BF9-AB2E-A5B5FB24FFA9}" destId="{B891E2C7-1ABB-4FC9-9600-5F759BE4737B}" srcOrd="0" destOrd="0" presId="urn:microsoft.com/office/officeart/2005/8/layout/hProcess7"/>
    <dgm:cxn modelId="{5CA8FF35-AC16-425B-8D5B-91D37DA630CE}" type="presOf" srcId="{24FA8021-3DD5-47BC-B048-D066EC2D2537}" destId="{5419AC56-2F07-49EE-9A8D-9DB7603A6C1C}" srcOrd="0" destOrd="0" presId="urn:microsoft.com/office/officeart/2005/8/layout/hProcess7"/>
    <dgm:cxn modelId="{AD6DD21B-24E3-4AA6-9B68-B910131B79F8}" type="presOf" srcId="{E15F0D78-5AF6-4412-9A36-889D848B828B}" destId="{E40B672A-165B-4AE0-93BC-F014CA710AC0}" srcOrd="0" destOrd="0" presId="urn:microsoft.com/office/officeart/2005/8/layout/hProcess7"/>
    <dgm:cxn modelId="{DB4140DC-2DE2-475B-819E-3503FD4A36ED}" srcId="{9F3E72DA-C079-4E71-8815-3A79C8F75C3B}" destId="{EB29D8D7-EF4C-4BF9-AB2E-A5B5FB24FFA9}" srcOrd="1" destOrd="0" parTransId="{96396246-B2E7-49E3-AF11-5AC335AAA8B4}" sibTransId="{812A9012-A55C-42D2-ADF1-B0B38FFF1CA5}"/>
    <dgm:cxn modelId="{E30B5788-37A9-474C-BB0C-5851F2238CFA}" type="presOf" srcId="{1D9E92F5-B900-4F97-A4C8-AFA16288D2D7}" destId="{1153720D-438C-4968-9163-065F129632E5}" srcOrd="1" destOrd="0" presId="urn:microsoft.com/office/officeart/2005/8/layout/hProcess7"/>
    <dgm:cxn modelId="{8B2E5337-E3FA-4BFD-92E7-E79B192E98AE}" srcId="{EB29D8D7-EF4C-4BF9-AB2E-A5B5FB24FFA9}" destId="{C8C61369-368D-4482-8CA0-863EBE688162}" srcOrd="0" destOrd="0" parTransId="{D6E6AABA-FA9A-4F8B-AF5F-69B7545F7D6E}" sibTransId="{2227A09D-11A0-4AC5-9F6E-DDA8B971C1B5}"/>
    <dgm:cxn modelId="{E208B590-3295-444D-91C4-2474607C000A}" type="presOf" srcId="{AC95F241-68F2-47ED-9764-B1A55C56BC19}" destId="{82AE1C70-EE1F-4F83-AC1A-5AA767592BE6}" srcOrd="0" destOrd="1" presId="urn:microsoft.com/office/officeart/2005/8/layout/hProcess7"/>
    <dgm:cxn modelId="{076E1CF1-1AE5-463C-BBC5-940A11EC22CF}" type="presOf" srcId="{40B3AFAC-7746-4560-87F0-879FA12E75D4}" destId="{0D4F2566-56C3-4CDB-A619-63A5B2287533}" srcOrd="0" destOrd="0" presId="urn:microsoft.com/office/officeart/2005/8/layout/hProcess7"/>
    <dgm:cxn modelId="{190DBF95-F119-44C8-97B6-8D51B4C0E4D7}" srcId="{9F3E72DA-C079-4E71-8815-3A79C8F75C3B}" destId="{E15F0D78-5AF6-4412-9A36-889D848B828B}" srcOrd="0" destOrd="0" parTransId="{7EACA562-2C30-49E5-BA00-C84545880F9B}" sibTransId="{20EA20BE-6FC9-4851-85B1-FD55A794E42F}"/>
    <dgm:cxn modelId="{20C5F471-CDB9-4223-AE38-4CDEFFEA53EE}" srcId="{1D9E92F5-B900-4F97-A4C8-AFA16288D2D7}" destId="{24FA8021-3DD5-47BC-B048-D066EC2D2537}" srcOrd="0" destOrd="0" parTransId="{87A0E369-94EF-40BC-826D-EE8E7822F2B2}" sibTransId="{B28E0E59-B87E-4E72-AD05-175C32663E0F}"/>
    <dgm:cxn modelId="{B9F17F2E-47B7-4401-BC02-A72F90E5EB1D}" srcId="{EB29D8D7-EF4C-4BF9-AB2E-A5B5FB24FFA9}" destId="{767B11BE-9051-4C70-BD19-CD3F326BC090}" srcOrd="2" destOrd="0" parTransId="{EA64099F-072D-4F5F-878F-AF718394D5A6}" sibTransId="{33063510-A392-42E9-8F7E-821D15425FF2}"/>
    <dgm:cxn modelId="{6F1B99F3-F47F-4505-9E5F-4C34E5563012}" srcId="{1D9E92F5-B900-4F97-A4C8-AFA16288D2D7}" destId="{7B8B8A21-07CE-4978-B495-E0F5462C50FC}" srcOrd="2" destOrd="0" parTransId="{EA90AA56-892D-4D30-AA3F-4FFCE438A83F}" sibTransId="{C896FDB5-71CB-43BD-8AB4-D28C782572ED}"/>
    <dgm:cxn modelId="{1B2BCCB2-4F66-4C6B-B7E8-D46D4D61CF84}" type="presOf" srcId="{3FD16D23-6E0F-4098-90DD-CFA7DD909D8E}" destId="{5419AC56-2F07-49EE-9A8D-9DB7603A6C1C}" srcOrd="0" destOrd="1" presId="urn:microsoft.com/office/officeart/2005/8/layout/hProcess7"/>
    <dgm:cxn modelId="{D4B75F23-AEB2-47E4-8AA5-193E75E6DC9C}" srcId="{1D9E92F5-B900-4F97-A4C8-AFA16288D2D7}" destId="{3FD16D23-6E0F-4098-90DD-CFA7DD909D8E}" srcOrd="1" destOrd="0" parTransId="{8C46E7EA-BF47-4546-8B73-DFD85315AA9A}" sibTransId="{9AD89FEA-A8A9-4A66-9530-13B6AE36F4FD}"/>
    <dgm:cxn modelId="{282EB036-24A5-415F-9A77-E3854D30C7D2}" type="presOf" srcId="{EB29D8D7-EF4C-4BF9-AB2E-A5B5FB24FFA9}" destId="{958A2F92-4545-4610-80C8-D68785B73787}" srcOrd="1" destOrd="0" presId="urn:microsoft.com/office/officeart/2005/8/layout/hProcess7"/>
    <dgm:cxn modelId="{FB918062-11FC-402D-A1A2-260B37E3962B}" type="presParOf" srcId="{7265421C-CA81-4571-9785-7BEE4ED90A68}" destId="{E7B8C3BF-F19C-4ACB-8851-0C272ADCF475}" srcOrd="0" destOrd="0" presId="urn:microsoft.com/office/officeart/2005/8/layout/hProcess7"/>
    <dgm:cxn modelId="{0FE1F507-E5D1-4805-8276-247766DCCC4E}" type="presParOf" srcId="{E7B8C3BF-F19C-4ACB-8851-0C272ADCF475}" destId="{E40B672A-165B-4AE0-93BC-F014CA710AC0}" srcOrd="0" destOrd="0" presId="urn:microsoft.com/office/officeart/2005/8/layout/hProcess7"/>
    <dgm:cxn modelId="{A8F43072-A9B8-475C-8256-5C71AB947E18}" type="presParOf" srcId="{E7B8C3BF-F19C-4ACB-8851-0C272ADCF475}" destId="{0FA86BDC-4BBD-42F6-AC05-2A66C62154ED}" srcOrd="1" destOrd="0" presId="urn:microsoft.com/office/officeart/2005/8/layout/hProcess7"/>
    <dgm:cxn modelId="{FD89DE26-3166-453D-8577-C40F672D9ADC}" type="presParOf" srcId="{E7B8C3BF-F19C-4ACB-8851-0C272ADCF475}" destId="{0D4F2566-56C3-4CDB-A619-63A5B2287533}" srcOrd="2" destOrd="0" presId="urn:microsoft.com/office/officeart/2005/8/layout/hProcess7"/>
    <dgm:cxn modelId="{C4959F61-69BA-40CB-9314-7809FACF18A6}" type="presParOf" srcId="{7265421C-CA81-4571-9785-7BEE4ED90A68}" destId="{EE3C13DB-DDFF-468F-8DB0-DD91E23A6332}" srcOrd="1" destOrd="0" presId="urn:microsoft.com/office/officeart/2005/8/layout/hProcess7"/>
    <dgm:cxn modelId="{934EBF28-8D86-4E20-8F0A-CCE71C9BA135}" type="presParOf" srcId="{7265421C-CA81-4571-9785-7BEE4ED90A68}" destId="{EC57457D-A5F5-4E85-A066-373D3667A3B4}" srcOrd="2" destOrd="0" presId="urn:microsoft.com/office/officeart/2005/8/layout/hProcess7"/>
    <dgm:cxn modelId="{F3CCCBC9-3C50-4E1A-93DA-DFDE1F339F4F}" type="presParOf" srcId="{EC57457D-A5F5-4E85-A066-373D3667A3B4}" destId="{5F313CA0-BC85-4E4B-AABD-C386CB777D6D}" srcOrd="0" destOrd="0" presId="urn:microsoft.com/office/officeart/2005/8/layout/hProcess7"/>
    <dgm:cxn modelId="{E1D8FF6B-5950-4DAC-9F20-B171A268259B}" type="presParOf" srcId="{EC57457D-A5F5-4E85-A066-373D3667A3B4}" destId="{5D1AC49C-BFDF-4CE8-94DB-DF392C76DD78}" srcOrd="1" destOrd="0" presId="urn:microsoft.com/office/officeart/2005/8/layout/hProcess7"/>
    <dgm:cxn modelId="{EE78A5F2-44BB-4DE1-823B-14468A05378A}" type="presParOf" srcId="{EC57457D-A5F5-4E85-A066-373D3667A3B4}" destId="{33B3740E-39F4-4490-B4B7-EB62E5E82048}" srcOrd="2" destOrd="0" presId="urn:microsoft.com/office/officeart/2005/8/layout/hProcess7"/>
    <dgm:cxn modelId="{DBBAA27E-252C-47B5-8433-97C47B70126C}" type="presParOf" srcId="{7265421C-CA81-4571-9785-7BEE4ED90A68}" destId="{808D8C81-ED6C-4503-9616-F493D5E07256}" srcOrd="3" destOrd="0" presId="urn:microsoft.com/office/officeart/2005/8/layout/hProcess7"/>
    <dgm:cxn modelId="{F4F4C272-D4AC-4EF2-96FE-294C4C46B66A}" type="presParOf" srcId="{7265421C-CA81-4571-9785-7BEE4ED90A68}" destId="{5C502663-B59B-4F42-9081-AE6FD50C933B}" srcOrd="4" destOrd="0" presId="urn:microsoft.com/office/officeart/2005/8/layout/hProcess7"/>
    <dgm:cxn modelId="{620BD2DF-231B-41C5-9A16-B6F7BA396B09}" type="presParOf" srcId="{5C502663-B59B-4F42-9081-AE6FD50C933B}" destId="{B891E2C7-1ABB-4FC9-9600-5F759BE4737B}" srcOrd="0" destOrd="0" presId="urn:microsoft.com/office/officeart/2005/8/layout/hProcess7"/>
    <dgm:cxn modelId="{09E60117-E46E-4BA1-83D0-3B1FE49C972D}" type="presParOf" srcId="{5C502663-B59B-4F42-9081-AE6FD50C933B}" destId="{958A2F92-4545-4610-80C8-D68785B73787}" srcOrd="1" destOrd="0" presId="urn:microsoft.com/office/officeart/2005/8/layout/hProcess7"/>
    <dgm:cxn modelId="{D028F96E-6086-45DB-BF99-827852C2CD01}" type="presParOf" srcId="{5C502663-B59B-4F42-9081-AE6FD50C933B}" destId="{82AE1C70-EE1F-4F83-AC1A-5AA767592BE6}" srcOrd="2" destOrd="0" presId="urn:microsoft.com/office/officeart/2005/8/layout/hProcess7"/>
    <dgm:cxn modelId="{74AB3964-0C54-4F86-BCEC-CABA8B647575}" type="presParOf" srcId="{7265421C-CA81-4571-9785-7BEE4ED90A68}" destId="{EBA114B9-C2E0-4C49-B84A-B576DF8D370F}" srcOrd="5" destOrd="0" presId="urn:microsoft.com/office/officeart/2005/8/layout/hProcess7"/>
    <dgm:cxn modelId="{9D02E604-E87E-48D5-8DB9-306F77EC1329}" type="presParOf" srcId="{7265421C-CA81-4571-9785-7BEE4ED90A68}" destId="{975D5D90-0EE1-4065-A6E3-FD0F36473873}" srcOrd="6" destOrd="0" presId="urn:microsoft.com/office/officeart/2005/8/layout/hProcess7"/>
    <dgm:cxn modelId="{3AAAB1E4-C2EC-48F3-B11A-25F76522D2BA}" type="presParOf" srcId="{975D5D90-0EE1-4065-A6E3-FD0F36473873}" destId="{074802C5-CB60-4802-B4C9-83D62A1161B8}" srcOrd="0" destOrd="0" presId="urn:microsoft.com/office/officeart/2005/8/layout/hProcess7"/>
    <dgm:cxn modelId="{143B1D72-4E63-4E2D-940D-9D623941251E}" type="presParOf" srcId="{975D5D90-0EE1-4065-A6E3-FD0F36473873}" destId="{BF53BD15-9157-4B00-BF5B-9FD9B6646EAD}" srcOrd="1" destOrd="0" presId="urn:microsoft.com/office/officeart/2005/8/layout/hProcess7"/>
    <dgm:cxn modelId="{C97AACC7-7CD3-42F8-B75A-3DDCC5F9C91B}" type="presParOf" srcId="{975D5D90-0EE1-4065-A6E3-FD0F36473873}" destId="{F82A2AE8-B9A5-4215-A389-4FA58E79AAC9}" srcOrd="2" destOrd="0" presId="urn:microsoft.com/office/officeart/2005/8/layout/hProcess7"/>
    <dgm:cxn modelId="{46CB4CED-B88C-4DD9-8A1D-26D30CFD6C2A}" type="presParOf" srcId="{7265421C-CA81-4571-9785-7BEE4ED90A68}" destId="{747EE47E-1ADD-4BDC-BC57-ED989B77AF58}" srcOrd="7" destOrd="0" presId="urn:microsoft.com/office/officeart/2005/8/layout/hProcess7"/>
    <dgm:cxn modelId="{5FDC6447-A85A-4E3C-9819-8E5640C3C4F6}" type="presParOf" srcId="{7265421C-CA81-4571-9785-7BEE4ED90A68}" destId="{A7BF1A83-E8A9-4726-9325-95472FB7AC4E}" srcOrd="8" destOrd="0" presId="urn:microsoft.com/office/officeart/2005/8/layout/hProcess7"/>
    <dgm:cxn modelId="{DDFC0C68-67D9-4BA3-AF80-93282E71D1DA}" type="presParOf" srcId="{A7BF1A83-E8A9-4726-9325-95472FB7AC4E}" destId="{FECA1C64-A068-4C88-B73F-D461E40B626B}" srcOrd="0" destOrd="0" presId="urn:microsoft.com/office/officeart/2005/8/layout/hProcess7"/>
    <dgm:cxn modelId="{95C85A79-FA94-40D5-AC06-634F2C213ADE}" type="presParOf" srcId="{A7BF1A83-E8A9-4726-9325-95472FB7AC4E}" destId="{1153720D-438C-4968-9163-065F129632E5}" srcOrd="1" destOrd="0" presId="urn:microsoft.com/office/officeart/2005/8/layout/hProcess7"/>
    <dgm:cxn modelId="{707B2349-5EFD-44B2-B3EC-1721A2D558D6}" type="presParOf" srcId="{A7BF1A83-E8A9-4726-9325-95472FB7AC4E}" destId="{5419AC56-2F07-49EE-9A8D-9DB7603A6C1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906542-17FE-47BF-B0F8-C08945D6D75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9C42B3C-BD64-4316-B202-A066037CC5FD}">
      <dgm:prSet phldrT="[Metin]" custT="1"/>
      <dgm:spPr/>
      <dgm:t>
        <a:bodyPr anchor="b"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Tedavi Öncesi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4CAA67-36EA-4696-804A-57F376165228}" type="parTrans" cxnId="{718E03E3-0327-412D-A4F6-C3FF96924230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3F881BA1-0545-4268-B41C-032FF52B20C7}" type="sibTrans" cxnId="{718E03E3-0327-412D-A4F6-C3FF96924230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BCA39464-ADEC-4304-951B-E59BEB63FC59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dirty="0" smtClean="0"/>
            <a:t>Manikür ve pedikür</a:t>
          </a:r>
        </a:p>
      </dgm:t>
    </dgm:pt>
    <dgm:pt modelId="{9B03AC49-6A1F-40E3-B3C4-B8179727ED32}" type="parTrans" cxnId="{2627F0CE-98FA-4945-A6CB-672AAA8C4C7C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15B9FC09-1BB9-45C4-9E86-14F622E99134}" type="sibTrans" cxnId="{2627F0CE-98FA-4945-A6CB-672AAA8C4C7C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9A465916-4D24-4516-8105-F2E5A77B4D7D}">
      <dgm:prSet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1" dirty="0" smtClean="0"/>
            <a:t>Değerlendirme &amp;Tedavi</a:t>
          </a:r>
          <a:endParaRPr lang="tr-TR" sz="1600" b="0" dirty="0" smtClean="0"/>
        </a:p>
      </dgm:t>
    </dgm:pt>
    <dgm:pt modelId="{40F85549-D8E6-413F-975A-007E29DA3829}" type="parTrans" cxnId="{955765A6-5935-4BF3-89FB-B6DF0DED00C8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744448ED-6D76-42B6-A1DD-7CCDDAA49E8B}" type="sibTrans" cxnId="{955765A6-5935-4BF3-89FB-B6DF0DED00C8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C304A3E3-871D-4419-A468-4B065C8B3FC6}">
      <dgm:prSet custT="1"/>
      <dgm:spPr/>
      <dgm:t>
        <a:bodyPr anchor="b"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Tedavi Sırasında</a:t>
          </a:r>
        </a:p>
      </dgm:t>
    </dgm:pt>
    <dgm:pt modelId="{717E2C62-E432-422A-A851-75DF495BA1A0}" type="parTrans" cxnId="{51034AF6-69AD-4CCB-A81A-D6901D234624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522C224F-2726-4272-AE9C-48906AC8A469}" type="sibTrans" cxnId="{51034AF6-69AD-4CCB-A81A-D6901D234624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C4DD07D7-5346-4D40-8F06-54166B056B38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dirty="0" smtClean="0"/>
            <a:t>Rahat, yumuşak ayakkabı</a:t>
          </a:r>
        </a:p>
      </dgm:t>
    </dgm:pt>
    <dgm:pt modelId="{F3C77F33-A6EC-4A5F-957F-0A17F7C533FF}" type="parTrans" cxnId="{D16495AA-0999-4C7D-B305-C082CA4707FB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7364A947-3BA0-4013-95F4-740E55890C1B}" type="sibTrans" cxnId="{D16495AA-0999-4C7D-B305-C082CA4707FB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4EFEE0BA-D964-4947-BEA9-58E98E7CD6B7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dirty="0" smtClean="0"/>
            <a:t>Ayaklar ılık yada </a:t>
          </a:r>
          <a:r>
            <a:rPr lang="tr-TR" sz="1600" dirty="0" err="1" smtClean="0"/>
            <a:t>Epsom</a:t>
          </a:r>
          <a:r>
            <a:rPr lang="tr-TR" sz="1600" dirty="0" smtClean="0"/>
            <a:t> tuzu (İngiliz tuzu) katılmış suda bekletilmeli</a:t>
          </a:r>
        </a:p>
      </dgm:t>
    </dgm:pt>
    <dgm:pt modelId="{020610E9-0557-440E-8420-0ADDB15F6543}" type="parTrans" cxnId="{8C0559FF-2B20-4990-864E-6122C3106CEE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F3E20AC3-E170-4612-8AA3-11CCFE12D3BB}" type="sibTrans" cxnId="{8C0559FF-2B20-4990-864E-6122C3106CEE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7A9EB33F-0DCF-4B7B-8D34-2EEFBBF81E23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1" dirty="0" err="1" smtClean="0"/>
            <a:t>Profilaktik</a:t>
          </a:r>
          <a:r>
            <a:rPr lang="tr-TR" sz="1600" b="1" dirty="0" smtClean="0"/>
            <a:t> Tedavi </a:t>
          </a:r>
        </a:p>
      </dgm:t>
    </dgm:pt>
    <dgm:pt modelId="{19F88398-CDAE-444E-A80A-F5A81CF40844}" type="sibTrans" cxnId="{71D18D33-AAF2-44FC-934C-DC6CDFAD5D2B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8DE700CF-13F9-4E4D-B801-AB54A3A2A39E}" type="parTrans" cxnId="{71D18D33-AAF2-44FC-934C-DC6CDFAD5D2B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C6472F36-8A8B-4730-BAA1-0177DA881A58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dirty="0" smtClean="0"/>
            <a:t>Yumuşatıcı</a:t>
          </a:r>
          <a:r>
            <a:rPr lang="tr-TR" sz="1600" baseline="0" dirty="0" smtClean="0"/>
            <a:t> krem</a:t>
          </a:r>
        </a:p>
      </dgm:t>
    </dgm:pt>
    <dgm:pt modelId="{097E59F5-E60A-4A1B-B5D6-F0460407E27E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dirty="0" smtClean="0"/>
            <a:t>Soğuk</a:t>
          </a:r>
          <a:r>
            <a:rPr lang="tr-TR" sz="1600" baseline="0" dirty="0" smtClean="0"/>
            <a:t> su</a:t>
          </a:r>
          <a:endParaRPr lang="tr-TR" sz="1600" dirty="0" smtClean="0"/>
        </a:p>
      </dgm:t>
    </dgm:pt>
    <dgm:pt modelId="{468BCDD3-74A5-473D-8FB5-792B67FF759E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1" dirty="0" smtClean="0"/>
            <a:t>El &amp; ayak bakımı</a:t>
          </a:r>
        </a:p>
      </dgm:t>
    </dgm:pt>
    <dgm:pt modelId="{CC035CDB-451E-4712-BCA8-30AFA2285589}" type="sibTrans" cxnId="{1E73D4A2-E6CF-441A-B2A5-3B15C7E40648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5D7FEC7C-9690-46F7-B5E8-0537AB49277C}" type="parTrans" cxnId="{1E73D4A2-E6CF-441A-B2A5-3B15C7E40648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9619F09E-5C1C-4FDF-BDA9-6AE2DCC2B892}" type="sibTrans" cxnId="{066CA8AB-2D70-4530-9155-BF12C0E86DBE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D92CDD7B-E8D7-4DD1-B3B0-2785ABFC9595}" type="parTrans" cxnId="{066CA8AB-2D70-4530-9155-BF12C0E86DBE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5FE1B4C1-4AF0-480F-88D7-DD6A16AA38B0}" type="sibTrans" cxnId="{1FDBA247-115D-4AE0-B72F-7B1D93330683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E978C065-F0AB-4D9C-8539-ABC2E4688C72}" type="parTrans" cxnId="{1FDBA247-115D-4AE0-B72F-7B1D93330683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DC790951-7C2C-4FAE-9FFB-873B4D2E94E3}">
      <dgm:prSet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0" dirty="0" err="1" smtClean="0"/>
            <a:t>Plantar</a:t>
          </a:r>
          <a:r>
            <a:rPr lang="tr-TR" sz="1600" b="0" dirty="0" smtClean="0"/>
            <a:t> </a:t>
          </a:r>
          <a:r>
            <a:rPr lang="tr-TR" sz="1600" b="0" dirty="0" err="1" smtClean="0"/>
            <a:t>hiperkeratoz</a:t>
          </a:r>
          <a:endParaRPr lang="tr-TR" sz="1600" b="0" dirty="0" smtClean="0"/>
        </a:p>
      </dgm:t>
    </dgm:pt>
    <dgm:pt modelId="{1B183FF3-DC97-43FF-8DB6-678EC9F776D0}" type="parTrans" cxnId="{7FB7F3A9-F157-4B1B-88FC-F5E4BACB01B3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9C62A845-EF8A-4C62-BC2B-577E9AB43947}" type="sibTrans" cxnId="{7FB7F3A9-F157-4B1B-88FC-F5E4BACB01B3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1088B846-5811-40E1-B13E-197E68B3BC23}">
      <dgm:prSet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0" dirty="0" smtClean="0"/>
            <a:t>Nasır</a:t>
          </a:r>
        </a:p>
      </dgm:t>
    </dgm:pt>
    <dgm:pt modelId="{58CB1C9E-FD94-4AB6-ABD3-F082FBCE20DC}" type="parTrans" cxnId="{F3CB8E6A-F738-494E-AEEC-8267CBAE0E92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57E565E4-436D-4615-B66A-EF8BEDD8DF94}" type="sibTrans" cxnId="{F3CB8E6A-F738-494E-AEEC-8267CBAE0E92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8055018A-B2DA-4FD7-AAF6-BFE0D2C20EBB}">
      <dgm:prSet phldrT="[Metin]" custT="1"/>
      <dgm:spPr/>
      <dgm:t>
        <a:bodyPr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1" smtClean="0"/>
            <a:t>El </a:t>
          </a:r>
          <a:r>
            <a:rPr lang="tr-TR" sz="1600" b="1" dirty="0" smtClean="0"/>
            <a:t>&amp; ayak bakımı</a:t>
          </a:r>
          <a:endParaRPr lang="en-US" sz="1600" dirty="0"/>
        </a:p>
      </dgm:t>
    </dgm:pt>
    <dgm:pt modelId="{3BFFFF0C-FB36-46DD-8CF7-24A8E91F8529}" type="parTrans" cxnId="{D9A6BC88-FC91-45EC-9FE6-79DD83D4B5AB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C8326AE5-9CAD-48F0-933F-77DB1BAF089E}" type="sibTrans" cxnId="{D9A6BC88-FC91-45EC-9FE6-79DD83D4B5AB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D649994B-7ECC-4EF9-9C78-7A128FDBA47F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1" smtClean="0"/>
            <a:t>Basınç </a:t>
          </a:r>
          <a:r>
            <a:rPr lang="tr-TR" sz="1600" b="1" dirty="0" smtClean="0"/>
            <a:t>Önlenmeli</a:t>
          </a:r>
        </a:p>
      </dgm:t>
    </dgm:pt>
    <dgm:pt modelId="{54F9A916-E5B3-4FAE-9C0D-D784ED1C497E}" type="parTrans" cxnId="{74C86E50-4D0F-4354-BA0B-35ABDAC9B7E1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A414B56D-96F7-4EC8-9002-A61D67F123D2}" type="sibTrans" cxnId="{74C86E50-4D0F-4354-BA0B-35ABDAC9B7E1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470B7DC2-9529-4C3B-AAE3-1788803BBB31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dirty="0" err="1" smtClean="0"/>
            <a:t>Pyridoxine</a:t>
          </a:r>
          <a:r>
            <a:rPr lang="tr-TR" sz="1600" baseline="0" dirty="0" smtClean="0"/>
            <a:t> 50-150 mg/gün (</a:t>
          </a:r>
          <a:r>
            <a:rPr lang="tr-TR" sz="1600" dirty="0" smtClean="0"/>
            <a:t>KT ilişkili EAS sonuçları)</a:t>
          </a:r>
          <a:endParaRPr lang="tr-TR" sz="1600" b="1" dirty="0" smtClean="0"/>
        </a:p>
      </dgm:t>
    </dgm:pt>
    <dgm:pt modelId="{BC30F35A-5FD6-4AAE-AE32-FE879DFA57C9}" type="parTrans" cxnId="{4FC55716-FAC2-4514-BA0F-D1229649A716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29B9C100-D096-4146-BAD9-B61F2FE5A192}" type="sibTrans" cxnId="{4FC55716-FAC2-4514-BA0F-D1229649A716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1209F3A6-CDA3-4080-B928-5CAE7B7CF160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600" dirty="0" smtClean="0"/>
        </a:p>
      </dgm:t>
    </dgm:pt>
    <dgm:pt modelId="{3AD36ADC-C985-4494-99EC-AAAAB82EC891}" type="parTrans" cxnId="{20496601-8718-47D2-9D2A-F1A4AD6659E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F299C58B-E0EF-4CE5-82D5-3829F18069D9}" type="sibTrans" cxnId="{20496601-8718-47D2-9D2A-F1A4AD6659E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BA77A43B-5C64-475C-AB4E-9321D79D0FE0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600" dirty="0" smtClean="0"/>
        </a:p>
      </dgm:t>
    </dgm:pt>
    <dgm:pt modelId="{4E685509-FBDA-4A0A-9FB7-0D39C181BA1C}" type="parTrans" cxnId="{36E4C6D7-F6B9-42D2-95C4-730A24E2A5B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6F34184D-C241-455B-911A-F25FC9A87CE1}" type="sibTrans" cxnId="{36E4C6D7-F6B9-42D2-95C4-730A24E2A5B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2FBF6656-0F5B-4D20-912C-673998E909AB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600" b="1" dirty="0" smtClean="0"/>
        </a:p>
      </dgm:t>
    </dgm:pt>
    <dgm:pt modelId="{4D0692A9-3246-408C-AE08-54CD94EE69A8}" type="parTrans" cxnId="{BF7E6D55-5BAE-41EC-AA76-6687BC9E68D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8B0DD9CF-3F73-416A-B918-1A1C00886816}" type="sibTrans" cxnId="{BF7E6D55-5BAE-41EC-AA76-6687BC9E68D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4233B52D-8806-4083-943D-BE4BF79060B4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600" dirty="0" smtClean="0"/>
        </a:p>
      </dgm:t>
    </dgm:pt>
    <dgm:pt modelId="{16C394E0-40CE-4CE0-A554-352A006C15DB}" type="parTrans" cxnId="{ECE1DF02-7954-49DC-8FA4-A1425441B473}">
      <dgm:prSet/>
      <dgm:spPr/>
      <dgm:t>
        <a:bodyPr/>
        <a:lstStyle/>
        <a:p>
          <a:endParaRPr lang="en-US"/>
        </a:p>
      </dgm:t>
    </dgm:pt>
    <dgm:pt modelId="{2DA0F7B5-8236-4EF5-9A70-F0CF77E4C0A6}" type="sibTrans" cxnId="{ECE1DF02-7954-49DC-8FA4-A1425441B473}">
      <dgm:prSet/>
      <dgm:spPr/>
      <dgm:t>
        <a:bodyPr/>
        <a:lstStyle/>
        <a:p>
          <a:endParaRPr lang="en-US"/>
        </a:p>
      </dgm:t>
    </dgm:pt>
    <dgm:pt modelId="{DC76BF12-3705-4969-96C5-8D5D9A90011B}" type="pres">
      <dgm:prSet presAssocID="{45906542-17FE-47BF-B0F8-C08945D6D75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DEC0BA-DA29-4478-BA30-F0BB5159B181}" type="pres">
      <dgm:prSet presAssocID="{D9C42B3C-BD64-4316-B202-A066037CC5FD}" presName="parentText1" presStyleLbl="node1" presStyleIdx="0" presStyleCnt="2" custScaleX="10066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EFC52-C410-4CC4-A2A8-BCFA5980F3D8}" type="pres">
      <dgm:prSet presAssocID="{D9C42B3C-BD64-4316-B202-A066037CC5FD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D9DC0-F796-4902-9A6F-02BA75DFD1D2}" type="pres">
      <dgm:prSet presAssocID="{C304A3E3-871D-4419-A468-4B065C8B3FC6}" presName="parentText2" presStyleLbl="node1" presStyleIdx="1" presStyleCnt="2" custScaleX="10109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75CCB-575E-416E-97F5-928D1221F4BD}" type="pres">
      <dgm:prSet presAssocID="{C304A3E3-871D-4419-A468-4B065C8B3FC6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C2C0B7-C209-4749-B649-9071A3796A22}" type="presOf" srcId="{1088B846-5811-40E1-B13E-197E68B3BC23}" destId="{015EFC52-C410-4CC4-A2A8-BCFA5980F3D8}" srcOrd="0" destOrd="5" presId="urn:microsoft.com/office/officeart/2009/3/layout/IncreasingArrowsProcess"/>
    <dgm:cxn modelId="{20496601-8718-47D2-9D2A-F1A4AD6659E5}" srcId="{C304A3E3-871D-4419-A468-4B065C8B3FC6}" destId="{1209F3A6-CDA3-4080-B928-5CAE7B7CF160}" srcOrd="1" destOrd="0" parTransId="{3AD36ADC-C985-4494-99EC-AAAAB82EC891}" sibTransId="{F299C58B-E0EF-4CE5-82D5-3829F18069D9}"/>
    <dgm:cxn modelId="{7FB7F3A9-F157-4B1B-88FC-F5E4BACB01B3}" srcId="{9A465916-4D24-4516-8105-F2E5A77B4D7D}" destId="{DC790951-7C2C-4FAE-9FFB-873B4D2E94E3}" srcOrd="0" destOrd="0" parTransId="{1B183FF3-DC97-43FF-8DB6-678EC9F776D0}" sibTransId="{9C62A845-EF8A-4C62-BC2B-577E9AB43947}"/>
    <dgm:cxn modelId="{1E73D4A2-E6CF-441A-B2A5-3B15C7E40648}" srcId="{C304A3E3-871D-4419-A468-4B065C8B3FC6}" destId="{468BCDD3-74A5-473D-8FB5-792B67FF759E}" srcOrd="2" destOrd="0" parTransId="{5D7FEC7C-9690-46F7-B5E8-0537AB49277C}" sibTransId="{CC035CDB-451E-4712-BCA8-30AFA2285589}"/>
    <dgm:cxn modelId="{AD7FBB07-5480-41B5-A150-794EFB73A679}" type="presOf" srcId="{7A9EB33F-0DCF-4B7B-8D34-2EEFBBF81E23}" destId="{E8E75CCB-575E-416E-97F5-928D1221F4BD}" srcOrd="0" destOrd="8" presId="urn:microsoft.com/office/officeart/2009/3/layout/IncreasingArrowsProcess"/>
    <dgm:cxn modelId="{D9A6BC88-FC91-45EC-9FE6-79DD83D4B5AB}" srcId="{D9C42B3C-BD64-4316-B202-A066037CC5FD}" destId="{8055018A-B2DA-4FD7-AAF6-BFE0D2C20EBB}" srcOrd="0" destOrd="0" parTransId="{3BFFFF0C-FB36-46DD-8CF7-24A8E91F8529}" sibTransId="{C8326AE5-9CAD-48F0-933F-77DB1BAF089E}"/>
    <dgm:cxn modelId="{8C0559FF-2B20-4990-864E-6122C3106CEE}" srcId="{468BCDD3-74A5-473D-8FB5-792B67FF759E}" destId="{4EFEE0BA-D964-4947-BEA9-58E98E7CD6B7}" srcOrd="2" destOrd="0" parTransId="{020610E9-0557-440E-8420-0ADDB15F6543}" sibTransId="{F3E20AC3-E170-4612-8AA3-11CCFE12D3BB}"/>
    <dgm:cxn modelId="{732DB49F-FAE3-4E6F-BF02-22860B1126D8}" type="presOf" srcId="{470B7DC2-9529-4C3B-AAE3-1788803BBB31}" destId="{E8E75CCB-575E-416E-97F5-928D1221F4BD}" srcOrd="0" destOrd="9" presId="urn:microsoft.com/office/officeart/2009/3/layout/IncreasingArrowsProcess"/>
    <dgm:cxn modelId="{0F5A5071-145D-4DDE-A3EE-76D1ED739607}" type="presOf" srcId="{097E59F5-E60A-4A1B-B5D6-F0460407E27E}" destId="{E8E75CCB-575E-416E-97F5-928D1221F4BD}" srcOrd="0" destOrd="4" presId="urn:microsoft.com/office/officeart/2009/3/layout/IncreasingArrowsProcess"/>
    <dgm:cxn modelId="{F6D549D1-B550-4394-9010-B498A4F2F9F3}" type="presOf" srcId="{D649994B-7ECC-4EF9-9C78-7A128FDBA47F}" destId="{E8E75CCB-575E-416E-97F5-928D1221F4BD}" srcOrd="0" destOrd="0" presId="urn:microsoft.com/office/officeart/2009/3/layout/IncreasingArrowsProcess"/>
    <dgm:cxn modelId="{45EFC20E-5C72-4170-9F49-9B2EBBA038FA}" type="presOf" srcId="{C304A3E3-871D-4419-A468-4B065C8B3FC6}" destId="{9CCD9DC0-F796-4902-9A6F-02BA75DFD1D2}" srcOrd="0" destOrd="0" presId="urn:microsoft.com/office/officeart/2009/3/layout/IncreasingArrowsProcess"/>
    <dgm:cxn modelId="{9C8E9C5B-97C1-4D69-82D3-5ADD21543F33}" type="presOf" srcId="{C4DD07D7-5346-4D40-8F06-54166B056B38}" destId="{E8E75CCB-575E-416E-97F5-928D1221F4BD}" srcOrd="0" destOrd="1" presId="urn:microsoft.com/office/officeart/2009/3/layout/IncreasingArrowsProcess"/>
    <dgm:cxn modelId="{B8CD2302-FD1D-42CA-B39C-5E8FC1C4E0F6}" type="presOf" srcId="{8055018A-B2DA-4FD7-AAF6-BFE0D2C20EBB}" destId="{015EFC52-C410-4CC4-A2A8-BCFA5980F3D8}" srcOrd="0" destOrd="0" presId="urn:microsoft.com/office/officeart/2009/3/layout/IncreasingArrowsProcess"/>
    <dgm:cxn modelId="{6DBD8B48-ECEB-4B84-942E-4D151F70BB7F}" type="presOf" srcId="{4EFEE0BA-D964-4947-BEA9-58E98E7CD6B7}" destId="{E8E75CCB-575E-416E-97F5-928D1221F4BD}" srcOrd="0" destOrd="6" presId="urn:microsoft.com/office/officeart/2009/3/layout/IncreasingArrowsProcess"/>
    <dgm:cxn modelId="{71D18D33-AAF2-44FC-934C-DC6CDFAD5D2B}" srcId="{C304A3E3-871D-4419-A468-4B065C8B3FC6}" destId="{7A9EB33F-0DCF-4B7B-8D34-2EEFBBF81E23}" srcOrd="4" destOrd="0" parTransId="{8DE700CF-13F9-4E4D-B801-AB54A3A2A39E}" sibTransId="{19F88398-CDAE-444E-A80A-F5A81CF40844}"/>
    <dgm:cxn modelId="{718E03E3-0327-412D-A4F6-C3FF96924230}" srcId="{45906542-17FE-47BF-B0F8-C08945D6D75E}" destId="{D9C42B3C-BD64-4316-B202-A066037CC5FD}" srcOrd="0" destOrd="0" parTransId="{D04CAA67-36EA-4696-804A-57F376165228}" sibTransId="{3F881BA1-0545-4268-B41C-032FF52B20C7}"/>
    <dgm:cxn modelId="{FA714262-F73E-41DF-8716-5177CE13DC91}" type="presOf" srcId="{D9C42B3C-BD64-4316-B202-A066037CC5FD}" destId="{D5DEC0BA-DA29-4478-BA30-F0BB5159B181}" srcOrd="0" destOrd="0" presId="urn:microsoft.com/office/officeart/2009/3/layout/IncreasingArrowsProcess"/>
    <dgm:cxn modelId="{ECE1DF02-7954-49DC-8FA4-A1425441B473}" srcId="{D9C42B3C-BD64-4316-B202-A066037CC5FD}" destId="{4233B52D-8806-4083-943D-BE4BF79060B4}" srcOrd="1" destOrd="0" parTransId="{16C394E0-40CE-4CE0-A554-352A006C15DB}" sibTransId="{2DA0F7B5-8236-4EF5-9A70-F0CF77E4C0A6}"/>
    <dgm:cxn modelId="{2F2E8D7D-31D3-4D98-A10E-ACB62D4018C5}" type="presOf" srcId="{45906542-17FE-47BF-B0F8-C08945D6D75E}" destId="{DC76BF12-3705-4969-96C5-8D5D9A90011B}" srcOrd="0" destOrd="0" presId="urn:microsoft.com/office/officeart/2009/3/layout/IncreasingArrowsProcess"/>
    <dgm:cxn modelId="{29EAB026-99CD-4BC2-8354-90CF3966F5DE}" type="presOf" srcId="{BA77A43B-5C64-475C-AB4E-9321D79D0FE0}" destId="{E8E75CCB-575E-416E-97F5-928D1221F4BD}" srcOrd="0" destOrd="7" presId="urn:microsoft.com/office/officeart/2009/3/layout/IncreasingArrowsProcess"/>
    <dgm:cxn modelId="{BF7E6D55-5BAE-41EC-AA76-6687BC9E68D8}" srcId="{7A9EB33F-0DCF-4B7B-8D34-2EEFBBF81E23}" destId="{2FBF6656-0F5B-4D20-912C-673998E909AB}" srcOrd="1" destOrd="0" parTransId="{4D0692A9-3246-408C-AE08-54CD94EE69A8}" sibTransId="{8B0DD9CF-3F73-416A-B918-1A1C00886816}"/>
    <dgm:cxn modelId="{51034AF6-69AD-4CCB-A81A-D6901D234624}" srcId="{45906542-17FE-47BF-B0F8-C08945D6D75E}" destId="{C304A3E3-871D-4419-A468-4B065C8B3FC6}" srcOrd="1" destOrd="0" parTransId="{717E2C62-E432-422A-A851-75DF495BA1A0}" sibTransId="{522C224F-2726-4272-AE9C-48906AC8A469}"/>
    <dgm:cxn modelId="{F3CB8E6A-F738-494E-AEEC-8267CBAE0E92}" srcId="{9A465916-4D24-4516-8105-F2E5A77B4D7D}" destId="{1088B846-5811-40E1-B13E-197E68B3BC23}" srcOrd="1" destOrd="0" parTransId="{58CB1C9E-FD94-4AB6-ABD3-F082FBCE20DC}" sibTransId="{57E565E4-436D-4615-B66A-EF8BEDD8DF94}"/>
    <dgm:cxn modelId="{D16495AA-0999-4C7D-B305-C082CA4707FB}" srcId="{D649994B-7ECC-4EF9-9C78-7A128FDBA47F}" destId="{C4DD07D7-5346-4D40-8F06-54166B056B38}" srcOrd="0" destOrd="0" parTransId="{F3C77F33-A6EC-4A5F-957F-0A17F7C533FF}" sibTransId="{7364A947-3BA0-4013-95F4-740E55890C1B}"/>
    <dgm:cxn modelId="{201D1879-1CF4-405D-A09C-D961F6C67F37}" type="presOf" srcId="{1209F3A6-CDA3-4080-B928-5CAE7B7CF160}" destId="{E8E75CCB-575E-416E-97F5-928D1221F4BD}" srcOrd="0" destOrd="2" presId="urn:microsoft.com/office/officeart/2009/3/layout/IncreasingArrowsProcess"/>
    <dgm:cxn modelId="{066CA8AB-2D70-4530-9155-BF12C0E86DBE}" srcId="{468BCDD3-74A5-473D-8FB5-792B67FF759E}" destId="{C6472F36-8A8B-4730-BAA1-0177DA881A58}" srcOrd="1" destOrd="0" parTransId="{D92CDD7B-E8D7-4DD1-B3B0-2785ABFC9595}" sibTransId="{9619F09E-5C1C-4FDF-BDA9-6AE2DCC2B892}"/>
    <dgm:cxn modelId="{2C5A09F3-31D5-49C5-8FBF-2DAEE69BC94A}" type="presOf" srcId="{2FBF6656-0F5B-4D20-912C-673998E909AB}" destId="{E8E75CCB-575E-416E-97F5-928D1221F4BD}" srcOrd="0" destOrd="10" presId="urn:microsoft.com/office/officeart/2009/3/layout/IncreasingArrowsProcess"/>
    <dgm:cxn modelId="{F1B3C7BE-E0D2-4473-A5A9-945B057998DB}" type="presOf" srcId="{DC790951-7C2C-4FAE-9FFB-873B4D2E94E3}" destId="{015EFC52-C410-4CC4-A2A8-BCFA5980F3D8}" srcOrd="0" destOrd="4" presId="urn:microsoft.com/office/officeart/2009/3/layout/IncreasingArrowsProcess"/>
    <dgm:cxn modelId="{46C3269D-9E97-4235-857C-24D719BA585C}" type="presOf" srcId="{9A465916-4D24-4516-8105-F2E5A77B4D7D}" destId="{015EFC52-C410-4CC4-A2A8-BCFA5980F3D8}" srcOrd="0" destOrd="3" presId="urn:microsoft.com/office/officeart/2009/3/layout/IncreasingArrowsProcess"/>
    <dgm:cxn modelId="{4AF27F95-7C0E-469B-AF5A-7A3A621B5CC9}" type="presOf" srcId="{C6472F36-8A8B-4730-BAA1-0177DA881A58}" destId="{E8E75CCB-575E-416E-97F5-928D1221F4BD}" srcOrd="0" destOrd="5" presId="urn:microsoft.com/office/officeart/2009/3/layout/IncreasingArrowsProcess"/>
    <dgm:cxn modelId="{36E4C6D7-F6B9-42D2-95C4-730A24E2A5BD}" srcId="{C304A3E3-871D-4419-A468-4B065C8B3FC6}" destId="{BA77A43B-5C64-475C-AB4E-9321D79D0FE0}" srcOrd="3" destOrd="0" parTransId="{4E685509-FBDA-4A0A-9FB7-0D39C181BA1C}" sibTransId="{6F34184D-C241-455B-911A-F25FC9A87CE1}"/>
    <dgm:cxn modelId="{1FDBA247-115D-4AE0-B72F-7B1D93330683}" srcId="{468BCDD3-74A5-473D-8FB5-792B67FF759E}" destId="{097E59F5-E60A-4A1B-B5D6-F0460407E27E}" srcOrd="0" destOrd="0" parTransId="{E978C065-F0AB-4D9C-8539-ABC2E4688C72}" sibTransId="{5FE1B4C1-4AF0-480F-88D7-DD6A16AA38B0}"/>
    <dgm:cxn modelId="{CCA0FF86-613C-431C-BFFC-67F77474192D}" type="presOf" srcId="{468BCDD3-74A5-473D-8FB5-792B67FF759E}" destId="{E8E75CCB-575E-416E-97F5-928D1221F4BD}" srcOrd="0" destOrd="3" presId="urn:microsoft.com/office/officeart/2009/3/layout/IncreasingArrowsProcess"/>
    <dgm:cxn modelId="{4FC55716-FAC2-4514-BA0F-D1229649A716}" srcId="{7A9EB33F-0DCF-4B7B-8D34-2EEFBBF81E23}" destId="{470B7DC2-9529-4C3B-AAE3-1788803BBB31}" srcOrd="0" destOrd="0" parTransId="{BC30F35A-5FD6-4AAE-AE32-FE879DFA57C9}" sibTransId="{29B9C100-D096-4146-BAD9-B61F2FE5A192}"/>
    <dgm:cxn modelId="{955765A6-5935-4BF3-89FB-B6DF0DED00C8}" srcId="{D9C42B3C-BD64-4316-B202-A066037CC5FD}" destId="{9A465916-4D24-4516-8105-F2E5A77B4D7D}" srcOrd="2" destOrd="0" parTransId="{40F85549-D8E6-413F-975A-007E29DA3829}" sibTransId="{744448ED-6D76-42B6-A1DD-7CCDDAA49E8B}"/>
    <dgm:cxn modelId="{2424FFB4-1802-4E65-ACE9-60C852DFC67E}" type="presOf" srcId="{4233B52D-8806-4083-943D-BE4BF79060B4}" destId="{015EFC52-C410-4CC4-A2A8-BCFA5980F3D8}" srcOrd="0" destOrd="2" presId="urn:microsoft.com/office/officeart/2009/3/layout/IncreasingArrowsProcess"/>
    <dgm:cxn modelId="{7CB1F88A-821D-4580-9E30-CC888229A969}" type="presOf" srcId="{BCA39464-ADEC-4304-951B-E59BEB63FC59}" destId="{015EFC52-C410-4CC4-A2A8-BCFA5980F3D8}" srcOrd="0" destOrd="1" presId="urn:microsoft.com/office/officeart/2009/3/layout/IncreasingArrowsProcess"/>
    <dgm:cxn modelId="{2627F0CE-98FA-4945-A6CB-672AAA8C4C7C}" srcId="{8055018A-B2DA-4FD7-AAF6-BFE0D2C20EBB}" destId="{BCA39464-ADEC-4304-951B-E59BEB63FC59}" srcOrd="0" destOrd="0" parTransId="{9B03AC49-6A1F-40E3-B3C4-B8179727ED32}" sibTransId="{15B9FC09-1BB9-45C4-9E86-14F622E99134}"/>
    <dgm:cxn modelId="{74C86E50-4D0F-4354-BA0B-35ABDAC9B7E1}" srcId="{C304A3E3-871D-4419-A468-4B065C8B3FC6}" destId="{D649994B-7ECC-4EF9-9C78-7A128FDBA47F}" srcOrd="0" destOrd="0" parTransId="{54F9A916-E5B3-4FAE-9C0D-D784ED1C497E}" sibTransId="{A414B56D-96F7-4EC8-9002-A61D67F123D2}"/>
    <dgm:cxn modelId="{9C190CC6-B579-4868-99E4-640DD444C8C3}" type="presParOf" srcId="{DC76BF12-3705-4969-96C5-8D5D9A90011B}" destId="{D5DEC0BA-DA29-4478-BA30-F0BB5159B181}" srcOrd="0" destOrd="0" presId="urn:microsoft.com/office/officeart/2009/3/layout/IncreasingArrowsProcess"/>
    <dgm:cxn modelId="{83FC5740-6B29-4CD8-8175-8DD75A75F12D}" type="presParOf" srcId="{DC76BF12-3705-4969-96C5-8D5D9A90011B}" destId="{015EFC52-C410-4CC4-A2A8-BCFA5980F3D8}" srcOrd="1" destOrd="0" presId="urn:microsoft.com/office/officeart/2009/3/layout/IncreasingArrowsProcess"/>
    <dgm:cxn modelId="{3D6BB812-7307-4635-B6D6-4ECDE21794FC}" type="presParOf" srcId="{DC76BF12-3705-4969-96C5-8D5D9A90011B}" destId="{9CCD9DC0-F796-4902-9A6F-02BA75DFD1D2}" srcOrd="2" destOrd="0" presId="urn:microsoft.com/office/officeart/2009/3/layout/IncreasingArrowsProcess"/>
    <dgm:cxn modelId="{2359FB7C-68C3-4F69-A950-3A0DEAC49345}" type="presParOf" srcId="{DC76BF12-3705-4969-96C5-8D5D9A90011B}" destId="{E8E75CCB-575E-416E-97F5-928D1221F4BD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0C6B4D-0962-49A7-93AF-0108036D41CC}" type="doc">
      <dgm:prSet loTypeId="urn:microsoft.com/office/officeart/2005/8/layout/process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D93C9FFA-AAA9-4FE8-8B17-F50899A82816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1" dirty="0" smtClean="0">
              <a:latin typeface="+mn-lt"/>
            </a:rPr>
            <a:t>Dermatoloji görüşü</a:t>
          </a:r>
        </a:p>
      </dgm:t>
    </dgm:pt>
    <dgm:pt modelId="{D7B67B13-814E-4155-8D26-A1B3ACE49006}" type="parTrans" cxnId="{3E13BCA7-9350-4D68-8466-4F6D9A75DC8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F01F638F-2C47-4A06-9402-1AF012F32BA2}" type="sibTrans" cxnId="{3E13BCA7-9350-4D68-8466-4F6D9A75DC8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8B351958-2123-4BCE-8BC0-4D05EDA7D5ED}">
      <dgm:prSet phldrT="[Metin]" custT="1"/>
      <dgm:spPr>
        <a:solidFill>
          <a:schemeClr val="accent3">
            <a:lumMod val="75000"/>
          </a:schemeClr>
        </a:solidFill>
      </dgm:spPr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Grad</a:t>
          </a:r>
          <a:r>
            <a: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2</a:t>
          </a:r>
          <a:endParaRPr lang="tr-T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8EDC3E3-A12E-48CD-8E38-B48FBEA5DAA6}" type="parTrans" cxnId="{BC4346D0-F30C-4994-AD57-AB052E92A49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A7F795B8-1566-4603-A19B-B797C7A44A79}" type="sibTrans" cxnId="{BC4346D0-F30C-4994-AD57-AB052E92A49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E7AB9A7E-924C-4562-9EF1-47F28BA8DFDD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Grad</a:t>
          </a:r>
          <a:r>
            <a: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3</a:t>
          </a:r>
          <a:endParaRPr lang="tr-T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334056B-63A5-4D8A-B9F2-F2A24A336550}" type="parTrans" cxnId="{1B933C36-BF4C-433A-939E-2F7C7D7E9A0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D62627D5-B49A-4039-8D39-1A9D87300C08}" type="sibTrans" cxnId="{1B933C36-BF4C-433A-939E-2F7C7D7E9A0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DB9F1569-0600-421E-B2C9-B0DA1DF20535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Grad</a:t>
          </a:r>
          <a:r>
            <a: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1</a:t>
          </a:r>
        </a:p>
      </dgm:t>
    </dgm:pt>
    <dgm:pt modelId="{7877B462-BFF2-4D74-ADE2-3A43B897A529}" type="parTrans" cxnId="{C6A6DA0C-0810-4FC2-A43A-FE73B9CF4DA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413AD3C8-FA42-475B-9EFF-DA5C51864711}" type="sibTrans" cxnId="{C6A6DA0C-0810-4FC2-A43A-FE73B9CF4DA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AF1D5BD2-F6C0-4780-B230-D2CCB786CEB3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1" dirty="0" err="1" smtClean="0">
              <a:latin typeface="+mn-lt"/>
            </a:rPr>
            <a:t>Parastezi</a:t>
          </a:r>
          <a:r>
            <a:rPr lang="tr-TR" sz="1600" dirty="0" smtClean="0">
              <a:latin typeface="+mn-lt"/>
            </a:rPr>
            <a:t>: koruyucu önlem</a:t>
          </a:r>
        </a:p>
      </dgm:t>
    </dgm:pt>
    <dgm:pt modelId="{DAEAD4BA-81CA-498F-8B5C-A633BA465FCB}" type="parTrans" cxnId="{554B9C4C-26BA-4416-9F89-56A8797EA30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F74D65E8-1A31-4ACD-B89B-E3215BAA7E35}" type="sibTrans" cxnId="{554B9C4C-26BA-4416-9F89-56A8797EA30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DB1D3ADD-EEBC-4647-AF1B-32940AC61508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1" dirty="0" smtClean="0">
              <a:latin typeface="+mn-lt"/>
            </a:rPr>
            <a:t>Rahatlığı sağlamak</a:t>
          </a:r>
        </a:p>
      </dgm:t>
    </dgm:pt>
    <dgm:pt modelId="{5031FD3B-B4F1-4554-9F31-811CDD37BE17}" type="parTrans" cxnId="{8AAFEC65-AF89-4E50-AF2B-92FDD963EAA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BB0A2784-0006-42CD-ADB8-467EE552288D}" type="sibTrans" cxnId="{8AAFEC65-AF89-4E50-AF2B-92FDD963EAA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DAADC7A4-6474-4092-949B-E49E5AC88134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dirty="0" smtClean="0">
              <a:latin typeface="+mn-lt"/>
            </a:rPr>
            <a:t>Ağrı: analjezik, soğuk uygulama</a:t>
          </a:r>
        </a:p>
      </dgm:t>
    </dgm:pt>
    <dgm:pt modelId="{CB9547EF-EDA4-41CD-971F-80243F04FE3C}" type="parTrans" cxnId="{B6FABAA3-3A23-4598-98C3-91A3D6CDEF3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A756AE45-5F11-4C56-8657-34010EA4E181}" type="sibTrans" cxnId="{B6FABAA3-3A23-4598-98C3-91A3D6CDEF3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BB28A394-52D3-4295-AB26-44A7340CFB49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dirty="0" smtClean="0">
              <a:latin typeface="+mn-lt"/>
            </a:rPr>
            <a:t>Yanık kremi</a:t>
          </a:r>
        </a:p>
      </dgm:t>
    </dgm:pt>
    <dgm:pt modelId="{E0F4E527-8886-46BB-B961-EC0BF3B3E675}" type="parTrans" cxnId="{0FA91EA9-20C2-43AA-ADF8-613E0B899D3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D474582C-D1E9-4F43-B337-F8A0683BC37D}" type="sibTrans" cxnId="{0FA91EA9-20C2-43AA-ADF8-613E0B899D3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E7E2154E-90F5-4CAD-837D-0F892F06DC4C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1" dirty="0" err="1" smtClean="0">
              <a:latin typeface="+mn-lt"/>
            </a:rPr>
            <a:t>Keratolitik</a:t>
          </a:r>
          <a:r>
            <a:rPr lang="tr-TR" sz="1600" b="1" dirty="0" smtClean="0">
              <a:latin typeface="+mn-lt"/>
            </a:rPr>
            <a:t> tedavi:</a:t>
          </a:r>
        </a:p>
      </dgm:t>
    </dgm:pt>
    <dgm:pt modelId="{06E52C0B-0E31-49DB-AC18-89F650BA7F42}" type="parTrans" cxnId="{01873A6E-2625-48C1-A4A7-8219CA881C7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BC75F78D-2421-420D-837A-370C655CA837}" type="sibTrans" cxnId="{01873A6E-2625-48C1-A4A7-8219CA881C7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6B7D78E6-AABC-4C6D-92F8-6F341C4EA051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dirty="0" smtClean="0">
              <a:latin typeface="+mn-lt"/>
            </a:rPr>
            <a:t>Ayakkabı içine jel</a:t>
          </a:r>
          <a:endParaRPr lang="tr-TR" sz="1600" b="1" dirty="0" smtClean="0">
            <a:latin typeface="+mn-lt"/>
          </a:endParaRPr>
        </a:p>
      </dgm:t>
    </dgm:pt>
    <dgm:pt modelId="{01B3D77B-79AE-4670-BC18-8BC0C0FD4EBA}" type="parTrans" cxnId="{83007E8A-5654-4CC1-9BA7-24D71550D46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2C079DE2-6E21-4B58-BB7D-90568E839AC3}" type="sibTrans" cxnId="{83007E8A-5654-4CC1-9BA7-24D71550D46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67534891-16FD-4B0A-9BD2-F26073914489}">
      <dgm:prSet phldrT="[Metin]" custT="1"/>
      <dgm:spPr>
        <a:solidFill>
          <a:schemeClr val="accent3">
            <a:lumMod val="75000"/>
          </a:schemeClr>
        </a:solidFill>
      </dgm:spPr>
      <dgm:t>
        <a:bodyPr anchor="t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Grad</a:t>
          </a:r>
          <a:r>
            <a:rPr lang="tr-T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1 önlemler</a:t>
          </a:r>
          <a:r>
            <a:rPr lang="tr-TR" sz="1600" b="1" dirty="0" smtClean="0">
              <a:effectLst/>
              <a:latin typeface="+mn-lt"/>
            </a:rPr>
            <a:t> </a:t>
          </a:r>
          <a:r>
            <a:rPr lang="tr-TR" sz="1600" b="0" dirty="0" smtClean="0">
              <a:effectLst/>
              <a:latin typeface="+mn-lt"/>
            </a:rPr>
            <a:t>+</a:t>
          </a:r>
          <a:endParaRPr lang="tr-TR" sz="1600" b="0" dirty="0">
            <a:effectLst/>
            <a:latin typeface="+mn-lt"/>
          </a:endParaRPr>
        </a:p>
      </dgm:t>
    </dgm:pt>
    <dgm:pt modelId="{90122084-1DDD-4804-A985-74F8AAEB160D}" type="parTrans" cxnId="{D13675FF-7F0D-40E9-ACA7-3620523D5F1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6820DD17-00F7-496C-A58F-5D46E3584AC8}" type="sibTrans" cxnId="{D13675FF-7F0D-40E9-ACA7-3620523D5F1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000">
            <a:latin typeface="+mn-lt"/>
          </a:endParaRPr>
        </a:p>
      </dgm:t>
    </dgm:pt>
    <dgm:pt modelId="{8C1BDA8D-5D0F-D843-B51F-07B4EAC6FB6A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dirty="0" smtClean="0">
              <a:latin typeface="+mn-lt"/>
            </a:rPr>
            <a:t>%40 üre / salisilik asit içeren </a:t>
          </a:r>
          <a:r>
            <a:rPr lang="tr-TR" sz="1600" dirty="0" err="1" smtClean="0">
              <a:latin typeface="+mn-lt"/>
            </a:rPr>
            <a:t>pomad</a:t>
          </a:r>
          <a:endParaRPr lang="tr-TR" sz="1600" b="1" dirty="0" smtClean="0">
            <a:latin typeface="+mn-lt"/>
          </a:endParaRPr>
        </a:p>
      </dgm:t>
    </dgm:pt>
    <dgm:pt modelId="{1C8250BC-CEC1-9341-86FC-3215AEB8B118}" type="parTrans" cxnId="{1B234C63-B918-B042-8F84-BAC76374719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A361CC7-BB0A-0248-BF26-5E6B6AF6C668}" type="sibTrans" cxnId="{1B234C63-B918-B042-8F84-BAC76374719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D60DAD7-1D02-5648-9237-DD56F397347E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dirty="0" smtClean="0">
              <a:latin typeface="+mn-lt"/>
            </a:rPr>
            <a:t>Yumuşatıcı krem</a:t>
          </a:r>
          <a:endParaRPr lang="tr-TR" sz="1600" b="1" dirty="0" smtClean="0">
            <a:latin typeface="+mn-lt"/>
          </a:endParaRPr>
        </a:p>
      </dgm:t>
    </dgm:pt>
    <dgm:pt modelId="{A54C5C36-F3D7-A94F-84F5-4C99CA716D3E}" type="parTrans" cxnId="{2A5C9319-CADD-024C-9804-AA85D25BA17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C248A6E-522B-4D49-B9C4-542AC3AB3368}" type="sibTrans" cxnId="{2A5C9319-CADD-024C-9804-AA85D25BA17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498B2A2-2CE0-4DC7-99DC-8FC7E00788A5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600" dirty="0" smtClean="0">
            <a:latin typeface="+mn-lt"/>
          </a:endParaRPr>
        </a:p>
      </dgm:t>
    </dgm:pt>
    <dgm:pt modelId="{DD1202F9-D52A-4775-989F-2B67A64846D8}" type="parTrans" cxnId="{A3F5029D-84A4-43D1-8447-2799EFA179B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25F646F-7147-4273-8D84-733CA31B43E2}" type="sibTrans" cxnId="{A3F5029D-84A4-43D1-8447-2799EFA179B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8DB97EA-AE93-4333-BE33-DE49691377C2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600" b="1" dirty="0" smtClean="0">
            <a:latin typeface="+mn-lt"/>
          </a:endParaRPr>
        </a:p>
      </dgm:t>
    </dgm:pt>
    <dgm:pt modelId="{968E3B6E-319B-463E-952F-2AB71F9E4739}" type="parTrans" cxnId="{68C56B4F-1064-4C8A-B26B-FA919BC8F13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F7C69CD-0B74-49AF-A11E-BE0B07EE6846}" type="sibTrans" cxnId="{68C56B4F-1064-4C8A-B26B-FA919BC8F13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3B626CC-506C-49C3-A37E-299D4FF8C9B1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600" b="1" dirty="0" smtClean="0">
            <a:latin typeface="+mn-lt"/>
          </a:endParaRPr>
        </a:p>
      </dgm:t>
    </dgm:pt>
    <dgm:pt modelId="{2E663B20-64A7-4FE1-B67D-6DAA61166EE4}" type="parTrans" cxnId="{4D82D610-AE55-4879-9704-5D2E001048F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3A50F2E-B66C-4719-95F7-48A7FBE28866}" type="sibTrans" cxnId="{4D82D610-AE55-4879-9704-5D2E001048F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498F836-6ECA-46DE-BF53-F5C28A12BFFF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SO</a:t>
          </a:r>
          <a:endParaRPr lang="tr-TR" sz="1600" b="0" dirty="0">
            <a:effectLst/>
            <a:latin typeface="+mn-lt"/>
          </a:endParaRPr>
        </a:p>
      </dgm:t>
    </dgm:pt>
    <dgm:pt modelId="{7FD21F9A-44C6-4A96-8E32-9F5CC273B3AB}" type="parTrans" cxnId="{92AA2C11-0122-4B9B-9293-ED8650E5F9D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7D686A2-191E-4D17-9117-A9B81E16BC2D}" type="sibTrans" cxnId="{92AA2C11-0122-4B9B-9293-ED8650E5F9D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B10DB4A-EDE8-4517-8BC9-BD1049F19181}">
      <dgm:prSet phldrT="[Metin]" custT="1"/>
      <dgm:spPr>
        <a:solidFill>
          <a:schemeClr val="accent3">
            <a:lumMod val="75000"/>
          </a:schemeClr>
        </a:solidFill>
      </dgm:spPr>
      <dgm:t>
        <a:bodyPr anchor="t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600" b="0" dirty="0">
            <a:effectLst/>
            <a:latin typeface="+mn-lt"/>
          </a:endParaRPr>
        </a:p>
      </dgm:t>
    </dgm:pt>
    <dgm:pt modelId="{7E9ADD09-04F3-4925-85BB-4EE8EB035937}" type="parTrans" cxnId="{9810E7E4-9798-4843-BF35-8B482FB32B5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2AC50D7-521C-49A3-A378-08907F624385}" type="sibTrans" cxnId="{9810E7E4-9798-4843-BF35-8B482FB32B5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09887EE-B438-4EAC-AC35-07C42028AC90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600" b="0" dirty="0">
            <a:effectLst/>
            <a:latin typeface="+mn-lt"/>
          </a:endParaRPr>
        </a:p>
      </dgm:t>
    </dgm:pt>
    <dgm:pt modelId="{45FB8F7D-5465-42DF-8B60-028D72B8D2F6}" type="parTrans" cxnId="{27BBE07D-B1C4-4FC4-B4C2-650D50D9794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EAA2594-F904-4980-A0C5-51F0A5D3CD69}" type="sibTrans" cxnId="{27BBE07D-B1C4-4FC4-B4C2-650D50D9794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9D1D2F3-A778-4B32-ACE2-7F8676BE3D9D}">
      <dgm:prSet phldrT="[Metin]" custT="1"/>
      <dgm:spPr>
        <a:solidFill>
          <a:schemeClr val="accent3">
            <a:lumMod val="75000"/>
          </a:schemeClr>
        </a:solidFill>
      </dgm:spPr>
      <dgm:t>
        <a:bodyPr anchor="t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600" b="0" dirty="0">
            <a:effectLst/>
            <a:latin typeface="+mn-lt"/>
          </a:endParaRPr>
        </a:p>
      </dgm:t>
    </dgm:pt>
    <dgm:pt modelId="{0201CF73-C784-445E-9E68-EC995344C5EC}" type="parTrans" cxnId="{C0002A2C-EBA4-4759-8731-A62E46196D5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2AFC3A1-A015-49CA-83FE-AC7B8A868776}" type="sibTrans" cxnId="{C0002A2C-EBA4-4759-8731-A62E46196D5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A0C7437-6D40-40A3-BDF6-6A4D75919A4E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600" b="1" dirty="0" smtClean="0">
            <a:latin typeface="+mn-lt"/>
          </a:endParaRPr>
        </a:p>
      </dgm:t>
    </dgm:pt>
    <dgm:pt modelId="{717E8D8F-FF1E-45D0-A32C-19D21CCAD114}" type="parTrans" cxnId="{9ED0C912-9ED1-4020-BAE4-246AE9D6A26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6198BFF-1A1B-44F9-BB0A-2A365EF23D62}" type="sibTrans" cxnId="{9ED0C912-9ED1-4020-BAE4-246AE9D6A26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8360611-60B5-4FBA-9AC9-5791C6816872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SU</a:t>
          </a:r>
          <a:endParaRPr lang="tr-T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DBC72C7-03CD-428C-B532-F3C0E63CD52B}" type="parTrans" cxnId="{6586DB52-4415-45CD-B0A4-84D31FD8EF6A}">
      <dgm:prSet/>
      <dgm:spPr/>
      <dgm:t>
        <a:bodyPr/>
        <a:lstStyle/>
        <a:p>
          <a:endParaRPr lang="en-US"/>
        </a:p>
      </dgm:t>
    </dgm:pt>
    <dgm:pt modelId="{912BCEBA-AEA9-40B2-8CBF-30B4F5ACDA66}" type="sibTrans" cxnId="{6586DB52-4415-45CD-B0A4-84D31FD8EF6A}">
      <dgm:prSet/>
      <dgm:spPr/>
      <dgm:t>
        <a:bodyPr/>
        <a:lstStyle/>
        <a:p>
          <a:endParaRPr lang="en-US"/>
        </a:p>
      </dgm:t>
    </dgm:pt>
    <dgm:pt modelId="{7DBDC881-43F4-4B95-9229-E9B0D043EBA3}">
      <dgm:prSet phldrT="[Metin]" custT="1"/>
      <dgm:spPr>
        <a:solidFill>
          <a:schemeClr val="accent3">
            <a:lumMod val="75000"/>
          </a:schemeClr>
        </a:solidFill>
      </dgm:spPr>
      <dgm:t>
        <a:bodyPr anchor="t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SU</a:t>
          </a:r>
          <a:endParaRPr lang="tr-T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9741471-AF4D-4C12-970E-B9BEE89B4E7E}" type="parTrans" cxnId="{E08AD5D0-1449-442B-8A7E-CC0F78580467}">
      <dgm:prSet/>
      <dgm:spPr/>
      <dgm:t>
        <a:bodyPr/>
        <a:lstStyle/>
        <a:p>
          <a:endParaRPr lang="en-US"/>
        </a:p>
      </dgm:t>
    </dgm:pt>
    <dgm:pt modelId="{E4532F8B-AA7F-4E7B-9AC8-4AE732CD49D9}" type="sibTrans" cxnId="{E08AD5D0-1449-442B-8A7E-CC0F78580467}">
      <dgm:prSet/>
      <dgm:spPr/>
      <dgm:t>
        <a:bodyPr/>
        <a:lstStyle/>
        <a:p>
          <a:endParaRPr lang="en-US"/>
        </a:p>
      </dgm:t>
    </dgm:pt>
    <dgm:pt modelId="{0ACA33AF-6EB7-4C91-A982-FBC72A6B8C61}">
      <dgm:prSet phldrT="[Metin]" custT="1"/>
      <dgm:spPr>
        <a:solidFill>
          <a:schemeClr val="accent3">
            <a:lumMod val="75000"/>
          </a:schemeClr>
        </a:solidFill>
      </dgm:spPr>
      <dgm:t>
        <a:bodyPr anchor="t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0" dirty="0" smtClean="0">
              <a:effectLst/>
              <a:latin typeface="+mn-lt"/>
            </a:rPr>
            <a:t>İlaç kesilir </a:t>
          </a:r>
          <a:endParaRPr lang="tr-TR" sz="1600" b="0" dirty="0">
            <a:effectLst/>
            <a:latin typeface="+mn-lt"/>
          </a:endParaRPr>
        </a:p>
      </dgm:t>
    </dgm:pt>
    <dgm:pt modelId="{A6CE8A43-D05C-4E52-B73C-3F9A22B20488}" type="parTrans" cxnId="{F2FCB3BB-224D-4868-B85E-6424BCD35EAF}">
      <dgm:prSet/>
      <dgm:spPr/>
      <dgm:t>
        <a:bodyPr/>
        <a:lstStyle/>
        <a:p>
          <a:endParaRPr lang="en-US"/>
        </a:p>
      </dgm:t>
    </dgm:pt>
    <dgm:pt modelId="{2096F406-3E28-43A5-A892-8C83CD3D82CA}" type="sibTrans" cxnId="{F2FCB3BB-224D-4868-B85E-6424BCD35EAF}">
      <dgm:prSet/>
      <dgm:spPr/>
      <dgm:t>
        <a:bodyPr/>
        <a:lstStyle/>
        <a:p>
          <a:endParaRPr lang="en-US"/>
        </a:p>
      </dgm:t>
    </dgm:pt>
    <dgm:pt modelId="{6809D149-2062-4C89-A5EE-589ECCD8D014}">
      <dgm:prSet phldrT="[Metin]" custT="1"/>
      <dgm:spPr>
        <a:solidFill>
          <a:schemeClr val="accent3">
            <a:lumMod val="75000"/>
          </a:schemeClr>
        </a:solidFill>
      </dgm:spPr>
      <dgm:t>
        <a:bodyPr anchor="t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0" dirty="0" smtClean="0">
              <a:effectLst/>
              <a:latin typeface="+mn-lt"/>
            </a:rPr>
            <a:t>İlaç gece alınmalı</a:t>
          </a:r>
          <a:endParaRPr lang="tr-TR" sz="1600" b="0" dirty="0">
            <a:effectLst/>
            <a:latin typeface="+mn-lt"/>
          </a:endParaRPr>
        </a:p>
      </dgm:t>
    </dgm:pt>
    <dgm:pt modelId="{3F8BC0BB-1D26-482D-9AF6-86047750BAE6}" type="parTrans" cxnId="{5E21238E-7FB3-4BD0-89A2-4CDFC926E870}">
      <dgm:prSet/>
      <dgm:spPr/>
      <dgm:t>
        <a:bodyPr/>
        <a:lstStyle/>
        <a:p>
          <a:endParaRPr lang="en-US"/>
        </a:p>
      </dgm:t>
    </dgm:pt>
    <dgm:pt modelId="{1A949860-5543-4E16-A7E5-267976448D0C}" type="sibTrans" cxnId="{5E21238E-7FB3-4BD0-89A2-4CDFC926E870}">
      <dgm:prSet/>
      <dgm:spPr/>
      <dgm:t>
        <a:bodyPr/>
        <a:lstStyle/>
        <a:p>
          <a:endParaRPr lang="en-US"/>
        </a:p>
      </dgm:t>
    </dgm:pt>
    <dgm:pt modelId="{70428955-2BE4-49A4-9CBC-B512322DE815}">
      <dgm:prSet phldrT="[Metin]" custT="1"/>
      <dgm:spPr>
        <a:solidFill>
          <a:schemeClr val="accent3">
            <a:lumMod val="75000"/>
          </a:schemeClr>
        </a:solidFill>
      </dgm:spPr>
      <dgm:t>
        <a:bodyPr anchor="t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0" dirty="0" smtClean="0">
              <a:effectLst/>
              <a:latin typeface="+mn-lt"/>
            </a:rPr>
            <a:t>Tedavi dozu %50</a:t>
          </a:r>
          <a:r>
            <a:rPr lang="tr-T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/>
            </a:rPr>
            <a:t></a:t>
          </a:r>
          <a:r>
            <a:rPr lang="tr-TR" sz="1600" b="0" dirty="0" smtClean="0">
              <a:effectLst/>
              <a:latin typeface="+mn-lt"/>
            </a:rPr>
            <a:t> 400 mg/gün</a:t>
          </a:r>
          <a:endParaRPr lang="tr-TR" sz="1600" b="0" dirty="0">
            <a:effectLst/>
            <a:latin typeface="+mn-lt"/>
          </a:endParaRPr>
        </a:p>
      </dgm:t>
    </dgm:pt>
    <dgm:pt modelId="{1AC319C9-2A99-4917-9600-51D9364E076B}" type="parTrans" cxnId="{8BDCA59A-BB1A-4B07-9E50-ADE888962A08}">
      <dgm:prSet/>
      <dgm:spPr/>
      <dgm:t>
        <a:bodyPr/>
        <a:lstStyle/>
        <a:p>
          <a:endParaRPr lang="en-US"/>
        </a:p>
      </dgm:t>
    </dgm:pt>
    <dgm:pt modelId="{6B784D65-D0FD-4E1E-90E0-DCBC39EABD18}" type="sibTrans" cxnId="{8BDCA59A-BB1A-4B07-9E50-ADE888962A08}">
      <dgm:prSet/>
      <dgm:spPr/>
      <dgm:t>
        <a:bodyPr/>
        <a:lstStyle/>
        <a:p>
          <a:endParaRPr lang="en-US"/>
        </a:p>
      </dgm:t>
    </dgm:pt>
    <dgm:pt modelId="{B7CADDF7-9D30-4096-A029-A0D49C1077BB}">
      <dgm:prSet phldrT="[Metin]" custT="1"/>
      <dgm:spPr>
        <a:solidFill>
          <a:schemeClr val="accent3">
            <a:lumMod val="75000"/>
          </a:schemeClr>
        </a:solidFill>
      </dgm:spPr>
      <dgm:t>
        <a:bodyPr anchor="t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SO</a:t>
          </a:r>
          <a:endParaRPr lang="tr-T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35659AA-F9E2-43C7-A45E-E19A4EACD722}" type="parTrans" cxnId="{537CD116-59A6-459C-8E2B-1785B9E9F101}">
      <dgm:prSet/>
      <dgm:spPr/>
      <dgm:t>
        <a:bodyPr/>
        <a:lstStyle/>
        <a:p>
          <a:endParaRPr lang="en-US"/>
        </a:p>
      </dgm:t>
    </dgm:pt>
    <dgm:pt modelId="{0DCD202B-2A56-44F4-B8E9-29DE3A418A68}" type="sibTrans" cxnId="{537CD116-59A6-459C-8E2B-1785B9E9F101}">
      <dgm:prSet/>
      <dgm:spPr/>
      <dgm:t>
        <a:bodyPr/>
        <a:lstStyle/>
        <a:p>
          <a:endParaRPr lang="en-US"/>
        </a:p>
      </dgm:t>
    </dgm:pt>
    <dgm:pt modelId="{7C6943CE-FBD0-4F75-96D7-EABF4765D1CE}">
      <dgm:prSet phldrT="[Metin]" custT="1"/>
      <dgm:spPr>
        <a:solidFill>
          <a:schemeClr val="accent3">
            <a:lumMod val="75000"/>
          </a:schemeClr>
        </a:solidFill>
      </dgm:spPr>
      <dgm:t>
        <a:bodyPr anchor="t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600" b="0" dirty="0">
            <a:effectLst/>
            <a:latin typeface="+mn-lt"/>
          </a:endParaRPr>
        </a:p>
      </dgm:t>
    </dgm:pt>
    <dgm:pt modelId="{BDC7CE82-7C99-4DBC-8680-6A5E7DDF515E}" type="parTrans" cxnId="{ED4AE315-5DD2-4A28-BF4E-353F2B24D08E}">
      <dgm:prSet/>
      <dgm:spPr/>
      <dgm:t>
        <a:bodyPr/>
        <a:lstStyle/>
        <a:p>
          <a:endParaRPr lang="en-US"/>
        </a:p>
      </dgm:t>
    </dgm:pt>
    <dgm:pt modelId="{25C9FEB4-A56F-4235-9378-B25E4B859B7A}" type="sibTrans" cxnId="{ED4AE315-5DD2-4A28-BF4E-353F2B24D08E}">
      <dgm:prSet/>
      <dgm:spPr/>
      <dgm:t>
        <a:bodyPr/>
        <a:lstStyle/>
        <a:p>
          <a:endParaRPr lang="en-US"/>
        </a:p>
      </dgm:t>
    </dgm:pt>
    <dgm:pt modelId="{9711F286-1ACE-4129-A7CF-EB1158D44861}">
      <dgm:prSet phldrT="[Metin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dirty="0" err="1" smtClean="0">
              <a:latin typeface="+mn-lt"/>
            </a:rPr>
            <a:t>Toksite</a:t>
          </a:r>
          <a:r>
            <a:rPr lang="tr-TR" sz="1600" dirty="0" smtClean="0">
              <a:latin typeface="+mn-lt"/>
            </a:rPr>
            <a:t> </a:t>
          </a:r>
          <a:r>
            <a:rPr lang="tr-TR" sz="1600" dirty="0" smtClean="0">
              <a:latin typeface="+mn-lt"/>
              <a:sym typeface="Wingdings"/>
            </a:rPr>
            <a:t>azalmaz </a:t>
          </a:r>
          <a:r>
            <a:rPr lang="tr-TR" sz="1600" dirty="0" smtClean="0">
              <a:latin typeface="+mn-lt"/>
            </a:rPr>
            <a:t>ise ilaç kesilir</a:t>
          </a:r>
          <a:endParaRPr lang="tr-TR" sz="1600" b="0" dirty="0">
            <a:effectLst/>
            <a:latin typeface="+mn-lt"/>
          </a:endParaRPr>
        </a:p>
      </dgm:t>
    </dgm:pt>
    <dgm:pt modelId="{BE10CEE5-7D4F-4E8E-8C73-DA81E9281FBB}" type="parTrans" cxnId="{923D00ED-5603-4A6F-B725-D37554A0AC2C}">
      <dgm:prSet/>
      <dgm:spPr/>
      <dgm:t>
        <a:bodyPr/>
        <a:lstStyle/>
        <a:p>
          <a:endParaRPr lang="en-US"/>
        </a:p>
      </dgm:t>
    </dgm:pt>
    <dgm:pt modelId="{09B94870-D76C-455B-87D2-B91468F6513F}" type="sibTrans" cxnId="{923D00ED-5603-4A6F-B725-D37554A0AC2C}">
      <dgm:prSet/>
      <dgm:spPr/>
      <dgm:t>
        <a:bodyPr/>
        <a:lstStyle/>
        <a:p>
          <a:endParaRPr lang="en-US"/>
        </a:p>
      </dgm:t>
    </dgm:pt>
    <dgm:pt modelId="{B3EC01C7-A572-413D-B0DF-7240DF2DD80B}">
      <dgm:prSet phldrT="[Metin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dirty="0" err="1" smtClean="0">
              <a:latin typeface="+mn-lt"/>
            </a:rPr>
            <a:t>Toksite</a:t>
          </a:r>
          <a:r>
            <a:rPr lang="tr-TR" sz="1600" dirty="0" smtClean="0">
              <a:latin typeface="+mn-lt"/>
            </a:rPr>
            <a:t> </a:t>
          </a:r>
          <a:r>
            <a:rPr lang="tr-TR" sz="1600" dirty="0" smtClean="0">
              <a:latin typeface="+mn-lt"/>
              <a:sym typeface="Wingdings"/>
            </a:rPr>
            <a:t>artmaz </a:t>
          </a:r>
          <a:r>
            <a:rPr lang="tr-TR" sz="1600" dirty="0" smtClean="0">
              <a:latin typeface="+mn-lt"/>
            </a:rPr>
            <a:t>ise tam doz</a:t>
          </a:r>
          <a:endParaRPr lang="tr-TR" sz="1600" b="0" dirty="0">
            <a:effectLst/>
            <a:latin typeface="+mn-lt"/>
          </a:endParaRPr>
        </a:p>
      </dgm:t>
    </dgm:pt>
    <dgm:pt modelId="{28494A0A-17E8-466A-ADE8-45BB27AE1E59}" type="parTrans" cxnId="{D915A5C0-CB60-40B8-A0F5-139AC6E89534}">
      <dgm:prSet/>
      <dgm:spPr/>
      <dgm:t>
        <a:bodyPr/>
        <a:lstStyle/>
        <a:p>
          <a:endParaRPr lang="en-US"/>
        </a:p>
      </dgm:t>
    </dgm:pt>
    <dgm:pt modelId="{C98B39FA-A910-44FA-BC44-B30302F1BA06}" type="sibTrans" cxnId="{D915A5C0-CB60-40B8-A0F5-139AC6E89534}">
      <dgm:prSet/>
      <dgm:spPr/>
      <dgm:t>
        <a:bodyPr/>
        <a:lstStyle/>
        <a:p>
          <a:endParaRPr lang="en-US"/>
        </a:p>
      </dgm:t>
    </dgm:pt>
    <dgm:pt modelId="{1AA0B22C-5453-403B-BB98-45EAF9B63043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0" dirty="0" err="1" smtClean="0">
              <a:effectLst/>
              <a:latin typeface="+mn-lt"/>
            </a:rPr>
            <a:t>Hidrocoloid</a:t>
          </a:r>
          <a:r>
            <a:rPr lang="tr-TR" sz="1600" b="0" dirty="0" smtClean="0">
              <a:effectLst/>
              <a:latin typeface="+mn-lt"/>
            </a:rPr>
            <a:t> bandaj</a:t>
          </a:r>
          <a:endParaRPr lang="tr-TR" sz="1600" b="0" dirty="0">
            <a:effectLst/>
            <a:latin typeface="+mn-lt"/>
          </a:endParaRPr>
        </a:p>
      </dgm:t>
    </dgm:pt>
    <dgm:pt modelId="{88A81E1D-568F-4884-B8B6-DBFCE2B5E337}" type="parTrans" cxnId="{E8355466-3038-4DD2-96EB-70E311E384A7}">
      <dgm:prSet/>
      <dgm:spPr/>
      <dgm:t>
        <a:bodyPr/>
        <a:lstStyle/>
        <a:p>
          <a:endParaRPr lang="en-US"/>
        </a:p>
      </dgm:t>
    </dgm:pt>
    <dgm:pt modelId="{8E154C53-55B0-4DD8-A934-99F3A3405E60}" type="sibTrans" cxnId="{E8355466-3038-4DD2-96EB-70E311E384A7}">
      <dgm:prSet/>
      <dgm:spPr/>
      <dgm:t>
        <a:bodyPr/>
        <a:lstStyle/>
        <a:p>
          <a:endParaRPr lang="en-US"/>
        </a:p>
      </dgm:t>
    </dgm:pt>
    <dgm:pt modelId="{D2B8554C-81F0-42D1-8F91-57727A4D69C9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tr-TR" sz="1600" b="0" dirty="0">
            <a:effectLst/>
            <a:latin typeface="+mn-lt"/>
          </a:endParaRPr>
        </a:p>
      </dgm:t>
    </dgm:pt>
    <dgm:pt modelId="{DD21790D-7BDC-45F2-988E-FBC80A6ABE5B}" type="parTrans" cxnId="{49345680-1F3F-44FE-A855-6901B30FC38E}">
      <dgm:prSet/>
      <dgm:spPr/>
      <dgm:t>
        <a:bodyPr/>
        <a:lstStyle/>
        <a:p>
          <a:endParaRPr lang="en-US"/>
        </a:p>
      </dgm:t>
    </dgm:pt>
    <dgm:pt modelId="{3F2ED6E2-6D83-486E-85E9-82CFDBF75EF6}" type="sibTrans" cxnId="{49345680-1F3F-44FE-A855-6901B30FC38E}">
      <dgm:prSet/>
      <dgm:spPr/>
      <dgm:t>
        <a:bodyPr/>
        <a:lstStyle/>
        <a:p>
          <a:endParaRPr lang="en-US"/>
        </a:p>
      </dgm:t>
    </dgm:pt>
    <dgm:pt modelId="{E873B79F-5A97-4416-B87B-1A3C65DD4037}">
      <dgm:prSet custT="1"/>
      <dgm:spPr/>
      <dgm:t>
        <a:bodyPr/>
        <a:lstStyle/>
        <a:p>
          <a:r>
            <a:rPr lang="tr-TR" sz="1600" b="0" dirty="0" err="1" smtClean="0">
              <a:effectLst/>
              <a:latin typeface="+mn-lt"/>
            </a:rPr>
            <a:t>Grad</a:t>
          </a:r>
          <a:r>
            <a:rPr lang="tr-TR" sz="1600" b="0" dirty="0" smtClean="0">
              <a:effectLst/>
              <a:latin typeface="+mn-lt"/>
            </a:rPr>
            <a:t> 0-1  olur ise doz %50</a:t>
          </a:r>
          <a:r>
            <a:rPr lang="tr-TR" sz="1600" b="0" dirty="0" smtClean="0">
              <a:effectLst/>
              <a:latin typeface="+mn-lt"/>
              <a:sym typeface="Wingdings"/>
            </a:rPr>
            <a:t> ilaca devam</a:t>
          </a:r>
          <a:endParaRPr lang="tr-TR" sz="1600" b="0" dirty="0">
            <a:effectLst/>
            <a:latin typeface="+mn-lt"/>
          </a:endParaRPr>
        </a:p>
      </dgm:t>
    </dgm:pt>
    <dgm:pt modelId="{E590D6DF-DC4F-419B-8351-1DAD06AC4B74}" type="parTrans" cxnId="{7A08260C-15D7-4439-B1E3-B5939F5E8A22}">
      <dgm:prSet/>
      <dgm:spPr/>
      <dgm:t>
        <a:bodyPr/>
        <a:lstStyle/>
        <a:p>
          <a:endParaRPr lang="en-US"/>
        </a:p>
      </dgm:t>
    </dgm:pt>
    <dgm:pt modelId="{B6801FF2-191E-4BE9-A9F5-40457767FDFB}" type="sibTrans" cxnId="{7A08260C-15D7-4439-B1E3-B5939F5E8A22}">
      <dgm:prSet/>
      <dgm:spPr/>
      <dgm:t>
        <a:bodyPr/>
        <a:lstStyle/>
        <a:p>
          <a:endParaRPr lang="en-US"/>
        </a:p>
      </dgm:t>
    </dgm:pt>
    <dgm:pt modelId="{6D54CECB-5499-4CE5-8AAB-88E717D78F15}">
      <dgm:prSet custT="1"/>
      <dgm:spPr/>
      <dgm:t>
        <a:bodyPr/>
        <a:lstStyle/>
        <a:p>
          <a:r>
            <a:rPr lang="tr-TR" sz="1600" b="0" dirty="0" err="1" smtClean="0">
              <a:effectLst/>
              <a:latin typeface="+mn-lt"/>
            </a:rPr>
            <a:t>Toksite</a:t>
          </a:r>
          <a:r>
            <a:rPr lang="tr-TR" sz="1600" b="0" dirty="0" smtClean="0">
              <a:effectLst/>
              <a:latin typeface="+mn-lt"/>
            </a:rPr>
            <a:t> </a:t>
          </a:r>
          <a:r>
            <a:rPr lang="tr-TR" sz="1600" b="0" dirty="0" smtClean="0">
              <a:effectLst/>
              <a:latin typeface="+mn-lt"/>
              <a:sym typeface="Wingdings"/>
            </a:rPr>
            <a:t>artmaz </a:t>
          </a:r>
          <a:r>
            <a:rPr lang="tr-TR" sz="1600" b="0" dirty="0" smtClean="0">
              <a:effectLst/>
              <a:latin typeface="+mn-lt"/>
            </a:rPr>
            <a:t>ise tam doz</a:t>
          </a:r>
          <a:endParaRPr lang="tr-TR" sz="1600" b="0" dirty="0">
            <a:effectLst/>
            <a:latin typeface="+mn-lt"/>
          </a:endParaRPr>
        </a:p>
      </dgm:t>
    </dgm:pt>
    <dgm:pt modelId="{4F1558EA-5F83-40F0-931C-DCB17DDBC464}" type="parTrans" cxnId="{53819D39-C3DA-4DA5-93AA-1DDE6ABB8918}">
      <dgm:prSet/>
      <dgm:spPr/>
      <dgm:t>
        <a:bodyPr/>
        <a:lstStyle/>
        <a:p>
          <a:endParaRPr lang="en-US"/>
        </a:p>
      </dgm:t>
    </dgm:pt>
    <dgm:pt modelId="{EA2CB919-2679-49BD-954C-60FCAF8BB610}" type="sibTrans" cxnId="{53819D39-C3DA-4DA5-93AA-1DDE6ABB8918}">
      <dgm:prSet/>
      <dgm:spPr/>
      <dgm:t>
        <a:bodyPr/>
        <a:lstStyle/>
        <a:p>
          <a:endParaRPr lang="en-US"/>
        </a:p>
      </dgm:t>
    </dgm:pt>
    <dgm:pt modelId="{B7C4A6D1-3E88-4CC2-B2EF-4F916F80810D}">
      <dgm:prSet phldrT="[Metin]" custT="1"/>
      <dgm:spPr/>
      <dgm:t>
        <a:bodyPr anchor="t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0" dirty="0" smtClean="0">
              <a:effectLst/>
              <a:latin typeface="+mn-lt"/>
            </a:rPr>
            <a:t>İlaca 1 hafta ara</a:t>
          </a:r>
          <a:endParaRPr lang="tr-TR" sz="1600" b="0" dirty="0">
            <a:effectLst/>
            <a:latin typeface="+mn-lt"/>
          </a:endParaRPr>
        </a:p>
      </dgm:t>
    </dgm:pt>
    <dgm:pt modelId="{3C505CF6-E201-4900-AC3D-F571C204647F}" type="parTrans" cxnId="{F13EAA1C-4A84-4DEB-B273-5502E61BF412}">
      <dgm:prSet/>
      <dgm:spPr/>
      <dgm:t>
        <a:bodyPr/>
        <a:lstStyle/>
        <a:p>
          <a:endParaRPr lang="en-US"/>
        </a:p>
      </dgm:t>
    </dgm:pt>
    <dgm:pt modelId="{903AC38E-CD12-44FB-979D-8C91749F2256}" type="sibTrans" cxnId="{F13EAA1C-4A84-4DEB-B273-5502E61BF412}">
      <dgm:prSet/>
      <dgm:spPr/>
      <dgm:t>
        <a:bodyPr/>
        <a:lstStyle/>
        <a:p>
          <a:endParaRPr lang="en-US"/>
        </a:p>
      </dgm:t>
    </dgm:pt>
    <dgm:pt modelId="{F78EA0B3-2782-4C55-837E-7EBAA9B61FB3}">
      <dgm:prSet phldrT="[Metin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tr-TR" sz="1600" b="0" dirty="0" err="1" smtClean="0">
              <a:effectLst/>
              <a:latin typeface="+mn-lt"/>
            </a:rPr>
            <a:t>Pyridoxine</a:t>
          </a:r>
          <a:r>
            <a:rPr lang="tr-TR" sz="1600" b="0" dirty="0" smtClean="0">
              <a:effectLst/>
              <a:latin typeface="+mn-lt"/>
            </a:rPr>
            <a:t> 50-150 mg/gün</a:t>
          </a:r>
          <a:endParaRPr lang="tr-TR" sz="1600" b="0" dirty="0">
            <a:effectLst/>
            <a:latin typeface="+mn-lt"/>
          </a:endParaRPr>
        </a:p>
      </dgm:t>
    </dgm:pt>
    <dgm:pt modelId="{FE9403A2-16C0-426E-8BDD-F5D5C4B4452D}" type="parTrans" cxnId="{24F319A7-48C7-4DA0-93EB-3368BAAC0C25}">
      <dgm:prSet/>
      <dgm:spPr/>
      <dgm:t>
        <a:bodyPr/>
        <a:lstStyle/>
        <a:p>
          <a:endParaRPr lang="en-US"/>
        </a:p>
      </dgm:t>
    </dgm:pt>
    <dgm:pt modelId="{A5194C19-6E98-4007-AEA0-7D5AD9187A2E}" type="sibTrans" cxnId="{24F319A7-48C7-4DA0-93EB-3368BAAC0C25}">
      <dgm:prSet/>
      <dgm:spPr/>
      <dgm:t>
        <a:bodyPr/>
        <a:lstStyle/>
        <a:p>
          <a:endParaRPr lang="en-US"/>
        </a:p>
      </dgm:t>
    </dgm:pt>
    <dgm:pt modelId="{3984AC11-B687-E946-AEDC-D842AAEC49CD}" type="pres">
      <dgm:prSet presAssocID="{3E0C6B4D-0962-49A7-93AF-0108036D41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6FE5A2-28CA-1E49-97CF-7796EF9D79E4}" type="pres">
      <dgm:prSet presAssocID="{DB9F1569-0600-421E-B2C9-B0DA1DF20535}" presName="node" presStyleLbl="node1" presStyleIdx="0" presStyleCnt="3" custScaleY="111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A273A-C9B6-5947-BB5C-C0A6313BC793}" type="pres">
      <dgm:prSet presAssocID="{413AD3C8-FA42-475B-9EFF-DA5C5186471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16DC0A8-BEBA-ED40-ACBB-D61B85B34C65}" type="pres">
      <dgm:prSet presAssocID="{413AD3C8-FA42-475B-9EFF-DA5C5186471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B28CAF1-7DA6-E64E-A985-C3C0FCD8350B}" type="pres">
      <dgm:prSet presAssocID="{8B351958-2123-4BCE-8BC0-4D05EDA7D5ED}" presName="node" presStyleLbl="node1" presStyleIdx="1" presStyleCnt="3" custScaleY="111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B2BE9-4EEB-5E44-80D7-59585B8930A8}" type="pres">
      <dgm:prSet presAssocID="{A7F795B8-1566-4603-A19B-B797C7A44A7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D278E9A-81F5-ED4F-8112-7B97B351C6DA}" type="pres">
      <dgm:prSet presAssocID="{A7F795B8-1566-4603-A19B-B797C7A44A7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11F1FB6-1CB0-7A45-A3BB-C09C185BFE15}" type="pres">
      <dgm:prSet presAssocID="{E7AB9A7E-924C-4562-9EF1-47F28BA8DFDD}" presName="node" presStyleLbl="node1" presStyleIdx="2" presStyleCnt="3" custScaleY="111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15A5C0-CB60-40B8-A0F5-139AC6E89534}" srcId="{B7CADDF7-9D30-4096-A029-A0D49C1077BB}" destId="{B3EC01C7-A572-413D-B0DF-7240DF2DD80B}" srcOrd="2" destOrd="0" parTransId="{28494A0A-17E8-466A-ADE8-45BB27AE1E59}" sibTransId="{C98B39FA-A910-44FA-BC44-B30302F1BA06}"/>
    <dgm:cxn modelId="{27BBE07D-B1C4-4FC4-B4C2-650D50D97946}" srcId="{E7AB9A7E-924C-4562-9EF1-47F28BA8DFDD}" destId="{909887EE-B438-4EAC-AC35-07C42028AC90}" srcOrd="0" destOrd="0" parTransId="{45FB8F7D-5465-42DF-8B60-028D72B8D2F6}" sibTransId="{AEAA2594-F904-4980-A0C5-51F0A5D3CD69}"/>
    <dgm:cxn modelId="{44603680-B87C-4810-A2D5-705CEECF5F07}" type="presOf" srcId="{A7F795B8-1566-4603-A19B-B797C7A44A79}" destId="{123B2BE9-4EEB-5E44-80D7-59585B8930A8}" srcOrd="0" destOrd="0" presId="urn:microsoft.com/office/officeart/2005/8/layout/process1"/>
    <dgm:cxn modelId="{68A168ED-8AD0-4DFD-AF43-1D4AA0C35CFB}" type="presOf" srcId="{AF1D5BD2-F6C0-4780-B230-D2CCB786CEB3}" destId="{BA6FE5A2-28CA-1E49-97CF-7796EF9D79E4}" srcOrd="0" destOrd="4" presId="urn:microsoft.com/office/officeart/2005/8/layout/process1"/>
    <dgm:cxn modelId="{31A08BAA-6405-4A97-88CE-2F98EC39159D}" type="presOf" srcId="{2498F836-6ECA-46DE-BF53-F5C28A12BFFF}" destId="{311F1FB6-1CB0-7A45-A3BB-C09C185BFE15}" srcOrd="0" destOrd="2" presId="urn:microsoft.com/office/officeart/2005/8/layout/process1"/>
    <dgm:cxn modelId="{7A08260C-15D7-4439-B1E3-B5939F5E8A22}" srcId="{2498F836-6ECA-46DE-BF53-F5C28A12BFFF}" destId="{E873B79F-5A97-4416-B87B-1A3C65DD4037}" srcOrd="2" destOrd="0" parTransId="{E590D6DF-DC4F-419B-8351-1DAD06AC4B74}" sibTransId="{B6801FF2-191E-4BE9-A9F5-40457767FDFB}"/>
    <dgm:cxn modelId="{E8355466-3038-4DD2-96EB-70E311E384A7}" srcId="{B8360611-60B5-4FBA-9AC9-5791C6816872}" destId="{1AA0B22C-5453-403B-BB98-45EAF9B63043}" srcOrd="0" destOrd="0" parTransId="{88A81E1D-568F-4884-B8B6-DBFCE2B5E337}" sibTransId="{8E154C53-55B0-4DD8-A934-99F3A3405E60}"/>
    <dgm:cxn modelId="{3E13BCA7-9350-4D68-8466-4F6D9A75DC81}" srcId="{DB9F1569-0600-421E-B2C9-B0DA1DF20535}" destId="{D93C9FFA-AAA9-4FE8-8B17-F50899A82816}" srcOrd="1" destOrd="0" parTransId="{D7B67B13-814E-4155-8D26-A1B3ACE49006}" sibTransId="{F01F638F-2C47-4A06-9402-1AF012F32BA2}"/>
    <dgm:cxn modelId="{92AA2C11-0122-4B9B-9293-ED8650E5F9DA}" srcId="{E7AB9A7E-924C-4562-9EF1-47F28BA8DFDD}" destId="{2498F836-6ECA-46DE-BF53-F5C28A12BFFF}" srcOrd="1" destOrd="0" parTransId="{7FD21F9A-44C6-4A96-8E32-9F5CC273B3AB}" sibTransId="{E7D686A2-191E-4D17-9117-A9B81E16BC2D}"/>
    <dgm:cxn modelId="{9810E7E4-9798-4843-BF35-8B482FB32B5A}" srcId="{8B351958-2123-4BCE-8BC0-4D05EDA7D5ED}" destId="{CB10DB4A-EDE8-4517-8BC9-BD1049F19181}" srcOrd="2" destOrd="0" parTransId="{7E9ADD09-04F3-4925-85BB-4EE8EB035937}" sibTransId="{A2AC50D7-521C-49A3-A378-08907F624385}"/>
    <dgm:cxn modelId="{9ED0C912-9ED1-4020-BAE4-246AE9D6A262}" srcId="{DB9F1569-0600-421E-B2C9-B0DA1DF20535}" destId="{EA0C7437-6D40-40A3-BDF6-6A4D75919A4E}" srcOrd="0" destOrd="0" parTransId="{717E8D8F-FF1E-45D0-A32C-19D21CCAD114}" sibTransId="{A6198BFF-1A1B-44F9-BB0A-2A365EF23D62}"/>
    <dgm:cxn modelId="{F967F326-0BEE-42B9-95F0-C0B2DA943D69}" type="presOf" srcId="{67534891-16FD-4B0A-9BD2-F26073914489}" destId="{AB28CAF1-7DA6-E64E-A985-C3C0FCD8350B}" srcOrd="0" destOrd="2" presId="urn:microsoft.com/office/officeart/2005/8/layout/process1"/>
    <dgm:cxn modelId="{F13EAA1C-4A84-4DEB-B273-5502E61BF412}" srcId="{2498F836-6ECA-46DE-BF53-F5C28A12BFFF}" destId="{B7C4A6D1-3E88-4CC2-B2EF-4F916F80810D}" srcOrd="1" destOrd="0" parTransId="{3C505CF6-E201-4900-AC3D-F571C204647F}" sibTransId="{903AC38E-CD12-44FB-979D-8C91749F2256}"/>
    <dgm:cxn modelId="{68C56B4F-1064-4C8A-B26B-FA919BC8F139}" srcId="{DB9F1569-0600-421E-B2C9-B0DA1DF20535}" destId="{88DB97EA-AE93-4333-BE33-DE49691377C2}" srcOrd="4" destOrd="0" parTransId="{968E3B6E-319B-463E-952F-2AB71F9E4739}" sibTransId="{CF7C69CD-0B74-49AF-A11E-BE0B07EE6846}"/>
    <dgm:cxn modelId="{49345680-1F3F-44FE-A855-6901B30FC38E}" srcId="{E7AB9A7E-924C-4562-9EF1-47F28BA8DFDD}" destId="{D2B8554C-81F0-42D1-8F91-57727A4D69C9}" srcOrd="2" destOrd="0" parTransId="{DD21790D-7BDC-45F2-988E-FBC80A6ABE5B}" sibTransId="{3F2ED6E2-6D83-486E-85E9-82CFDBF75EF6}"/>
    <dgm:cxn modelId="{24F319A7-48C7-4DA0-93EB-3368BAAC0C25}" srcId="{2498F836-6ECA-46DE-BF53-F5C28A12BFFF}" destId="{F78EA0B3-2782-4C55-837E-7EBAA9B61FB3}" srcOrd="0" destOrd="0" parTransId="{FE9403A2-16C0-426E-8BDD-F5D5C4B4452D}" sibTransId="{A5194C19-6E98-4007-AEA0-7D5AD9187A2E}"/>
    <dgm:cxn modelId="{6D8338C1-6BD3-4C42-9DEC-79793C72B8B9}" type="presOf" srcId="{70428955-2BE4-49A4-9CBC-B512322DE815}" destId="{AB28CAF1-7DA6-E64E-A985-C3C0FCD8350B}" srcOrd="0" destOrd="5" presId="urn:microsoft.com/office/officeart/2005/8/layout/process1"/>
    <dgm:cxn modelId="{8BDCA59A-BB1A-4B07-9E50-ADE888962A08}" srcId="{B7CADDF7-9D30-4096-A029-A0D49C1077BB}" destId="{70428955-2BE4-49A4-9CBC-B512322DE815}" srcOrd="0" destOrd="0" parTransId="{1AC319C9-2A99-4917-9600-51D9364E076B}" sibTransId="{6B784D65-D0FD-4E1E-90E0-DCBC39EABD18}"/>
    <dgm:cxn modelId="{BC4346D0-F30C-4994-AD57-AB052E92A49F}" srcId="{3E0C6B4D-0962-49A7-93AF-0108036D41CC}" destId="{8B351958-2123-4BCE-8BC0-4D05EDA7D5ED}" srcOrd="1" destOrd="0" parTransId="{28EDC3E3-A12E-48CD-8E38-B48FBEA5DAA6}" sibTransId="{A7F795B8-1566-4603-A19B-B797C7A44A79}"/>
    <dgm:cxn modelId="{14950DA8-62A1-45E6-A084-CD92E0220EA0}" type="presOf" srcId="{1AA0B22C-5453-403B-BB98-45EAF9B63043}" destId="{311F1FB6-1CB0-7A45-A3BB-C09C185BFE15}" srcOrd="0" destOrd="9" presId="urn:microsoft.com/office/officeart/2005/8/layout/process1"/>
    <dgm:cxn modelId="{43CD68F8-3E33-413E-9DC7-BE0B727DB032}" type="presOf" srcId="{7C6943CE-FBD0-4F75-96D7-EABF4765D1CE}" destId="{AB28CAF1-7DA6-E64E-A985-C3C0FCD8350B}" srcOrd="0" destOrd="8" presId="urn:microsoft.com/office/officeart/2005/8/layout/process1"/>
    <dgm:cxn modelId="{563DBF90-A39E-4AA8-82CD-4FB16536EBDC}" type="presOf" srcId="{9711F286-1ACE-4129-A7CF-EB1158D44861}" destId="{AB28CAF1-7DA6-E64E-A985-C3C0FCD8350B}" srcOrd="0" destOrd="6" presId="urn:microsoft.com/office/officeart/2005/8/layout/process1"/>
    <dgm:cxn modelId="{5C64DAF9-5E33-49EA-82DA-EFBA21410AC6}" type="presOf" srcId="{B7CADDF7-9D30-4096-A029-A0D49C1077BB}" destId="{AB28CAF1-7DA6-E64E-A985-C3C0FCD8350B}" srcOrd="0" destOrd="4" presId="urn:microsoft.com/office/officeart/2005/8/layout/process1"/>
    <dgm:cxn modelId="{E3A3791F-026E-42EC-B023-D1E65FEC8F21}" type="presOf" srcId="{B3EC01C7-A572-413D-B0DF-7240DF2DD80B}" destId="{AB28CAF1-7DA6-E64E-A985-C3C0FCD8350B}" srcOrd="0" destOrd="7" presId="urn:microsoft.com/office/officeart/2005/8/layout/process1"/>
    <dgm:cxn modelId="{A3F5029D-84A4-43D1-8447-2799EFA179BD}" srcId="{DB9F1569-0600-421E-B2C9-B0DA1DF20535}" destId="{1498B2A2-2CE0-4DC7-99DC-8FC7E00788A5}" srcOrd="2" destOrd="0" parTransId="{DD1202F9-D52A-4775-989F-2B67A64846D8}" sibTransId="{B25F646F-7147-4273-8D84-733CA31B43E2}"/>
    <dgm:cxn modelId="{554B9C4C-26BA-4416-9F89-56A8797EA30B}" srcId="{DB9F1569-0600-421E-B2C9-B0DA1DF20535}" destId="{AF1D5BD2-F6C0-4780-B230-D2CCB786CEB3}" srcOrd="3" destOrd="0" parTransId="{DAEAD4BA-81CA-498F-8B5C-A633BA465FCB}" sibTransId="{F74D65E8-1A31-4ACD-B89B-E3215BAA7E35}"/>
    <dgm:cxn modelId="{830B4284-51C1-4C46-8D3B-E93636F49DEC}" type="presOf" srcId="{6809D149-2062-4C89-A5EE-589ECCD8D014}" destId="{AB28CAF1-7DA6-E64E-A985-C3C0FCD8350B}" srcOrd="0" destOrd="11" presId="urn:microsoft.com/office/officeart/2005/8/layout/process1"/>
    <dgm:cxn modelId="{52D7FA02-6D98-447B-BA72-793F69622A6A}" type="presOf" srcId="{E7AB9A7E-924C-4562-9EF1-47F28BA8DFDD}" destId="{311F1FB6-1CB0-7A45-A3BB-C09C185BFE15}" srcOrd="0" destOrd="0" presId="urn:microsoft.com/office/officeart/2005/8/layout/process1"/>
    <dgm:cxn modelId="{688ABC4E-841F-4323-89D8-92F7C42ED753}" type="presOf" srcId="{9D60DAD7-1D02-5648-9237-DD56F397347E}" destId="{BA6FE5A2-28CA-1E49-97CF-7796EF9D79E4}" srcOrd="0" destOrd="8" presId="urn:microsoft.com/office/officeart/2005/8/layout/process1"/>
    <dgm:cxn modelId="{E1FD2BD6-806F-4533-86C2-49DFCDF4C559}" type="presOf" srcId="{F78EA0B3-2782-4C55-837E-7EBAA9B61FB3}" destId="{311F1FB6-1CB0-7A45-A3BB-C09C185BFE15}" srcOrd="0" destOrd="3" presId="urn:microsoft.com/office/officeart/2005/8/layout/process1"/>
    <dgm:cxn modelId="{8AAFEC65-AF89-4E50-AF2B-92FDD963EAA4}" srcId="{DB9F1569-0600-421E-B2C9-B0DA1DF20535}" destId="{DB1D3ADD-EEBC-4647-AF1B-32940AC61508}" srcOrd="7" destOrd="0" parTransId="{5031FD3B-B4F1-4554-9F31-811CDD37BE17}" sibTransId="{BB0A2784-0006-42CD-ADB8-467EE552288D}"/>
    <dgm:cxn modelId="{6586DB52-4415-45CD-B0A4-84D31FD8EF6A}" srcId="{E7AB9A7E-924C-4562-9EF1-47F28BA8DFDD}" destId="{B8360611-60B5-4FBA-9AC9-5791C6816872}" srcOrd="3" destOrd="0" parTransId="{5DBC72C7-03CD-428C-B532-F3C0E63CD52B}" sibTransId="{912BCEBA-AEA9-40B2-8CBF-30B4F5ACDA66}"/>
    <dgm:cxn modelId="{BC280F52-068D-4120-B4A1-C6A2BBE28202}" type="presOf" srcId="{8B351958-2123-4BCE-8BC0-4D05EDA7D5ED}" destId="{AB28CAF1-7DA6-E64E-A985-C3C0FCD8350B}" srcOrd="0" destOrd="0" presId="urn:microsoft.com/office/officeart/2005/8/layout/process1"/>
    <dgm:cxn modelId="{7F421777-7EC2-431D-8280-104191F68E00}" type="presOf" srcId="{88DB97EA-AE93-4333-BE33-DE49691377C2}" destId="{BA6FE5A2-28CA-1E49-97CF-7796EF9D79E4}" srcOrd="0" destOrd="5" presId="urn:microsoft.com/office/officeart/2005/8/layout/process1"/>
    <dgm:cxn modelId="{7E453233-A549-4E32-B9F8-F48AE7CD267D}" type="presOf" srcId="{A7F795B8-1566-4603-A19B-B797C7A44A79}" destId="{FD278E9A-81F5-ED4F-8112-7B97B351C6DA}" srcOrd="1" destOrd="0" presId="urn:microsoft.com/office/officeart/2005/8/layout/process1"/>
    <dgm:cxn modelId="{9E924606-E502-4CAF-8F89-0C69654580DA}" type="presOf" srcId="{BB28A394-52D3-4295-AB26-44A7340CFB49}" destId="{BA6FE5A2-28CA-1E49-97CF-7796EF9D79E4}" srcOrd="0" destOrd="13" presId="urn:microsoft.com/office/officeart/2005/8/layout/process1"/>
    <dgm:cxn modelId="{6504589E-7C47-456F-8928-C828CD79D901}" type="presOf" srcId="{E873B79F-5A97-4416-B87B-1A3C65DD4037}" destId="{311F1FB6-1CB0-7A45-A3BB-C09C185BFE15}" srcOrd="0" destOrd="5" presId="urn:microsoft.com/office/officeart/2005/8/layout/process1"/>
    <dgm:cxn modelId="{D13675FF-7F0D-40E9-ACA7-3620523D5F15}" srcId="{8B351958-2123-4BCE-8BC0-4D05EDA7D5ED}" destId="{67534891-16FD-4B0A-9BD2-F26073914489}" srcOrd="1" destOrd="0" parTransId="{90122084-1DDD-4804-A985-74F8AAEB160D}" sibTransId="{6820DD17-00F7-496C-A58F-5D46E3584AC8}"/>
    <dgm:cxn modelId="{F3D7D9CF-804D-4E64-9E78-599F1B070862}" type="presOf" srcId="{D93C9FFA-AAA9-4FE8-8B17-F50899A82816}" destId="{BA6FE5A2-28CA-1E49-97CF-7796EF9D79E4}" srcOrd="0" destOrd="2" presId="urn:microsoft.com/office/officeart/2005/8/layout/process1"/>
    <dgm:cxn modelId="{60755DB6-BDB6-42E9-837E-14C2345D2F4B}" type="presOf" srcId="{DAADC7A4-6474-4092-949B-E49E5AC88134}" destId="{BA6FE5A2-28CA-1E49-97CF-7796EF9D79E4}" srcOrd="0" destOrd="12" presId="urn:microsoft.com/office/officeart/2005/8/layout/process1"/>
    <dgm:cxn modelId="{F9135E02-3370-401B-9471-4F260817E37E}" type="presOf" srcId="{3E0C6B4D-0962-49A7-93AF-0108036D41CC}" destId="{3984AC11-B687-E946-AEDC-D842AAEC49CD}" srcOrd="0" destOrd="0" presId="urn:microsoft.com/office/officeart/2005/8/layout/process1"/>
    <dgm:cxn modelId="{A996F642-FB47-4A92-BB61-AE98F9420D79}" type="presOf" srcId="{D2B8554C-81F0-42D1-8F91-57727A4D69C9}" destId="{311F1FB6-1CB0-7A45-A3BB-C09C185BFE15}" srcOrd="0" destOrd="7" presId="urn:microsoft.com/office/officeart/2005/8/layout/process1"/>
    <dgm:cxn modelId="{E65EED1F-EDD4-4DB2-8A66-1DE6BEFCC76E}" type="presOf" srcId="{DB1D3ADD-EEBC-4647-AF1B-32940AC61508}" destId="{BA6FE5A2-28CA-1E49-97CF-7796EF9D79E4}" srcOrd="0" destOrd="10" presId="urn:microsoft.com/office/officeart/2005/8/layout/process1"/>
    <dgm:cxn modelId="{B98B6664-0C27-4514-B2D2-724D8E6238FC}" type="presOf" srcId="{DB9F1569-0600-421E-B2C9-B0DA1DF20535}" destId="{BA6FE5A2-28CA-1E49-97CF-7796EF9D79E4}" srcOrd="0" destOrd="0" presId="urn:microsoft.com/office/officeart/2005/8/layout/process1"/>
    <dgm:cxn modelId="{1B933C36-BF4C-433A-939E-2F7C7D7E9A0E}" srcId="{3E0C6B4D-0962-49A7-93AF-0108036D41CC}" destId="{E7AB9A7E-924C-4562-9EF1-47F28BA8DFDD}" srcOrd="2" destOrd="0" parTransId="{8334056B-63A5-4D8A-B9F2-F2A24A336550}" sibTransId="{D62627D5-B49A-4039-8D39-1A9D87300C08}"/>
    <dgm:cxn modelId="{8BB17ED3-96BC-462B-913E-9762BE009FC7}" type="presOf" srcId="{6D54CECB-5499-4CE5-8AAB-88E717D78F15}" destId="{311F1FB6-1CB0-7A45-A3BB-C09C185BFE15}" srcOrd="0" destOrd="6" presId="urn:microsoft.com/office/officeart/2005/8/layout/process1"/>
    <dgm:cxn modelId="{BC9E0894-6232-48C2-8468-CBE0BD3B62EA}" type="presOf" srcId="{53B626CC-506C-49C3-A37E-299D4FF8C9B1}" destId="{BA6FE5A2-28CA-1E49-97CF-7796EF9D79E4}" srcOrd="0" destOrd="9" presId="urn:microsoft.com/office/officeart/2005/8/layout/process1"/>
    <dgm:cxn modelId="{087FF4C4-95CA-4A45-BB3F-29D124BEF47F}" type="presOf" srcId="{909887EE-B438-4EAC-AC35-07C42028AC90}" destId="{311F1FB6-1CB0-7A45-A3BB-C09C185BFE15}" srcOrd="0" destOrd="1" presId="urn:microsoft.com/office/officeart/2005/8/layout/process1"/>
    <dgm:cxn modelId="{B33F8B59-A261-43C3-9A3E-141B3F20999A}" type="presOf" srcId="{0ACA33AF-6EB7-4C91-A982-FBC72A6B8C61}" destId="{AB28CAF1-7DA6-E64E-A985-C3C0FCD8350B}" srcOrd="0" destOrd="10" presId="urn:microsoft.com/office/officeart/2005/8/layout/process1"/>
    <dgm:cxn modelId="{83007E8A-5654-4CC1-9BA7-24D71550D46A}" srcId="{DB1D3ADD-EEBC-4647-AF1B-32940AC61508}" destId="{6B7D78E6-AABC-4C6D-92F8-6F341C4EA051}" srcOrd="0" destOrd="0" parTransId="{01B3D77B-79AE-4670-BC18-8BC0C0FD4EBA}" sibTransId="{2C079DE2-6E21-4B58-BB7D-90568E839AC3}"/>
    <dgm:cxn modelId="{537CD116-59A6-459C-8E2B-1785B9E9F101}" srcId="{8B351958-2123-4BCE-8BC0-4D05EDA7D5ED}" destId="{B7CADDF7-9D30-4096-A029-A0D49C1077BB}" srcOrd="3" destOrd="0" parTransId="{C35659AA-F9E2-43C7-A45E-E19A4EACD722}" sibTransId="{0DCD202B-2A56-44F4-B8E9-29DE3A418A68}"/>
    <dgm:cxn modelId="{CCF6163E-BA3E-46F0-AE40-3C4627C1D1AB}" type="presOf" srcId="{B7C4A6D1-3E88-4CC2-B2EF-4F916F80810D}" destId="{311F1FB6-1CB0-7A45-A3BB-C09C185BFE15}" srcOrd="0" destOrd="4" presId="urn:microsoft.com/office/officeart/2005/8/layout/process1"/>
    <dgm:cxn modelId="{0FA91EA9-20C2-43AA-ADF8-613E0B899D36}" srcId="{DB1D3ADD-EEBC-4647-AF1B-32940AC61508}" destId="{BB28A394-52D3-4295-AB26-44A7340CFB49}" srcOrd="2" destOrd="0" parTransId="{E0F4E527-8886-46BB-B961-EC0BF3B3E675}" sibTransId="{D474582C-D1E9-4F43-B337-F8A0683BC37D}"/>
    <dgm:cxn modelId="{ED4AE315-5DD2-4A28-BF4E-353F2B24D08E}" srcId="{B7CADDF7-9D30-4096-A029-A0D49C1077BB}" destId="{7C6943CE-FBD0-4F75-96D7-EABF4765D1CE}" srcOrd="3" destOrd="0" parTransId="{BDC7CE82-7C99-4DBC-8680-6A5E7DDF515E}" sibTransId="{25C9FEB4-A56F-4235-9378-B25E4B859B7A}"/>
    <dgm:cxn modelId="{E08AD5D0-1449-442B-8A7E-CC0F78580467}" srcId="{8B351958-2123-4BCE-8BC0-4D05EDA7D5ED}" destId="{7DBDC881-43F4-4B95-9229-E9B0D043EBA3}" srcOrd="4" destOrd="0" parTransId="{89741471-AF4D-4C12-970E-B9BEE89B4E7E}" sibTransId="{E4532F8B-AA7F-4E7B-9AC8-4AE732CD49D9}"/>
    <dgm:cxn modelId="{5E21238E-7FB3-4BD0-89A2-4CDFC926E870}" srcId="{7DBDC881-43F4-4B95-9229-E9B0D043EBA3}" destId="{6809D149-2062-4C89-A5EE-589ECCD8D014}" srcOrd="1" destOrd="0" parTransId="{3F8BC0BB-1D26-482D-9AF6-86047750BAE6}" sibTransId="{1A949860-5543-4E16-A7E5-267976448D0C}"/>
    <dgm:cxn modelId="{C9A46125-27DD-4FBA-B312-3FC83943A708}" type="presOf" srcId="{1498B2A2-2CE0-4DC7-99DC-8FC7E00788A5}" destId="{BA6FE5A2-28CA-1E49-97CF-7796EF9D79E4}" srcOrd="0" destOrd="3" presId="urn:microsoft.com/office/officeart/2005/8/layout/process1"/>
    <dgm:cxn modelId="{C6A6DA0C-0810-4FC2-A43A-FE73B9CF4DA4}" srcId="{3E0C6B4D-0962-49A7-93AF-0108036D41CC}" destId="{DB9F1569-0600-421E-B2C9-B0DA1DF20535}" srcOrd="0" destOrd="0" parTransId="{7877B462-BFF2-4D74-ADE2-3A43B897A529}" sibTransId="{413AD3C8-FA42-475B-9EFF-DA5C51864711}"/>
    <dgm:cxn modelId="{01873A6E-2625-48C1-A4A7-8219CA881C74}" srcId="{DB9F1569-0600-421E-B2C9-B0DA1DF20535}" destId="{E7E2154E-90F5-4CAD-837D-0F892F06DC4C}" srcOrd="5" destOrd="0" parTransId="{06E52C0B-0E31-49DB-AC18-89F650BA7F42}" sibTransId="{BC75F78D-2421-420D-837A-370C655CA837}"/>
    <dgm:cxn modelId="{15F9EC3B-038E-432C-A356-209AF580F3AB}" type="presOf" srcId="{E7E2154E-90F5-4CAD-837D-0F892F06DC4C}" destId="{BA6FE5A2-28CA-1E49-97CF-7796EF9D79E4}" srcOrd="0" destOrd="6" presId="urn:microsoft.com/office/officeart/2005/8/layout/process1"/>
    <dgm:cxn modelId="{02C40919-88D3-4940-BD0E-A74BF6029529}" type="presOf" srcId="{EA0C7437-6D40-40A3-BDF6-6A4D75919A4E}" destId="{BA6FE5A2-28CA-1E49-97CF-7796EF9D79E4}" srcOrd="0" destOrd="1" presId="urn:microsoft.com/office/officeart/2005/8/layout/process1"/>
    <dgm:cxn modelId="{4D287985-7BBA-41FD-B79A-4234EFDA304E}" type="presOf" srcId="{6B7D78E6-AABC-4C6D-92F8-6F341C4EA051}" destId="{BA6FE5A2-28CA-1E49-97CF-7796EF9D79E4}" srcOrd="0" destOrd="11" presId="urn:microsoft.com/office/officeart/2005/8/layout/process1"/>
    <dgm:cxn modelId="{C0002A2C-EBA4-4759-8731-A62E46196D54}" srcId="{8B351958-2123-4BCE-8BC0-4D05EDA7D5ED}" destId="{D9D1D2F3-A778-4B32-ACE2-7F8676BE3D9D}" srcOrd="0" destOrd="0" parTransId="{0201CF73-C784-445E-9E68-EC995344C5EC}" sibTransId="{C2AFC3A1-A015-49CA-83FE-AC7B8A868776}"/>
    <dgm:cxn modelId="{1B234C63-B918-B042-8F84-BAC76374719B}" srcId="{E7E2154E-90F5-4CAD-837D-0F892F06DC4C}" destId="{8C1BDA8D-5D0F-D843-B51F-07B4EAC6FB6A}" srcOrd="0" destOrd="0" parTransId="{1C8250BC-CEC1-9341-86FC-3215AEB8B118}" sibTransId="{0A361CC7-BB0A-0248-BF26-5E6B6AF6C668}"/>
    <dgm:cxn modelId="{B6FABAA3-3A23-4598-98C3-91A3D6CDEF3F}" srcId="{DB1D3ADD-EEBC-4647-AF1B-32940AC61508}" destId="{DAADC7A4-6474-4092-949B-E49E5AC88134}" srcOrd="1" destOrd="0" parTransId="{CB9547EF-EDA4-41CD-971F-80243F04FE3C}" sibTransId="{A756AE45-5F11-4C56-8657-34010EA4E181}"/>
    <dgm:cxn modelId="{923D00ED-5603-4A6F-B725-D37554A0AC2C}" srcId="{B7CADDF7-9D30-4096-A029-A0D49C1077BB}" destId="{9711F286-1ACE-4129-A7CF-EB1158D44861}" srcOrd="1" destOrd="0" parTransId="{BE10CEE5-7D4F-4E8E-8C73-DA81E9281FBB}" sibTransId="{09B94870-D76C-455B-87D2-B91468F6513F}"/>
    <dgm:cxn modelId="{2A5C9319-CADD-024C-9804-AA85D25BA17C}" srcId="{E7E2154E-90F5-4CAD-837D-0F892F06DC4C}" destId="{9D60DAD7-1D02-5648-9237-DD56F397347E}" srcOrd="1" destOrd="0" parTransId="{A54C5C36-F3D7-A94F-84F5-4C99CA716D3E}" sibTransId="{AC248A6E-522B-4D49-B9C4-542AC3AB3368}"/>
    <dgm:cxn modelId="{8E9638B0-3238-4E5E-AFFE-599F944FC829}" type="presOf" srcId="{413AD3C8-FA42-475B-9EFF-DA5C51864711}" destId="{3B3A273A-C9B6-5947-BB5C-C0A6313BC793}" srcOrd="0" destOrd="0" presId="urn:microsoft.com/office/officeart/2005/8/layout/process1"/>
    <dgm:cxn modelId="{FA5F0999-6A6B-433C-955F-42A3706E76BD}" type="presOf" srcId="{7DBDC881-43F4-4B95-9229-E9B0D043EBA3}" destId="{AB28CAF1-7DA6-E64E-A985-C3C0FCD8350B}" srcOrd="0" destOrd="9" presId="urn:microsoft.com/office/officeart/2005/8/layout/process1"/>
    <dgm:cxn modelId="{E784FB1D-AAA8-470D-8C98-03BE203C1291}" type="presOf" srcId="{CB10DB4A-EDE8-4517-8BC9-BD1049F19181}" destId="{AB28CAF1-7DA6-E64E-A985-C3C0FCD8350B}" srcOrd="0" destOrd="3" presId="urn:microsoft.com/office/officeart/2005/8/layout/process1"/>
    <dgm:cxn modelId="{060067DC-D93C-42C3-BBD9-F501EB683CB7}" type="presOf" srcId="{D9D1D2F3-A778-4B32-ACE2-7F8676BE3D9D}" destId="{AB28CAF1-7DA6-E64E-A985-C3C0FCD8350B}" srcOrd="0" destOrd="1" presId="urn:microsoft.com/office/officeart/2005/8/layout/process1"/>
    <dgm:cxn modelId="{761F1C29-EC95-44EB-B5EF-70A6D286110D}" type="presOf" srcId="{413AD3C8-FA42-475B-9EFF-DA5C51864711}" destId="{316DC0A8-BEBA-ED40-ACBB-D61B85B34C65}" srcOrd="1" destOrd="0" presId="urn:microsoft.com/office/officeart/2005/8/layout/process1"/>
    <dgm:cxn modelId="{1B89DFBC-91F5-4CC7-8FC3-201EDD496F46}" type="presOf" srcId="{B8360611-60B5-4FBA-9AC9-5791C6816872}" destId="{311F1FB6-1CB0-7A45-A3BB-C09C185BFE15}" srcOrd="0" destOrd="8" presId="urn:microsoft.com/office/officeart/2005/8/layout/process1"/>
    <dgm:cxn modelId="{53819D39-C3DA-4DA5-93AA-1DDE6ABB8918}" srcId="{2498F836-6ECA-46DE-BF53-F5C28A12BFFF}" destId="{6D54CECB-5499-4CE5-8AAB-88E717D78F15}" srcOrd="3" destOrd="0" parTransId="{4F1558EA-5F83-40F0-931C-DCB17DDBC464}" sibTransId="{EA2CB919-2679-49BD-954C-60FCAF8BB610}"/>
    <dgm:cxn modelId="{25CE90E4-8031-42E8-9175-9B8C486C3826}" type="presOf" srcId="{8C1BDA8D-5D0F-D843-B51F-07B4EAC6FB6A}" destId="{BA6FE5A2-28CA-1E49-97CF-7796EF9D79E4}" srcOrd="0" destOrd="7" presId="urn:microsoft.com/office/officeart/2005/8/layout/process1"/>
    <dgm:cxn modelId="{4D82D610-AE55-4879-9704-5D2E001048FC}" srcId="{DB9F1569-0600-421E-B2C9-B0DA1DF20535}" destId="{53B626CC-506C-49C3-A37E-299D4FF8C9B1}" srcOrd="6" destOrd="0" parTransId="{2E663B20-64A7-4FE1-B67D-6DAA61166EE4}" sibTransId="{63A50F2E-B66C-4719-95F7-48A7FBE28866}"/>
    <dgm:cxn modelId="{F2FCB3BB-224D-4868-B85E-6424BCD35EAF}" srcId="{7DBDC881-43F4-4B95-9229-E9B0D043EBA3}" destId="{0ACA33AF-6EB7-4C91-A982-FBC72A6B8C61}" srcOrd="0" destOrd="0" parTransId="{A6CE8A43-D05C-4E52-B73C-3F9A22B20488}" sibTransId="{2096F406-3E28-43A5-A892-8C83CD3D82CA}"/>
    <dgm:cxn modelId="{3B8B4712-EA33-425A-BA7E-EE76EDA2E4CC}" type="presParOf" srcId="{3984AC11-B687-E946-AEDC-D842AAEC49CD}" destId="{BA6FE5A2-28CA-1E49-97CF-7796EF9D79E4}" srcOrd="0" destOrd="0" presId="urn:microsoft.com/office/officeart/2005/8/layout/process1"/>
    <dgm:cxn modelId="{EEDF08ED-A015-4C7B-96E1-E2CAAA11933F}" type="presParOf" srcId="{3984AC11-B687-E946-AEDC-D842AAEC49CD}" destId="{3B3A273A-C9B6-5947-BB5C-C0A6313BC793}" srcOrd="1" destOrd="0" presId="urn:microsoft.com/office/officeart/2005/8/layout/process1"/>
    <dgm:cxn modelId="{2832A4D4-4D6D-4C4B-9D6F-A1884667C422}" type="presParOf" srcId="{3B3A273A-C9B6-5947-BB5C-C0A6313BC793}" destId="{316DC0A8-BEBA-ED40-ACBB-D61B85B34C65}" srcOrd="0" destOrd="0" presId="urn:microsoft.com/office/officeart/2005/8/layout/process1"/>
    <dgm:cxn modelId="{9D155AFF-B481-4465-9F81-D3BE87DACCA0}" type="presParOf" srcId="{3984AC11-B687-E946-AEDC-D842AAEC49CD}" destId="{AB28CAF1-7DA6-E64E-A985-C3C0FCD8350B}" srcOrd="2" destOrd="0" presId="urn:microsoft.com/office/officeart/2005/8/layout/process1"/>
    <dgm:cxn modelId="{1CDC607D-BF8B-4148-A54B-EF8428975AF7}" type="presParOf" srcId="{3984AC11-B687-E946-AEDC-D842AAEC49CD}" destId="{123B2BE9-4EEB-5E44-80D7-59585B8930A8}" srcOrd="3" destOrd="0" presId="urn:microsoft.com/office/officeart/2005/8/layout/process1"/>
    <dgm:cxn modelId="{5FE29466-4A57-4BAD-8642-7C29DA02E986}" type="presParOf" srcId="{123B2BE9-4EEB-5E44-80D7-59585B8930A8}" destId="{FD278E9A-81F5-ED4F-8112-7B97B351C6DA}" srcOrd="0" destOrd="0" presId="urn:microsoft.com/office/officeart/2005/8/layout/process1"/>
    <dgm:cxn modelId="{7BD7CCD3-188E-4B8B-8311-F0C466145E5C}" type="presParOf" srcId="{3984AC11-B687-E946-AEDC-D842AAEC49CD}" destId="{311F1FB6-1CB0-7A45-A3BB-C09C185BFE1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D2D4F-A245-4B5E-837B-83E16171E1B0}">
      <dsp:nvSpPr>
        <dsp:cNvPr id="0" name=""/>
        <dsp:cNvSpPr/>
      </dsp:nvSpPr>
      <dsp:spPr>
        <a:xfrm>
          <a:off x="0" y="-87765"/>
          <a:ext cx="9572399" cy="248121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3669B-FA08-4F6F-9386-D1475A58C787}">
      <dsp:nvSpPr>
        <dsp:cNvPr id="0" name=""/>
        <dsp:cNvSpPr/>
      </dsp:nvSpPr>
      <dsp:spPr>
        <a:xfrm>
          <a:off x="294638" y="136264"/>
          <a:ext cx="1663541" cy="14966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59298-DAF3-432B-A2FA-7E3B73CFFAFF}">
      <dsp:nvSpPr>
        <dsp:cNvPr id="0" name=""/>
        <dsp:cNvSpPr/>
      </dsp:nvSpPr>
      <dsp:spPr>
        <a:xfrm rot="10800000">
          <a:off x="294638" y="1753146"/>
          <a:ext cx="1663541" cy="33867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86400"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lvl="0" algn="l" defTabSz="5334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endParaRPr lang="tr-TR" sz="1800" b="0" kern="0" baseline="0" dirty="0" smtClean="0">
            <a:effectLst/>
            <a:latin typeface="Arial Narrow" pitchFamily="34" charset="0"/>
          </a:endParaRPr>
        </a:p>
        <a:p>
          <a:pPr marL="86400" lvl="0" algn="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0" baseline="0" dirty="0" smtClean="0">
              <a:effectLst/>
              <a:latin typeface="Arial Narrow" pitchFamily="34" charset="0"/>
            </a:rPr>
            <a:t>Neo-/</a:t>
          </a:r>
          <a:r>
            <a:rPr lang="tr-TR" sz="1600" b="1" kern="0" baseline="0" dirty="0" err="1" smtClean="0">
              <a:effectLst/>
              <a:latin typeface="Arial Narrow" pitchFamily="34" charset="0"/>
            </a:rPr>
            <a:t>Adjuvan</a:t>
          </a:r>
          <a:endParaRPr lang="tr-TR" sz="1600" b="1" kern="0" baseline="0" dirty="0" smtClean="0">
            <a:effectLst/>
            <a:latin typeface="Arial Narrow" pitchFamily="34" charset="0"/>
          </a:endParaRPr>
        </a:p>
        <a:p>
          <a:pPr marL="86400"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600" b="1" kern="0" baseline="0" dirty="0" smtClean="0">
            <a:effectLst/>
            <a:latin typeface="Arial Narrow" pitchFamily="34" charset="0"/>
          </a:endParaRPr>
        </a:p>
        <a:p>
          <a:pPr marL="86400"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600" b="1" kern="0" baseline="0" dirty="0" smtClean="0">
            <a:effectLst/>
            <a:latin typeface="Arial Narrow" pitchFamily="34" charset="0"/>
          </a:endParaRPr>
        </a:p>
        <a:p>
          <a:pPr marL="86400"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600" b="1" kern="0" baseline="0" dirty="0" smtClean="0">
            <a:effectLst/>
            <a:latin typeface="Arial Narrow" pitchFamily="34" charset="0"/>
          </a:endParaRPr>
        </a:p>
        <a:p>
          <a:pPr marL="86400"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600" b="1" kern="0" baseline="0" dirty="0" smtClean="0">
            <a:effectLst/>
            <a:latin typeface="Arial Narrow" pitchFamily="34" charset="0"/>
          </a:endParaRPr>
        </a:p>
        <a:p>
          <a:pPr marL="86400"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800" b="1" kern="0" baseline="0" dirty="0" smtClean="0">
            <a:effectLst/>
            <a:latin typeface="Arial Narrow" pitchFamily="34" charset="0"/>
          </a:endParaRPr>
        </a:p>
        <a:p>
          <a:pPr marL="86400" lvl="0" algn="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0" baseline="0" dirty="0" err="1" smtClean="0">
              <a:effectLst/>
              <a:latin typeface="Arial Narrow" pitchFamily="34" charset="0"/>
            </a:rPr>
            <a:t>Metastatik</a:t>
          </a:r>
          <a:endParaRPr lang="tr-TR" sz="1600" b="1" kern="0" baseline="0" dirty="0">
            <a:effectLst/>
            <a:latin typeface="Arial Narrow" pitchFamily="34" charset="0"/>
          </a:endParaRPr>
        </a:p>
      </dsp:txBody>
      <dsp:txXfrm rot="10800000">
        <a:off x="345798" y="1753146"/>
        <a:ext cx="1561221" cy="3335580"/>
      </dsp:txXfrm>
    </dsp:sp>
    <dsp:sp modelId="{79C42D41-3039-4F89-871F-E6DE431C9D79}">
      <dsp:nvSpPr>
        <dsp:cNvPr id="0" name=""/>
        <dsp:cNvSpPr/>
      </dsp:nvSpPr>
      <dsp:spPr>
        <a:xfrm>
          <a:off x="2124533" y="136264"/>
          <a:ext cx="1663541" cy="14966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D2C3D-FE80-4D50-8D24-182F20539700}">
      <dsp:nvSpPr>
        <dsp:cNvPr id="0" name=""/>
        <dsp:cNvSpPr/>
      </dsp:nvSpPr>
      <dsp:spPr>
        <a:xfrm rot="10800000">
          <a:off x="2124533" y="1753146"/>
          <a:ext cx="1663541" cy="33867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1141406"/>
            <a:satOff val="12011"/>
            <a:lumOff val="6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0" numCol="1" spcCol="1270" anchor="t" anchorCtr="0">
          <a:noAutofit/>
        </a:bodyPr>
        <a:lstStyle/>
        <a:p>
          <a:pPr marL="8640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0" baseline="0" dirty="0" smtClean="0">
              <a:effectLst/>
              <a:latin typeface="Arial Narrow" pitchFamily="34" charset="0"/>
            </a:rPr>
            <a:t>Böbrek CA</a:t>
          </a: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300" b="0" kern="0" baseline="0" dirty="0" err="1" smtClean="0">
              <a:effectLst/>
              <a:latin typeface="Arial Narrow" pitchFamily="34" charset="0"/>
            </a:rPr>
            <a:t>Bevacizumab</a:t>
          </a:r>
          <a:endParaRPr lang="tr-TR" sz="13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300" b="0" kern="0" baseline="0" dirty="0" smtClean="0">
              <a:effectLst/>
              <a:latin typeface="Arial Narrow" pitchFamily="34" charset="0"/>
            </a:rPr>
            <a:t>IFN</a:t>
          </a: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300" b="0" kern="0" baseline="0" dirty="0" smtClean="0">
              <a:effectLst/>
              <a:latin typeface="Arial Narrow" pitchFamily="34" charset="0"/>
            </a:rPr>
            <a:t>HD /LD IL-2</a:t>
          </a: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300" b="0" kern="0" baseline="0" dirty="0" err="1" smtClean="0">
              <a:effectLst/>
              <a:latin typeface="Arial Narrow" pitchFamily="34" charset="0"/>
            </a:rPr>
            <a:t>Pazopanib</a:t>
          </a:r>
          <a:endParaRPr lang="tr-TR" sz="13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300" b="0" kern="0" baseline="0" dirty="0" err="1" smtClean="0">
              <a:effectLst/>
              <a:latin typeface="Arial Narrow" pitchFamily="34" charset="0"/>
            </a:rPr>
            <a:t>Sorafenib</a:t>
          </a:r>
          <a:endParaRPr lang="tr-TR" sz="13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300" b="0" kern="0" baseline="0" dirty="0" err="1" smtClean="0">
              <a:effectLst/>
              <a:latin typeface="Arial Narrow" pitchFamily="34" charset="0"/>
            </a:rPr>
            <a:t>Sunitinib</a:t>
          </a:r>
          <a:endParaRPr lang="tr-TR" sz="13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300" b="0" kern="0" baseline="0" dirty="0" err="1" smtClean="0">
              <a:effectLst/>
              <a:latin typeface="Arial Narrow" pitchFamily="34" charset="0"/>
            </a:rPr>
            <a:t>Everolimus</a:t>
          </a:r>
          <a:endParaRPr lang="tr-TR" sz="13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300" b="0" kern="0" baseline="0" dirty="0" err="1" smtClean="0">
              <a:effectLst/>
              <a:latin typeface="Arial Narrow" pitchFamily="34" charset="0"/>
            </a:rPr>
            <a:t>Temsirolimus</a:t>
          </a:r>
          <a:endParaRPr lang="tr-TR" sz="13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300" b="0" kern="0" baseline="0" dirty="0" err="1" smtClean="0">
              <a:effectLst/>
              <a:latin typeface="Arial Narrow" pitchFamily="34" charset="0"/>
            </a:rPr>
            <a:t>Axitinib</a:t>
          </a:r>
          <a:endParaRPr lang="tr-TR" sz="13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300" b="0" kern="0" baseline="0" dirty="0" err="1" smtClean="0">
              <a:effectLst/>
              <a:latin typeface="Arial Narrow" pitchFamily="34" charset="0"/>
            </a:rPr>
            <a:t>Erlotinib</a:t>
          </a:r>
          <a:endParaRPr lang="tr-TR" sz="13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300" b="0" kern="0" baseline="0" dirty="0" err="1" smtClean="0">
              <a:effectLst/>
              <a:latin typeface="Arial Narrow" pitchFamily="34" charset="0"/>
            </a:rPr>
            <a:t>Doxorubicin</a:t>
          </a:r>
          <a:r>
            <a:rPr lang="tr-TR" sz="1300" b="0" kern="0" baseline="0" dirty="0" smtClean="0">
              <a:effectLst/>
              <a:latin typeface="Arial Narrow" pitchFamily="34" charset="0"/>
            </a:rPr>
            <a:t>/</a:t>
          </a:r>
          <a:r>
            <a:rPr lang="tr-TR" sz="1300" b="0" kern="0" baseline="0" dirty="0" err="1" smtClean="0">
              <a:effectLst/>
              <a:latin typeface="Arial Narrow" pitchFamily="34" charset="0"/>
            </a:rPr>
            <a:t>Gemcitabin</a:t>
          </a:r>
          <a:endParaRPr lang="tr-TR" sz="1300" b="0" kern="0" baseline="0" dirty="0" smtClean="0">
            <a:effectLst/>
            <a:latin typeface="Arial Narrow" pitchFamily="34" charset="0"/>
          </a:endParaRPr>
        </a:p>
      </dsp:txBody>
      <dsp:txXfrm rot="10800000">
        <a:off x="2175693" y="1753146"/>
        <a:ext cx="1561221" cy="3335580"/>
      </dsp:txXfrm>
    </dsp:sp>
    <dsp:sp modelId="{7A6D7285-28B0-4C18-96F7-4FF2563A463E}">
      <dsp:nvSpPr>
        <dsp:cNvPr id="0" name=""/>
        <dsp:cNvSpPr/>
      </dsp:nvSpPr>
      <dsp:spPr>
        <a:xfrm>
          <a:off x="3954429" y="136264"/>
          <a:ext cx="1663541" cy="14966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3B78D-5019-4BEF-98B0-B96A650655E1}">
      <dsp:nvSpPr>
        <dsp:cNvPr id="0" name=""/>
        <dsp:cNvSpPr/>
      </dsp:nvSpPr>
      <dsp:spPr>
        <a:xfrm rot="10800000">
          <a:off x="3954429" y="1753146"/>
          <a:ext cx="1663541" cy="33867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282812"/>
            <a:satOff val="24021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0" numCol="1" spcCol="1270" anchor="t" anchorCtr="0">
          <a:noAutofit/>
        </a:bodyPr>
        <a:lstStyle/>
        <a:p>
          <a:pPr marL="8640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0" baseline="0" dirty="0" smtClean="0">
              <a:effectLst/>
              <a:latin typeface="Arial Narrow" pitchFamily="34" charset="0"/>
            </a:rPr>
            <a:t>Mesane CA</a:t>
          </a: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Cisplatin/5FU+ RT</a:t>
          </a: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Gemcitabine/Cisplatin</a:t>
          </a: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MVAC</a:t>
          </a: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5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Gemcitabine/Cisplatin</a:t>
          </a: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MVAC </a:t>
          </a:r>
        </a:p>
      </dsp:txBody>
      <dsp:txXfrm rot="10800000">
        <a:off x="4005589" y="1753146"/>
        <a:ext cx="1561221" cy="3335580"/>
      </dsp:txXfrm>
    </dsp:sp>
    <dsp:sp modelId="{08122BF5-3EE8-4987-BD96-AB3DB7D054EC}">
      <dsp:nvSpPr>
        <dsp:cNvPr id="0" name=""/>
        <dsp:cNvSpPr/>
      </dsp:nvSpPr>
      <dsp:spPr>
        <a:xfrm>
          <a:off x="5772181" y="135131"/>
          <a:ext cx="1663541" cy="14987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EB494-7F89-4766-985B-E350717E2ECE}">
      <dsp:nvSpPr>
        <dsp:cNvPr id="0" name=""/>
        <dsp:cNvSpPr/>
      </dsp:nvSpPr>
      <dsp:spPr>
        <a:xfrm rot="10800000">
          <a:off x="5784324" y="1753146"/>
          <a:ext cx="1663541" cy="33867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3424217"/>
            <a:satOff val="36032"/>
            <a:lumOff val="2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0" numCol="1" spcCol="1270" anchor="t" anchorCtr="0">
          <a:noAutofit/>
        </a:bodyPr>
        <a:lstStyle/>
        <a:p>
          <a:pPr marL="8640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0" baseline="0" dirty="0" smtClean="0">
              <a:effectLst/>
              <a:latin typeface="Arial Narrow" pitchFamily="34" charset="0"/>
              <a:cs typeface="Arial" pitchFamily="34" charset="0"/>
            </a:rPr>
            <a:t>Prostat CA</a:t>
          </a: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  <a:cs typeface="Arial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Carboplatin/Etoposide</a:t>
          </a: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Cisplatin/Etoposide</a:t>
          </a: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400" b="0" kern="0" baseline="0" dirty="0" err="1" smtClean="0">
              <a:effectLst/>
              <a:latin typeface="Arial Narrow" pitchFamily="34" charset="0"/>
            </a:rPr>
            <a:t>Mitoxantron</a:t>
          </a:r>
          <a:r>
            <a:rPr lang="tr-TR" sz="1400" b="0" kern="0" baseline="0" dirty="0" smtClean="0">
              <a:effectLst/>
              <a:latin typeface="Arial Narrow" pitchFamily="34" charset="0"/>
            </a:rPr>
            <a:t>/</a:t>
          </a:r>
          <a:r>
            <a:rPr lang="tr-TR" sz="1400" b="0" kern="0" baseline="0" dirty="0" err="1" smtClean="0">
              <a:effectLst/>
              <a:latin typeface="Arial Narrow" pitchFamily="34" charset="0"/>
            </a:rPr>
            <a:t>Prednison</a:t>
          </a:r>
          <a:endParaRPr lang="tr-TR" sz="14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Docetaxel/</a:t>
          </a:r>
          <a:r>
            <a:rPr lang="tr-TR" sz="1400" b="0" kern="0" baseline="0" dirty="0" err="1" smtClean="0">
              <a:effectLst/>
              <a:latin typeface="Arial Narrow" pitchFamily="34" charset="0"/>
            </a:rPr>
            <a:t>Prednisone</a:t>
          </a:r>
          <a:endParaRPr lang="tr-TR" sz="14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400" b="0" kern="0" baseline="0" dirty="0" err="1" smtClean="0">
              <a:effectLst/>
              <a:latin typeface="Arial Narrow" pitchFamily="34" charset="0"/>
            </a:rPr>
            <a:t>Estramustin</a:t>
          </a:r>
          <a:r>
            <a:rPr lang="tr-TR" sz="1400" b="0" kern="0" baseline="0" dirty="0" smtClean="0">
              <a:effectLst/>
              <a:latin typeface="Arial Narrow" pitchFamily="34" charset="0"/>
            </a:rPr>
            <a:t>/</a:t>
          </a:r>
          <a:r>
            <a:rPr lang="tr-TR" sz="1400" b="0" kern="0" baseline="0" dirty="0" err="1" smtClean="0">
              <a:effectLst/>
              <a:latin typeface="Arial Narrow" pitchFamily="34" charset="0"/>
            </a:rPr>
            <a:t>Docetaxel</a:t>
          </a:r>
          <a:endParaRPr lang="tr-TR" sz="14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200" b="0" kern="0" baseline="0" dirty="0">
            <a:effectLst/>
            <a:latin typeface="Arial Narrow" pitchFamily="34" charset="0"/>
            <a:cs typeface="Arial" pitchFamily="34" charset="0"/>
          </a:endParaRPr>
        </a:p>
      </dsp:txBody>
      <dsp:txXfrm rot="10800000">
        <a:off x="5835484" y="1753146"/>
        <a:ext cx="1561221" cy="3335580"/>
      </dsp:txXfrm>
    </dsp:sp>
    <dsp:sp modelId="{3DF8C0C0-AA88-4398-8163-84CD9C154D3D}">
      <dsp:nvSpPr>
        <dsp:cNvPr id="0" name=""/>
        <dsp:cNvSpPr/>
      </dsp:nvSpPr>
      <dsp:spPr>
        <a:xfrm>
          <a:off x="7614469" y="129771"/>
          <a:ext cx="1663541" cy="15094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BD468-6427-4E27-9A3F-86B668EEE127}">
      <dsp:nvSpPr>
        <dsp:cNvPr id="0" name=""/>
        <dsp:cNvSpPr/>
      </dsp:nvSpPr>
      <dsp:spPr>
        <a:xfrm rot="10800000">
          <a:off x="7614220" y="1753146"/>
          <a:ext cx="1663541" cy="33867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4565623"/>
            <a:satOff val="48042"/>
            <a:lumOff val="27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0" bIns="0" numCol="1" spcCol="1270" anchor="t" anchorCtr="0">
          <a:noAutofit/>
        </a:bodyPr>
        <a:lstStyle/>
        <a:p>
          <a:pPr marL="8640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0" baseline="0" dirty="0" smtClean="0">
              <a:effectLst/>
              <a:latin typeface="Arial Narrow" pitchFamily="34" charset="0"/>
            </a:rPr>
            <a:t>Testis CA</a:t>
          </a:r>
          <a:endParaRPr lang="tr-TR" sz="1400" b="0" kern="0" baseline="0" dirty="0" smtClean="0">
            <a:effectLst/>
            <a:latin typeface="Arial Narrow" pitchFamily="34" charset="0"/>
          </a:endParaRPr>
        </a:p>
        <a:p>
          <a:pPr marL="8640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2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EP</a:t>
          </a: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BEP</a:t>
          </a: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VIP</a:t>
          </a: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8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400" b="0" kern="0" baseline="0" dirty="0" err="1" smtClean="0">
              <a:effectLst/>
              <a:latin typeface="Arial Narrow" pitchFamily="34" charset="0"/>
            </a:rPr>
            <a:t>VeIP</a:t>
          </a:r>
          <a:endParaRPr lang="tr-TR" sz="1400" b="0" kern="0" baseline="0" dirty="0" smtClean="0">
            <a:effectLst/>
            <a:latin typeface="Arial Narrow" pitchFamily="34" charset="0"/>
          </a:endParaRP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TIP</a:t>
          </a: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GEMOX</a:t>
          </a:r>
        </a:p>
        <a:p>
          <a:pPr marL="8640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400" b="0" kern="0" baseline="0" dirty="0" smtClean="0">
              <a:effectLst/>
              <a:latin typeface="Arial Narrow" pitchFamily="34" charset="0"/>
            </a:rPr>
            <a:t>HD Kemoterapi</a:t>
          </a:r>
          <a:endParaRPr lang="tr-TR" sz="1400" b="0" kern="0" baseline="0" dirty="0">
            <a:effectLst/>
            <a:latin typeface="Arial Narrow" pitchFamily="34" charset="0"/>
          </a:endParaRPr>
        </a:p>
      </dsp:txBody>
      <dsp:txXfrm rot="10800000">
        <a:off x="7665380" y="1753146"/>
        <a:ext cx="1561221" cy="33355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EC7DD-5083-4B91-914E-53B64A742CD0}">
      <dsp:nvSpPr>
        <dsp:cNvPr id="0" name=""/>
        <dsp:cNvSpPr/>
      </dsp:nvSpPr>
      <dsp:spPr>
        <a:xfrm>
          <a:off x="1556728" y="2670450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Cilt </a:t>
          </a:r>
          <a:endParaRPr lang="tr-T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6900" y="2910986"/>
        <a:ext cx="1248645" cy="1071999"/>
      </dsp:txXfrm>
    </dsp:sp>
    <dsp:sp modelId="{EC21E73D-FBFF-4EEF-AB33-68BEAD9E016F}">
      <dsp:nvSpPr>
        <dsp:cNvPr id="0" name=""/>
        <dsp:cNvSpPr/>
      </dsp:nvSpPr>
      <dsp:spPr>
        <a:xfrm>
          <a:off x="1599891" y="3364930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B07BE6E-F3A3-479F-BE93-13116564A9B8}">
      <dsp:nvSpPr>
        <dsp:cNvPr id="0" name=""/>
        <dsp:cNvSpPr/>
      </dsp:nvSpPr>
      <dsp:spPr>
        <a:xfrm>
          <a:off x="0" y="1811858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9FC034-A79B-449B-BADB-F8B7CB7E510E}">
      <dsp:nvSpPr>
        <dsp:cNvPr id="0" name=""/>
        <dsp:cNvSpPr/>
      </dsp:nvSpPr>
      <dsp:spPr>
        <a:xfrm>
          <a:off x="1239244" y="3158653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07291"/>
              <a:satOff val="5338"/>
              <a:lumOff val="3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7B3AAC7-8530-440C-BA78-DAE22798B510}">
      <dsp:nvSpPr>
        <dsp:cNvPr id="0" name=""/>
        <dsp:cNvSpPr/>
      </dsp:nvSpPr>
      <dsp:spPr>
        <a:xfrm>
          <a:off x="3113457" y="1806898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1141406"/>
                <a:satOff val="12011"/>
                <a:lumOff val="687"/>
                <a:alphaOff val="0"/>
                <a:shade val="51000"/>
                <a:satMod val="130000"/>
              </a:schemeClr>
            </a:gs>
            <a:gs pos="80000">
              <a:schemeClr val="accent4">
                <a:hueOff val="-1141406"/>
                <a:satOff val="12011"/>
                <a:lumOff val="687"/>
                <a:alphaOff val="0"/>
                <a:shade val="93000"/>
                <a:satMod val="130000"/>
              </a:schemeClr>
            </a:gs>
            <a:gs pos="100000">
              <a:schemeClr val="accent4">
                <a:hueOff val="-1141406"/>
                <a:satOff val="12011"/>
                <a:lumOff val="68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141406"/>
              <a:satOff val="12011"/>
              <a:lumOff val="6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Gastro-intestinal</a:t>
          </a:r>
          <a:endParaRPr lang="tr-TR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3629" y="2047434"/>
        <a:ext cx="1248645" cy="1071999"/>
      </dsp:txXfrm>
    </dsp:sp>
    <dsp:sp modelId="{0144A896-742D-4AE7-8272-DE95899C33B3}">
      <dsp:nvSpPr>
        <dsp:cNvPr id="0" name=""/>
        <dsp:cNvSpPr/>
      </dsp:nvSpPr>
      <dsp:spPr>
        <a:xfrm>
          <a:off x="4358457" y="3150385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14583"/>
              <a:satOff val="10676"/>
              <a:lumOff val="6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6DE242-2D15-4383-8475-6636160AF929}">
      <dsp:nvSpPr>
        <dsp:cNvPr id="0" name=""/>
        <dsp:cNvSpPr/>
      </dsp:nvSpPr>
      <dsp:spPr>
        <a:xfrm>
          <a:off x="4669227" y="2667143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rcRect/>
          <a:stretch>
            <a:fillRect t="-28000" b="-28000"/>
          </a:stretch>
        </a:blipFill>
        <a:ln w="9525" cap="flat" cmpd="sng" algn="ctr">
          <a:solidFill>
            <a:schemeClr val="accent4">
              <a:hueOff val="-1141406"/>
              <a:satOff val="12011"/>
              <a:lumOff val="6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4C5DD4-9AC0-4C36-925A-516631616209}">
      <dsp:nvSpPr>
        <dsp:cNvPr id="0" name=""/>
        <dsp:cNvSpPr/>
      </dsp:nvSpPr>
      <dsp:spPr>
        <a:xfrm>
          <a:off x="4713349" y="3358316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521874"/>
              <a:satOff val="16014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20F55A6-16A1-4DB6-B12E-979E6D6A8980}">
      <dsp:nvSpPr>
        <dsp:cNvPr id="0" name=""/>
        <dsp:cNvSpPr/>
      </dsp:nvSpPr>
      <dsp:spPr>
        <a:xfrm>
          <a:off x="1556728" y="953266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2282812"/>
                <a:satOff val="24021"/>
                <a:lumOff val="1373"/>
                <a:alphaOff val="0"/>
                <a:shade val="51000"/>
                <a:satMod val="130000"/>
              </a:schemeClr>
            </a:gs>
            <a:gs pos="80000">
              <a:schemeClr val="accent4">
                <a:hueOff val="-2282812"/>
                <a:satOff val="24021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4">
                <a:hueOff val="-2282812"/>
                <a:satOff val="24021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Respiratuar</a:t>
          </a:r>
          <a:endParaRPr lang="tr-TR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6900" y="1193802"/>
        <a:ext cx="1248645" cy="1071999"/>
      </dsp:txXfrm>
    </dsp:sp>
    <dsp:sp modelId="{3E9FA0E2-7CC7-49FD-9779-C6972FD754AE}">
      <dsp:nvSpPr>
        <dsp:cNvPr id="0" name=""/>
        <dsp:cNvSpPr/>
      </dsp:nvSpPr>
      <dsp:spPr>
        <a:xfrm>
          <a:off x="2795973" y="982616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029166"/>
              <a:satOff val="21352"/>
              <a:lumOff val="12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6F2779E-6DED-4FA2-B9F7-32152D209649}">
      <dsp:nvSpPr>
        <dsp:cNvPr id="0" name=""/>
        <dsp:cNvSpPr/>
      </dsp:nvSpPr>
      <dsp:spPr>
        <a:xfrm>
          <a:off x="3113457" y="89714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9525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8F5F05-8D86-47A6-84F9-75DEC3243540}">
      <dsp:nvSpPr>
        <dsp:cNvPr id="0" name=""/>
        <dsp:cNvSpPr/>
      </dsp:nvSpPr>
      <dsp:spPr>
        <a:xfrm>
          <a:off x="3164293" y="777993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536458"/>
              <a:satOff val="26690"/>
              <a:lumOff val="15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736DCF2-ACD3-4B04-B3FF-C6A3761224A0}">
      <dsp:nvSpPr>
        <dsp:cNvPr id="0" name=""/>
        <dsp:cNvSpPr/>
      </dsp:nvSpPr>
      <dsp:spPr>
        <a:xfrm>
          <a:off x="4669227" y="949959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3424217"/>
                <a:satOff val="36032"/>
                <a:lumOff val="2060"/>
                <a:alphaOff val="0"/>
                <a:shade val="51000"/>
                <a:satMod val="130000"/>
              </a:schemeClr>
            </a:gs>
            <a:gs pos="80000">
              <a:schemeClr val="accent4">
                <a:hueOff val="-3424217"/>
                <a:satOff val="36032"/>
                <a:lumOff val="2060"/>
                <a:alphaOff val="0"/>
                <a:shade val="93000"/>
                <a:satMod val="130000"/>
              </a:schemeClr>
            </a:gs>
            <a:gs pos="100000">
              <a:schemeClr val="accent4">
                <a:hueOff val="-3424217"/>
                <a:satOff val="36032"/>
                <a:lumOff val="206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424217"/>
              <a:satOff val="36032"/>
              <a:lumOff val="20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Kardiyo-vasküler</a:t>
          </a:r>
          <a:endParaRPr lang="tr-TR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9399" y="1190495"/>
        <a:ext cx="1248645" cy="1071999"/>
      </dsp:txXfrm>
    </dsp:sp>
    <dsp:sp modelId="{56D0806B-8F06-48C7-8B84-6D7DFDABABF9}">
      <dsp:nvSpPr>
        <dsp:cNvPr id="0" name=""/>
        <dsp:cNvSpPr/>
      </dsp:nvSpPr>
      <dsp:spPr>
        <a:xfrm>
          <a:off x="6234588" y="1638238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043749"/>
              <a:satOff val="32028"/>
              <a:lumOff val="18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C94204-DE4F-4C05-9477-6603C62EE075}">
      <dsp:nvSpPr>
        <dsp:cNvPr id="0" name=""/>
        <dsp:cNvSpPr/>
      </dsp:nvSpPr>
      <dsp:spPr>
        <a:xfrm>
          <a:off x="6225956" y="1823020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9525" cap="flat" cmpd="sng" algn="ctr">
          <a:solidFill>
            <a:schemeClr val="accent4">
              <a:hueOff val="-3424217"/>
              <a:satOff val="36032"/>
              <a:lumOff val="20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8DFED0-B856-432F-AF8B-D4B52F9A6F1A}">
      <dsp:nvSpPr>
        <dsp:cNvPr id="0" name=""/>
        <dsp:cNvSpPr/>
      </dsp:nvSpPr>
      <dsp:spPr>
        <a:xfrm>
          <a:off x="6578929" y="1851130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51040"/>
              <a:satOff val="37366"/>
              <a:lumOff val="21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FE6E3C5-2078-4454-9085-56992EE3CD09}">
      <dsp:nvSpPr>
        <dsp:cNvPr id="0" name=""/>
        <dsp:cNvSpPr/>
      </dsp:nvSpPr>
      <dsp:spPr>
        <a:xfrm>
          <a:off x="6225956" y="106249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4565623"/>
                <a:satOff val="48042"/>
                <a:lumOff val="2746"/>
                <a:alphaOff val="0"/>
                <a:shade val="51000"/>
                <a:satMod val="130000"/>
              </a:schemeClr>
            </a:gs>
            <a:gs pos="80000">
              <a:schemeClr val="accent4">
                <a:hueOff val="-4565623"/>
                <a:satOff val="48042"/>
                <a:lumOff val="2746"/>
                <a:alphaOff val="0"/>
                <a:shade val="93000"/>
                <a:satMod val="130000"/>
              </a:schemeClr>
            </a:gs>
            <a:gs pos="100000">
              <a:schemeClr val="accent4">
                <a:hueOff val="-4565623"/>
                <a:satOff val="48042"/>
                <a:lumOff val="274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Endokrin-</a:t>
          </a:r>
          <a:r>
            <a:rPr lang="tr-TR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Metabolik</a:t>
          </a:r>
          <a:endParaRPr lang="tr-TR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06128" y="346785"/>
        <a:ext cx="1248645" cy="1071999"/>
      </dsp:txXfrm>
    </dsp:sp>
    <dsp:sp modelId="{76F5B18F-D8F8-487D-941F-61958AF3686C}">
      <dsp:nvSpPr>
        <dsp:cNvPr id="0" name=""/>
        <dsp:cNvSpPr/>
      </dsp:nvSpPr>
      <dsp:spPr>
        <a:xfrm>
          <a:off x="7791317" y="802382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058332"/>
              <a:satOff val="42704"/>
              <a:lumOff val="24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B28374E-F9DF-41C1-9A20-AFE25D602F30}">
      <dsp:nvSpPr>
        <dsp:cNvPr id="0" name=""/>
        <dsp:cNvSpPr/>
      </dsp:nvSpPr>
      <dsp:spPr>
        <a:xfrm>
          <a:off x="7782685" y="972695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/>
          <a:srcRect/>
          <a:stretch>
            <a:fillRect l="-2000" r="-2000"/>
          </a:stretch>
        </a:blip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B37DFD-1357-4FBD-8D0D-EBEE58423FFF}">
      <dsp:nvSpPr>
        <dsp:cNvPr id="0" name=""/>
        <dsp:cNvSpPr/>
      </dsp:nvSpPr>
      <dsp:spPr>
        <a:xfrm>
          <a:off x="8143332" y="1007419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593D6-5B6B-4F45-A036-899820CF981C}">
      <dsp:nvSpPr>
        <dsp:cNvPr id="0" name=""/>
        <dsp:cNvSpPr/>
      </dsp:nvSpPr>
      <dsp:spPr>
        <a:xfrm>
          <a:off x="0" y="2768802"/>
          <a:ext cx="4710113" cy="9087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/>
            <a:t>Grad</a:t>
          </a:r>
          <a:r>
            <a:rPr lang="tr-TR" sz="1400" b="1" kern="1200" dirty="0" smtClean="0"/>
            <a:t> 3-4: Dışkılama</a:t>
          </a:r>
          <a:r>
            <a:rPr lang="tr-TR" sz="1400" b="1" kern="1200" dirty="0" smtClean="0">
              <a:sym typeface="Symbol"/>
            </a:rPr>
            <a:t>7defa/gün yada</a:t>
          </a:r>
          <a:r>
            <a:rPr lang="tr-TR" sz="1400" b="1" kern="1200" dirty="0" smtClean="0"/>
            <a:t> </a:t>
          </a:r>
          <a:r>
            <a:rPr lang="tr-TR" sz="1400" b="1" kern="1200" dirty="0" err="1" smtClean="0"/>
            <a:t>Grad</a:t>
          </a:r>
          <a:r>
            <a:rPr lang="tr-TR" sz="1400" b="1" kern="1200" dirty="0" smtClean="0"/>
            <a:t> 1-2</a:t>
          </a:r>
          <a:r>
            <a:rPr lang="tr-TR" sz="1400" b="1" kern="1200" baseline="30000" dirty="0" smtClean="0"/>
            <a:t>a</a:t>
          </a:r>
          <a:endParaRPr lang="en-US" sz="1400" b="1" kern="1200" baseline="30000" dirty="0"/>
        </a:p>
      </dsp:txBody>
      <dsp:txXfrm>
        <a:off x="0" y="2768802"/>
        <a:ext cx="4710113" cy="490742"/>
      </dsp:txXfrm>
    </dsp:sp>
    <dsp:sp modelId="{E851F0A8-828D-404D-A81D-CD162E83488A}">
      <dsp:nvSpPr>
        <dsp:cNvPr id="0" name=""/>
        <dsp:cNvSpPr/>
      </dsp:nvSpPr>
      <dsp:spPr>
        <a:xfrm>
          <a:off x="574" y="3241370"/>
          <a:ext cx="941792" cy="4180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Hospitaliza-syon</a:t>
          </a:r>
          <a:endParaRPr lang="en-US" sz="1100" kern="1200" dirty="0"/>
        </a:p>
      </dsp:txBody>
      <dsp:txXfrm>
        <a:off x="574" y="3241370"/>
        <a:ext cx="941792" cy="418040"/>
      </dsp:txXfrm>
    </dsp:sp>
    <dsp:sp modelId="{84A6EA83-E532-4A2E-9C7D-5B277F1FBF72}">
      <dsp:nvSpPr>
        <dsp:cNvPr id="0" name=""/>
        <dsp:cNvSpPr/>
      </dsp:nvSpPr>
      <dsp:spPr>
        <a:xfrm>
          <a:off x="942367" y="3241370"/>
          <a:ext cx="941792" cy="418040"/>
        </a:xfrm>
        <a:prstGeom prst="rect">
          <a:avLst/>
        </a:prstGeom>
        <a:solidFill>
          <a:schemeClr val="accent2">
            <a:tint val="40000"/>
            <a:alpha val="90000"/>
            <a:hueOff val="558425"/>
            <a:satOff val="-486"/>
            <a:lumOff val="-1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O</a:t>
          </a:r>
          <a:r>
            <a:rPr lang="en-US" sz="1100" kern="1200" dirty="0" err="1" smtClean="0"/>
            <a:t>ctreotid</a:t>
          </a:r>
          <a:endParaRPr lang="en-US" sz="1100" kern="1200" dirty="0" smtClean="0"/>
        </a:p>
      </dsp:txBody>
      <dsp:txXfrm>
        <a:off x="942367" y="3241370"/>
        <a:ext cx="941792" cy="418040"/>
      </dsp:txXfrm>
    </dsp:sp>
    <dsp:sp modelId="{E6535D94-7214-46A3-AE55-B47805B2762D}">
      <dsp:nvSpPr>
        <dsp:cNvPr id="0" name=""/>
        <dsp:cNvSpPr/>
      </dsp:nvSpPr>
      <dsp:spPr>
        <a:xfrm>
          <a:off x="1884160" y="3241370"/>
          <a:ext cx="941792" cy="418040"/>
        </a:xfrm>
        <a:prstGeom prst="rect">
          <a:avLst/>
        </a:prstGeom>
        <a:solidFill>
          <a:schemeClr val="accent2">
            <a:tint val="40000"/>
            <a:alpha val="90000"/>
            <a:hueOff val="1116849"/>
            <a:satOff val="-973"/>
            <a:lumOff val="-1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IV sıvı desteği</a:t>
          </a:r>
          <a:endParaRPr lang="en-US" sz="1100" kern="1200" dirty="0" smtClean="0"/>
        </a:p>
      </dsp:txBody>
      <dsp:txXfrm>
        <a:off x="1884160" y="3241370"/>
        <a:ext cx="941792" cy="418040"/>
      </dsp:txXfrm>
    </dsp:sp>
    <dsp:sp modelId="{DAB32AAD-D32A-4A5D-9CBA-B90FAE5302E6}">
      <dsp:nvSpPr>
        <dsp:cNvPr id="0" name=""/>
        <dsp:cNvSpPr/>
      </dsp:nvSpPr>
      <dsp:spPr>
        <a:xfrm>
          <a:off x="2825952" y="3241370"/>
          <a:ext cx="941792" cy="418040"/>
        </a:xfrm>
        <a:prstGeom prst="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Profilaktik</a:t>
          </a:r>
          <a:r>
            <a:rPr lang="tr-TR" sz="1100" kern="1200" dirty="0" smtClean="0"/>
            <a:t> antibiyotik</a:t>
          </a:r>
          <a:endParaRPr lang="en-US" sz="1100" kern="1200" dirty="0" smtClean="0"/>
        </a:p>
      </dsp:txBody>
      <dsp:txXfrm>
        <a:off x="2825952" y="3241370"/>
        <a:ext cx="941792" cy="418040"/>
      </dsp:txXfrm>
    </dsp:sp>
    <dsp:sp modelId="{D44CA333-8C61-424D-8C61-58AA5528BF96}">
      <dsp:nvSpPr>
        <dsp:cNvPr id="0" name=""/>
        <dsp:cNvSpPr/>
      </dsp:nvSpPr>
      <dsp:spPr>
        <a:xfrm>
          <a:off x="3767745" y="3241370"/>
          <a:ext cx="941792" cy="418040"/>
        </a:xfrm>
        <a:prstGeom prst="rect">
          <a:avLst/>
        </a:prstGeom>
        <a:solidFill>
          <a:schemeClr val="accent2">
            <a:tint val="40000"/>
            <a:alpha val="90000"/>
            <a:hueOff val="2233698"/>
            <a:satOff val="-1946"/>
            <a:lumOff val="-3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Tedaviye ara verilmeli</a:t>
          </a:r>
          <a:endParaRPr lang="en-US" sz="1100" kern="1200" dirty="0" smtClean="0"/>
        </a:p>
      </dsp:txBody>
      <dsp:txXfrm>
        <a:off x="3767745" y="3241370"/>
        <a:ext cx="941792" cy="418040"/>
      </dsp:txXfrm>
    </dsp:sp>
    <dsp:sp modelId="{18FB3F4B-ADCE-4CCF-B9B6-356C8D638AF3}">
      <dsp:nvSpPr>
        <dsp:cNvPr id="0" name=""/>
        <dsp:cNvSpPr/>
      </dsp:nvSpPr>
      <dsp:spPr>
        <a:xfrm rot="10800000">
          <a:off x="0" y="1384726"/>
          <a:ext cx="4710113" cy="1397708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/>
            <a:t>Grad</a:t>
          </a:r>
          <a:r>
            <a:rPr lang="tr-TR" sz="1400" b="1" kern="1200" dirty="0" smtClean="0"/>
            <a:t> 2: Dışkılama 4-6 defa/gün</a:t>
          </a:r>
          <a:endParaRPr lang="en-US" sz="1400" b="1" kern="1200" dirty="0"/>
        </a:p>
      </dsp:txBody>
      <dsp:txXfrm rot="-10800000">
        <a:off x="0" y="1384726"/>
        <a:ext cx="4710113" cy="490595"/>
      </dsp:txXfrm>
    </dsp:sp>
    <dsp:sp modelId="{16E805FA-DAE8-4C0E-9029-660BF7D320AB}">
      <dsp:nvSpPr>
        <dsp:cNvPr id="0" name=""/>
        <dsp:cNvSpPr/>
      </dsp:nvSpPr>
      <dsp:spPr>
        <a:xfrm>
          <a:off x="0" y="1875322"/>
          <a:ext cx="2355056" cy="417914"/>
        </a:xfrm>
        <a:prstGeom prst="rect">
          <a:avLst/>
        </a:prstGeom>
        <a:solidFill>
          <a:schemeClr val="accent2">
            <a:tint val="40000"/>
            <a:alpha val="90000"/>
            <a:hueOff val="2792123"/>
            <a:satOff val="-2432"/>
            <a:lumOff val="-3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Tedavi</a:t>
          </a:r>
          <a:r>
            <a:rPr lang="en-US" sz="1100" kern="1200" dirty="0" smtClean="0"/>
            <a:t> </a:t>
          </a:r>
          <a:r>
            <a:rPr lang="tr-TR" sz="1100" kern="1200" dirty="0" smtClean="0"/>
            <a:t>dozu azaltılmalı</a:t>
          </a:r>
          <a:endParaRPr lang="en-US" sz="1100" kern="1200" dirty="0"/>
        </a:p>
      </dsp:txBody>
      <dsp:txXfrm>
        <a:off x="0" y="1875322"/>
        <a:ext cx="2355056" cy="417914"/>
      </dsp:txXfrm>
    </dsp:sp>
    <dsp:sp modelId="{ABF08B41-725E-4D96-94F4-1172C7D7B9EB}">
      <dsp:nvSpPr>
        <dsp:cNvPr id="0" name=""/>
        <dsp:cNvSpPr/>
      </dsp:nvSpPr>
      <dsp:spPr>
        <a:xfrm>
          <a:off x="2355056" y="1875322"/>
          <a:ext cx="2355056" cy="417914"/>
        </a:xfrm>
        <a:prstGeom prst="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L</a:t>
          </a:r>
          <a:r>
            <a:rPr lang="en-US" sz="1100" kern="1200" dirty="0" err="1" smtClean="0"/>
            <a:t>operamide</a:t>
          </a:r>
          <a:r>
            <a:rPr lang="tr-TR" sz="1100" kern="1200" dirty="0" smtClean="0"/>
            <a:t> ilk </a:t>
          </a:r>
          <a:r>
            <a:rPr lang="en-US" sz="1100" kern="1200" dirty="0" smtClean="0"/>
            <a:t>4 mg, </a:t>
          </a:r>
          <a:r>
            <a:rPr lang="tr-TR" sz="1100" kern="1200" dirty="0" smtClean="0"/>
            <a:t>sonra 4 h bir /her dışkılamada </a:t>
          </a:r>
          <a:r>
            <a:rPr lang="en-US" sz="1100" kern="1200" dirty="0" smtClean="0"/>
            <a:t>2 mg</a:t>
          </a:r>
        </a:p>
      </dsp:txBody>
      <dsp:txXfrm>
        <a:off x="2355056" y="1875322"/>
        <a:ext cx="2355056" cy="417914"/>
      </dsp:txXfrm>
    </dsp:sp>
    <dsp:sp modelId="{792C476D-EE8D-4C35-82D2-CBDD283E6429}">
      <dsp:nvSpPr>
        <dsp:cNvPr id="0" name=""/>
        <dsp:cNvSpPr/>
      </dsp:nvSpPr>
      <dsp:spPr>
        <a:xfrm rot="10800000">
          <a:off x="0" y="0"/>
          <a:ext cx="4710113" cy="1397708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/>
            <a:t>Grad</a:t>
          </a:r>
          <a:r>
            <a:rPr lang="tr-TR" sz="1400" b="1" kern="1200" dirty="0" smtClean="0"/>
            <a:t> 1-2: Dışkılama ≤4 defa/gün</a:t>
          </a:r>
          <a:endParaRPr lang="en-US" sz="1400" b="1" kern="1200" dirty="0"/>
        </a:p>
      </dsp:txBody>
      <dsp:txXfrm rot="-10800000">
        <a:off x="0" y="0"/>
        <a:ext cx="4710113" cy="490595"/>
      </dsp:txXfrm>
    </dsp:sp>
    <dsp:sp modelId="{25CF8668-1647-41CC-B7C6-E0495A862F83}">
      <dsp:nvSpPr>
        <dsp:cNvPr id="0" name=""/>
        <dsp:cNvSpPr/>
      </dsp:nvSpPr>
      <dsp:spPr>
        <a:xfrm>
          <a:off x="2299" y="491245"/>
          <a:ext cx="1568504" cy="417914"/>
        </a:xfrm>
        <a:prstGeom prst="rect">
          <a:avLst/>
        </a:prstGeom>
        <a:solidFill>
          <a:schemeClr val="accent2">
            <a:tint val="40000"/>
            <a:alpha val="90000"/>
            <a:hueOff val="3908972"/>
            <a:satOff val="-3405"/>
            <a:lumOff val="-5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Laktoz içeren gıdalar yasaklamalı</a:t>
          </a:r>
          <a:endParaRPr lang="en-US" sz="1100" kern="1200" dirty="0"/>
        </a:p>
      </dsp:txBody>
      <dsp:txXfrm>
        <a:off x="2299" y="491245"/>
        <a:ext cx="1568504" cy="417914"/>
      </dsp:txXfrm>
    </dsp:sp>
    <dsp:sp modelId="{75ED4C0A-7F64-4E4C-922E-FEF3AFA6C1E1}">
      <dsp:nvSpPr>
        <dsp:cNvPr id="0" name=""/>
        <dsp:cNvSpPr/>
      </dsp:nvSpPr>
      <dsp:spPr>
        <a:xfrm>
          <a:off x="1570804" y="491245"/>
          <a:ext cx="1568504" cy="417914"/>
        </a:xfrm>
        <a:prstGeom prst="rect">
          <a:avLst/>
        </a:prstGeom>
        <a:solidFill>
          <a:schemeClr val="accent2">
            <a:tint val="40000"/>
            <a:alpha val="90000"/>
            <a:hueOff val="4467396"/>
            <a:satOff val="-3892"/>
            <a:lumOff val="-5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Günde</a:t>
          </a:r>
          <a:r>
            <a:rPr lang="en-US" sz="1100" kern="1200" dirty="0" smtClean="0"/>
            <a:t> 8</a:t>
          </a:r>
          <a:r>
            <a:rPr lang="tr-TR" sz="1100" kern="1200" dirty="0" smtClean="0"/>
            <a:t>-</a:t>
          </a:r>
          <a:r>
            <a:rPr lang="en-US" sz="1100" kern="1200" dirty="0" smtClean="0"/>
            <a:t>10 </a:t>
          </a:r>
          <a:r>
            <a:rPr lang="tr-TR" sz="1100" kern="1200" dirty="0" smtClean="0"/>
            <a:t>bardak su </a:t>
          </a:r>
          <a:endParaRPr lang="en-US" sz="1100" kern="1200" dirty="0" smtClean="0"/>
        </a:p>
      </dsp:txBody>
      <dsp:txXfrm>
        <a:off x="1570804" y="491245"/>
        <a:ext cx="1568504" cy="417914"/>
      </dsp:txXfrm>
    </dsp:sp>
    <dsp:sp modelId="{FB90E606-8DD5-42F8-809B-1C15D9ED7438}">
      <dsp:nvSpPr>
        <dsp:cNvPr id="0" name=""/>
        <dsp:cNvSpPr/>
      </dsp:nvSpPr>
      <dsp:spPr>
        <a:xfrm>
          <a:off x="3139308" y="491245"/>
          <a:ext cx="1568504" cy="417914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Az miktarda sık beslenme</a:t>
          </a:r>
          <a:endParaRPr lang="tr-TR" sz="1100" kern="1200" dirty="0"/>
        </a:p>
      </dsp:txBody>
      <dsp:txXfrm>
        <a:off x="3139308" y="491245"/>
        <a:ext cx="1568504" cy="4179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6B4FA-3AA1-4DBC-A36E-BF87C29A9E32}">
      <dsp:nvSpPr>
        <dsp:cNvPr id="0" name=""/>
        <dsp:cNvSpPr/>
      </dsp:nvSpPr>
      <dsp:spPr>
        <a:xfrm>
          <a:off x="4749078" y="0"/>
          <a:ext cx="4574512" cy="4574312"/>
        </a:xfrm>
        <a:prstGeom prst="donut">
          <a:avLst>
            <a:gd name="adj" fmla="val 110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4AF48-B93A-434F-B969-8A522313E5CA}">
      <dsp:nvSpPr>
        <dsp:cNvPr id="0" name=""/>
        <dsp:cNvSpPr/>
      </dsp:nvSpPr>
      <dsp:spPr>
        <a:xfrm>
          <a:off x="288409" y="160093"/>
          <a:ext cx="5626207" cy="42539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7FB57-09DE-4690-A607-F6E25A02D902}">
      <dsp:nvSpPr>
        <dsp:cNvPr id="0" name=""/>
        <dsp:cNvSpPr/>
      </dsp:nvSpPr>
      <dsp:spPr>
        <a:xfrm>
          <a:off x="5252337" y="487079"/>
          <a:ext cx="3567993" cy="3599983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endParaRPr lang="tr-TR" sz="1800" kern="1200" dirty="0"/>
        </a:p>
        <a:p>
          <a:pPr marL="176213" lvl="1" indent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400" b="1" kern="1200" dirty="0" err="1" smtClean="0"/>
            <a:t>Kserostomi</a:t>
          </a:r>
          <a:r>
            <a:rPr lang="tr-TR" sz="1400" b="1" kern="1200" dirty="0" smtClean="0"/>
            <a:t> </a:t>
          </a:r>
          <a:r>
            <a:rPr lang="tr-TR" sz="1400" b="0" kern="1200" dirty="0" smtClean="0"/>
            <a:t>[</a:t>
          </a:r>
          <a:r>
            <a:rPr lang="tr-TR" sz="1400" b="0" kern="1200" dirty="0" err="1" smtClean="0"/>
            <a:t>Sunitinib</a:t>
          </a:r>
          <a:r>
            <a:rPr lang="tr-TR" sz="1400" b="0" kern="1200" dirty="0" smtClean="0"/>
            <a:t>]</a:t>
          </a:r>
          <a:endParaRPr lang="tr-TR" sz="1400" b="0" kern="1200" dirty="0"/>
        </a:p>
        <a:p>
          <a:pPr marL="176213" lvl="2" indent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en-US" sz="1400" kern="1200" dirty="0"/>
        </a:p>
        <a:p>
          <a:pPr marL="176213" lvl="1" indent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400" b="1" kern="1200" dirty="0" err="1" smtClean="0"/>
            <a:t>Tad</a:t>
          </a:r>
          <a:r>
            <a:rPr lang="tr-TR" sz="1400" b="1" kern="1200" dirty="0" smtClean="0"/>
            <a:t> almada azalma/kayıp</a:t>
          </a:r>
          <a:endParaRPr lang="en-US" sz="1400" b="1" kern="1200" dirty="0"/>
        </a:p>
        <a:p>
          <a:pPr marL="176213" lvl="1" indent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en-US" sz="1400" b="1" kern="1200" dirty="0"/>
        </a:p>
        <a:p>
          <a:pPr marL="176213" lvl="1" indent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400" b="1" kern="1200" dirty="0" err="1" smtClean="0"/>
            <a:t>Anoreksi</a:t>
          </a:r>
          <a:r>
            <a:rPr lang="tr-TR" sz="1400" b="1" kern="1200" dirty="0" smtClean="0"/>
            <a:t>/Kilo kaybı</a:t>
          </a:r>
          <a:endParaRPr lang="en-US" sz="1400" b="1" kern="1200" dirty="0"/>
        </a:p>
        <a:p>
          <a:pPr marL="363538" lvl="2" indent="-889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400" b="0" kern="1200" dirty="0" smtClean="0"/>
            <a:t>Beslenme danışmanlığı</a:t>
          </a:r>
          <a:endParaRPr lang="en-US" sz="1400" b="0" kern="1200" dirty="0"/>
        </a:p>
        <a:p>
          <a:pPr marL="363538" lvl="2" indent="-889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400" b="0" kern="1200" dirty="0" smtClean="0"/>
            <a:t>Farmakolojik tedavi (</a:t>
          </a:r>
          <a:r>
            <a:rPr lang="tr-TR" sz="1400" b="0" kern="1200" dirty="0" err="1" smtClean="0"/>
            <a:t>örn</a:t>
          </a:r>
          <a:r>
            <a:rPr lang="tr-TR" sz="1400" b="0" kern="1200" dirty="0" smtClean="0"/>
            <a:t>. </a:t>
          </a:r>
          <a:r>
            <a:rPr lang="tr-TR" sz="1400" b="0" kern="1200" dirty="0" err="1" smtClean="0"/>
            <a:t>megestrol</a:t>
          </a:r>
          <a:r>
            <a:rPr lang="tr-TR" sz="1400" b="0" kern="1200" dirty="0" smtClean="0"/>
            <a:t> </a:t>
          </a:r>
          <a:r>
            <a:rPr lang="tr-TR" sz="1400" b="0" kern="1200" dirty="0" err="1" smtClean="0"/>
            <a:t>acetate</a:t>
          </a:r>
          <a:r>
            <a:rPr lang="tr-TR" sz="1400" b="0" kern="1200" dirty="0" smtClean="0"/>
            <a:t>)</a:t>
          </a:r>
          <a:endParaRPr lang="en-US" sz="1400" b="0" kern="1200" dirty="0"/>
        </a:p>
      </dsp:txBody>
      <dsp:txXfrm>
        <a:off x="5774857" y="1014284"/>
        <a:ext cx="2522953" cy="254557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EC7DD-5083-4B91-914E-53B64A742CD0}">
      <dsp:nvSpPr>
        <dsp:cNvPr id="0" name=""/>
        <dsp:cNvSpPr/>
      </dsp:nvSpPr>
      <dsp:spPr>
        <a:xfrm>
          <a:off x="1556728" y="2670450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Cilt </a:t>
          </a:r>
          <a:endParaRPr lang="tr-T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6900" y="2910986"/>
        <a:ext cx="1248645" cy="1071999"/>
      </dsp:txXfrm>
    </dsp:sp>
    <dsp:sp modelId="{EC21E73D-FBFF-4EEF-AB33-68BEAD9E016F}">
      <dsp:nvSpPr>
        <dsp:cNvPr id="0" name=""/>
        <dsp:cNvSpPr/>
      </dsp:nvSpPr>
      <dsp:spPr>
        <a:xfrm>
          <a:off x="1599891" y="3364930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B07BE6E-F3A3-479F-BE93-13116564A9B8}">
      <dsp:nvSpPr>
        <dsp:cNvPr id="0" name=""/>
        <dsp:cNvSpPr/>
      </dsp:nvSpPr>
      <dsp:spPr>
        <a:xfrm>
          <a:off x="0" y="1811858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9FC034-A79B-449B-BADB-F8B7CB7E510E}">
      <dsp:nvSpPr>
        <dsp:cNvPr id="0" name=""/>
        <dsp:cNvSpPr/>
      </dsp:nvSpPr>
      <dsp:spPr>
        <a:xfrm>
          <a:off x="1239244" y="3158653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07291"/>
              <a:satOff val="5338"/>
              <a:lumOff val="3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4100B24-6951-433D-B956-6B7DD613F19C}">
      <dsp:nvSpPr>
        <dsp:cNvPr id="0" name=""/>
        <dsp:cNvSpPr/>
      </dsp:nvSpPr>
      <dsp:spPr>
        <a:xfrm>
          <a:off x="3113457" y="1806898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1141406"/>
                <a:satOff val="12011"/>
                <a:lumOff val="687"/>
                <a:alphaOff val="0"/>
                <a:shade val="51000"/>
                <a:satMod val="130000"/>
              </a:schemeClr>
            </a:gs>
            <a:gs pos="80000">
              <a:schemeClr val="accent4">
                <a:hueOff val="-1141406"/>
                <a:satOff val="12011"/>
                <a:lumOff val="687"/>
                <a:alphaOff val="0"/>
                <a:shade val="93000"/>
                <a:satMod val="130000"/>
              </a:schemeClr>
            </a:gs>
            <a:gs pos="100000">
              <a:schemeClr val="accent4">
                <a:hueOff val="-1141406"/>
                <a:satOff val="12011"/>
                <a:lumOff val="68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141406"/>
              <a:satOff val="12011"/>
              <a:lumOff val="6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Gastro-intestinal</a:t>
          </a:r>
          <a:endParaRPr lang="tr-TR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3629" y="2047434"/>
        <a:ext cx="1248645" cy="1071999"/>
      </dsp:txXfrm>
    </dsp:sp>
    <dsp:sp modelId="{580571D7-CEFD-48B6-9523-997965ABA684}">
      <dsp:nvSpPr>
        <dsp:cNvPr id="0" name=""/>
        <dsp:cNvSpPr/>
      </dsp:nvSpPr>
      <dsp:spPr>
        <a:xfrm>
          <a:off x="4358457" y="3150385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14583"/>
              <a:satOff val="10676"/>
              <a:lumOff val="6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CF4842-1921-4B08-A02E-C43CA17E4897}">
      <dsp:nvSpPr>
        <dsp:cNvPr id="0" name=""/>
        <dsp:cNvSpPr/>
      </dsp:nvSpPr>
      <dsp:spPr>
        <a:xfrm>
          <a:off x="4669227" y="2667143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rcRect/>
          <a:stretch>
            <a:fillRect t="-28000" b="-28000"/>
          </a:stretch>
        </a:blipFill>
        <a:ln w="9525" cap="flat" cmpd="sng" algn="ctr">
          <a:solidFill>
            <a:schemeClr val="accent4">
              <a:hueOff val="-1141406"/>
              <a:satOff val="12011"/>
              <a:lumOff val="6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59C066-71DD-46ED-B678-D2AFF4C2BF4E}">
      <dsp:nvSpPr>
        <dsp:cNvPr id="0" name=""/>
        <dsp:cNvSpPr/>
      </dsp:nvSpPr>
      <dsp:spPr>
        <a:xfrm>
          <a:off x="4713349" y="3358316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521874"/>
              <a:satOff val="16014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0C94C8-A822-40C5-8E93-6128D4F21943}">
      <dsp:nvSpPr>
        <dsp:cNvPr id="0" name=""/>
        <dsp:cNvSpPr/>
      </dsp:nvSpPr>
      <dsp:spPr>
        <a:xfrm>
          <a:off x="1556728" y="953266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2282812"/>
                <a:satOff val="24021"/>
                <a:lumOff val="1373"/>
                <a:alphaOff val="0"/>
                <a:shade val="51000"/>
                <a:satMod val="130000"/>
              </a:schemeClr>
            </a:gs>
            <a:gs pos="80000">
              <a:schemeClr val="accent4">
                <a:hueOff val="-2282812"/>
                <a:satOff val="24021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4">
                <a:hueOff val="-2282812"/>
                <a:satOff val="24021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Respiratuar</a:t>
          </a:r>
          <a:endParaRPr lang="tr-TR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6900" y="1193802"/>
        <a:ext cx="1248645" cy="1071999"/>
      </dsp:txXfrm>
    </dsp:sp>
    <dsp:sp modelId="{50366EA2-E31E-46F4-BD00-6EC51511369F}">
      <dsp:nvSpPr>
        <dsp:cNvPr id="0" name=""/>
        <dsp:cNvSpPr/>
      </dsp:nvSpPr>
      <dsp:spPr>
        <a:xfrm>
          <a:off x="2795973" y="982616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029166"/>
              <a:satOff val="21352"/>
              <a:lumOff val="12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525BA4B-842B-426B-900A-B5A0C6A86786}">
      <dsp:nvSpPr>
        <dsp:cNvPr id="0" name=""/>
        <dsp:cNvSpPr/>
      </dsp:nvSpPr>
      <dsp:spPr>
        <a:xfrm>
          <a:off x="3113457" y="89714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9525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C5A678-6122-415E-9E1E-4EE4D3FE0561}">
      <dsp:nvSpPr>
        <dsp:cNvPr id="0" name=""/>
        <dsp:cNvSpPr/>
      </dsp:nvSpPr>
      <dsp:spPr>
        <a:xfrm>
          <a:off x="3164293" y="777993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536458"/>
              <a:satOff val="26690"/>
              <a:lumOff val="15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725CF9-1F5D-4276-96EB-1EAE49D490B4}">
      <dsp:nvSpPr>
        <dsp:cNvPr id="0" name=""/>
        <dsp:cNvSpPr/>
      </dsp:nvSpPr>
      <dsp:spPr>
        <a:xfrm>
          <a:off x="4669227" y="949959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3424217"/>
                <a:satOff val="36032"/>
                <a:lumOff val="2060"/>
                <a:alphaOff val="0"/>
                <a:shade val="51000"/>
                <a:satMod val="130000"/>
              </a:schemeClr>
            </a:gs>
            <a:gs pos="80000">
              <a:schemeClr val="accent4">
                <a:hueOff val="-3424217"/>
                <a:satOff val="36032"/>
                <a:lumOff val="2060"/>
                <a:alphaOff val="0"/>
                <a:shade val="93000"/>
                <a:satMod val="130000"/>
              </a:schemeClr>
            </a:gs>
            <a:gs pos="100000">
              <a:schemeClr val="accent4">
                <a:hueOff val="-3424217"/>
                <a:satOff val="36032"/>
                <a:lumOff val="206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424217"/>
              <a:satOff val="36032"/>
              <a:lumOff val="20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Kardiyo-vasküler</a:t>
          </a:r>
          <a:endParaRPr lang="tr-TR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9399" y="1190495"/>
        <a:ext cx="1248645" cy="1071999"/>
      </dsp:txXfrm>
    </dsp:sp>
    <dsp:sp modelId="{6C8CCD49-AE90-499E-801C-6895D735CC16}">
      <dsp:nvSpPr>
        <dsp:cNvPr id="0" name=""/>
        <dsp:cNvSpPr/>
      </dsp:nvSpPr>
      <dsp:spPr>
        <a:xfrm>
          <a:off x="6234588" y="1638238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043749"/>
              <a:satOff val="32028"/>
              <a:lumOff val="18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95B7B02-010C-42D0-B78B-FD34A3DE18F9}">
      <dsp:nvSpPr>
        <dsp:cNvPr id="0" name=""/>
        <dsp:cNvSpPr/>
      </dsp:nvSpPr>
      <dsp:spPr>
        <a:xfrm>
          <a:off x="6225956" y="1823020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9525" cap="flat" cmpd="sng" algn="ctr">
          <a:solidFill>
            <a:schemeClr val="accent4">
              <a:hueOff val="-3424217"/>
              <a:satOff val="36032"/>
              <a:lumOff val="20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E99CDB-7597-41CB-96EB-90D8F672513D}">
      <dsp:nvSpPr>
        <dsp:cNvPr id="0" name=""/>
        <dsp:cNvSpPr/>
      </dsp:nvSpPr>
      <dsp:spPr>
        <a:xfrm>
          <a:off x="6578929" y="1851130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51040"/>
              <a:satOff val="37366"/>
              <a:lumOff val="21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0002351-B611-44FC-9E87-8AEC3B2C3FBA}">
      <dsp:nvSpPr>
        <dsp:cNvPr id="0" name=""/>
        <dsp:cNvSpPr/>
      </dsp:nvSpPr>
      <dsp:spPr>
        <a:xfrm>
          <a:off x="6225956" y="106249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4565623"/>
                <a:satOff val="48042"/>
                <a:lumOff val="2746"/>
                <a:alphaOff val="0"/>
                <a:shade val="51000"/>
                <a:satMod val="130000"/>
              </a:schemeClr>
            </a:gs>
            <a:gs pos="80000">
              <a:schemeClr val="accent4">
                <a:hueOff val="-4565623"/>
                <a:satOff val="48042"/>
                <a:lumOff val="2746"/>
                <a:alphaOff val="0"/>
                <a:shade val="93000"/>
                <a:satMod val="130000"/>
              </a:schemeClr>
            </a:gs>
            <a:gs pos="100000">
              <a:schemeClr val="accent4">
                <a:hueOff val="-4565623"/>
                <a:satOff val="48042"/>
                <a:lumOff val="274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Endokrin-</a:t>
          </a:r>
          <a:r>
            <a:rPr lang="tr-TR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Metabolik</a:t>
          </a:r>
          <a:endParaRPr lang="tr-TR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06128" y="346785"/>
        <a:ext cx="1248645" cy="1071999"/>
      </dsp:txXfrm>
    </dsp:sp>
    <dsp:sp modelId="{685638A0-07C8-4E6D-A95F-47A9E2B68B22}">
      <dsp:nvSpPr>
        <dsp:cNvPr id="0" name=""/>
        <dsp:cNvSpPr/>
      </dsp:nvSpPr>
      <dsp:spPr>
        <a:xfrm>
          <a:off x="7791317" y="802382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058332"/>
              <a:satOff val="42704"/>
              <a:lumOff val="24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E189EA-552E-4039-A8B9-3FC46C66DC27}">
      <dsp:nvSpPr>
        <dsp:cNvPr id="0" name=""/>
        <dsp:cNvSpPr/>
      </dsp:nvSpPr>
      <dsp:spPr>
        <a:xfrm>
          <a:off x="7782685" y="972695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/>
          <a:srcRect/>
          <a:stretch>
            <a:fillRect l="-2000" r="-2000"/>
          </a:stretch>
        </a:blip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1A24CF-F0C8-4E6B-91E2-6A5D8A69FED6}">
      <dsp:nvSpPr>
        <dsp:cNvPr id="0" name=""/>
        <dsp:cNvSpPr/>
      </dsp:nvSpPr>
      <dsp:spPr>
        <a:xfrm>
          <a:off x="8143332" y="1007419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EC7DD-5083-4B91-914E-53B64A742CD0}">
      <dsp:nvSpPr>
        <dsp:cNvPr id="0" name=""/>
        <dsp:cNvSpPr/>
      </dsp:nvSpPr>
      <dsp:spPr>
        <a:xfrm>
          <a:off x="1556728" y="2670450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Cilt </a:t>
          </a:r>
          <a:endParaRPr lang="tr-T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6900" y="2910986"/>
        <a:ext cx="1248645" cy="1071999"/>
      </dsp:txXfrm>
    </dsp:sp>
    <dsp:sp modelId="{EC21E73D-FBFF-4EEF-AB33-68BEAD9E016F}">
      <dsp:nvSpPr>
        <dsp:cNvPr id="0" name=""/>
        <dsp:cNvSpPr/>
      </dsp:nvSpPr>
      <dsp:spPr>
        <a:xfrm>
          <a:off x="1599891" y="3364930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B07BE6E-F3A3-479F-BE93-13116564A9B8}">
      <dsp:nvSpPr>
        <dsp:cNvPr id="0" name=""/>
        <dsp:cNvSpPr/>
      </dsp:nvSpPr>
      <dsp:spPr>
        <a:xfrm>
          <a:off x="0" y="1811858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9FC034-A79B-449B-BADB-F8B7CB7E510E}">
      <dsp:nvSpPr>
        <dsp:cNvPr id="0" name=""/>
        <dsp:cNvSpPr/>
      </dsp:nvSpPr>
      <dsp:spPr>
        <a:xfrm>
          <a:off x="1239244" y="3158653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07291"/>
              <a:satOff val="5338"/>
              <a:lumOff val="3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8BC8D66-0458-4EDD-BE2D-FAF69978CFE5}">
      <dsp:nvSpPr>
        <dsp:cNvPr id="0" name=""/>
        <dsp:cNvSpPr/>
      </dsp:nvSpPr>
      <dsp:spPr>
        <a:xfrm>
          <a:off x="3113457" y="1806898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1141406"/>
                <a:satOff val="12011"/>
                <a:lumOff val="687"/>
                <a:alphaOff val="0"/>
                <a:shade val="51000"/>
                <a:satMod val="130000"/>
              </a:schemeClr>
            </a:gs>
            <a:gs pos="80000">
              <a:schemeClr val="accent4">
                <a:hueOff val="-1141406"/>
                <a:satOff val="12011"/>
                <a:lumOff val="687"/>
                <a:alphaOff val="0"/>
                <a:shade val="93000"/>
                <a:satMod val="130000"/>
              </a:schemeClr>
            </a:gs>
            <a:gs pos="100000">
              <a:schemeClr val="accent4">
                <a:hueOff val="-1141406"/>
                <a:satOff val="12011"/>
                <a:lumOff val="68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141406"/>
              <a:satOff val="12011"/>
              <a:lumOff val="6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Gastro-intestinal</a:t>
          </a:r>
          <a:endParaRPr lang="tr-TR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3629" y="2047434"/>
        <a:ext cx="1248645" cy="1071999"/>
      </dsp:txXfrm>
    </dsp:sp>
    <dsp:sp modelId="{253F9DA5-18C5-4B9F-BB31-44B8DE670BCC}">
      <dsp:nvSpPr>
        <dsp:cNvPr id="0" name=""/>
        <dsp:cNvSpPr/>
      </dsp:nvSpPr>
      <dsp:spPr>
        <a:xfrm>
          <a:off x="4358457" y="3150385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14583"/>
              <a:satOff val="10676"/>
              <a:lumOff val="6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2FAC786-DCA0-4810-A371-8946EECA2275}">
      <dsp:nvSpPr>
        <dsp:cNvPr id="0" name=""/>
        <dsp:cNvSpPr/>
      </dsp:nvSpPr>
      <dsp:spPr>
        <a:xfrm>
          <a:off x="4669227" y="2667143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rcRect/>
          <a:stretch>
            <a:fillRect t="-28000" b="-28000"/>
          </a:stretch>
        </a:blipFill>
        <a:ln w="9525" cap="flat" cmpd="sng" algn="ctr">
          <a:solidFill>
            <a:schemeClr val="accent4">
              <a:hueOff val="-1141406"/>
              <a:satOff val="12011"/>
              <a:lumOff val="6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5DB427-ED02-44D6-9469-7153CC90A833}">
      <dsp:nvSpPr>
        <dsp:cNvPr id="0" name=""/>
        <dsp:cNvSpPr/>
      </dsp:nvSpPr>
      <dsp:spPr>
        <a:xfrm>
          <a:off x="4713349" y="3358316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521874"/>
              <a:satOff val="16014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35BFE6C-9184-4B8A-B267-2560CCEB5E01}">
      <dsp:nvSpPr>
        <dsp:cNvPr id="0" name=""/>
        <dsp:cNvSpPr/>
      </dsp:nvSpPr>
      <dsp:spPr>
        <a:xfrm>
          <a:off x="1556728" y="953266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2282812"/>
                <a:satOff val="24021"/>
                <a:lumOff val="1373"/>
                <a:alphaOff val="0"/>
                <a:shade val="51000"/>
                <a:satMod val="130000"/>
              </a:schemeClr>
            </a:gs>
            <a:gs pos="80000">
              <a:schemeClr val="accent4">
                <a:hueOff val="-2282812"/>
                <a:satOff val="24021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4">
                <a:hueOff val="-2282812"/>
                <a:satOff val="24021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Respiratuar</a:t>
          </a:r>
          <a:endParaRPr lang="tr-TR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6900" y="1193802"/>
        <a:ext cx="1248645" cy="1071999"/>
      </dsp:txXfrm>
    </dsp:sp>
    <dsp:sp modelId="{BD03EDE2-BC35-4DCA-9AA4-F57F00238E09}">
      <dsp:nvSpPr>
        <dsp:cNvPr id="0" name=""/>
        <dsp:cNvSpPr/>
      </dsp:nvSpPr>
      <dsp:spPr>
        <a:xfrm>
          <a:off x="2795973" y="982616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029166"/>
              <a:satOff val="21352"/>
              <a:lumOff val="12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415AF1-D9F5-4B4E-AE01-8A67EBDB2C30}">
      <dsp:nvSpPr>
        <dsp:cNvPr id="0" name=""/>
        <dsp:cNvSpPr/>
      </dsp:nvSpPr>
      <dsp:spPr>
        <a:xfrm>
          <a:off x="3113457" y="89714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9525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FE0C09-8C6B-4671-A99F-340EA2348E81}">
      <dsp:nvSpPr>
        <dsp:cNvPr id="0" name=""/>
        <dsp:cNvSpPr/>
      </dsp:nvSpPr>
      <dsp:spPr>
        <a:xfrm>
          <a:off x="3164293" y="777993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536458"/>
              <a:satOff val="26690"/>
              <a:lumOff val="15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9B459AD-F8B4-47CA-A92D-B884F8B3BA99}">
      <dsp:nvSpPr>
        <dsp:cNvPr id="0" name=""/>
        <dsp:cNvSpPr/>
      </dsp:nvSpPr>
      <dsp:spPr>
        <a:xfrm>
          <a:off x="4669227" y="949959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3424217"/>
                <a:satOff val="36032"/>
                <a:lumOff val="2060"/>
                <a:alphaOff val="0"/>
                <a:shade val="51000"/>
                <a:satMod val="130000"/>
              </a:schemeClr>
            </a:gs>
            <a:gs pos="80000">
              <a:schemeClr val="accent4">
                <a:hueOff val="-3424217"/>
                <a:satOff val="36032"/>
                <a:lumOff val="2060"/>
                <a:alphaOff val="0"/>
                <a:shade val="93000"/>
                <a:satMod val="130000"/>
              </a:schemeClr>
            </a:gs>
            <a:gs pos="100000">
              <a:schemeClr val="accent4">
                <a:hueOff val="-3424217"/>
                <a:satOff val="36032"/>
                <a:lumOff val="206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424217"/>
              <a:satOff val="36032"/>
              <a:lumOff val="20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Kardiyo-vasküler</a:t>
          </a:r>
          <a:endParaRPr lang="tr-TR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9399" y="1190495"/>
        <a:ext cx="1248645" cy="1071999"/>
      </dsp:txXfrm>
    </dsp:sp>
    <dsp:sp modelId="{97EBEC60-46BD-432F-A498-BC8B9BB68EEE}">
      <dsp:nvSpPr>
        <dsp:cNvPr id="0" name=""/>
        <dsp:cNvSpPr/>
      </dsp:nvSpPr>
      <dsp:spPr>
        <a:xfrm>
          <a:off x="6234588" y="1638238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043749"/>
              <a:satOff val="32028"/>
              <a:lumOff val="18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F4469AB-355B-4A89-8D0B-E46E39D260D2}">
      <dsp:nvSpPr>
        <dsp:cNvPr id="0" name=""/>
        <dsp:cNvSpPr/>
      </dsp:nvSpPr>
      <dsp:spPr>
        <a:xfrm>
          <a:off x="6225956" y="1823020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9525" cap="flat" cmpd="sng" algn="ctr">
          <a:solidFill>
            <a:schemeClr val="accent4">
              <a:hueOff val="-3424217"/>
              <a:satOff val="36032"/>
              <a:lumOff val="20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FDDB92-D8C5-4C55-BFF1-FFA0F373779D}">
      <dsp:nvSpPr>
        <dsp:cNvPr id="0" name=""/>
        <dsp:cNvSpPr/>
      </dsp:nvSpPr>
      <dsp:spPr>
        <a:xfrm>
          <a:off x="6578929" y="1851130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51040"/>
              <a:satOff val="37366"/>
              <a:lumOff val="21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6D18CF0-6832-4540-8655-276ADEF0A700}">
      <dsp:nvSpPr>
        <dsp:cNvPr id="0" name=""/>
        <dsp:cNvSpPr/>
      </dsp:nvSpPr>
      <dsp:spPr>
        <a:xfrm>
          <a:off x="6225956" y="106249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4565623"/>
                <a:satOff val="48042"/>
                <a:lumOff val="2746"/>
                <a:alphaOff val="0"/>
                <a:shade val="51000"/>
                <a:satMod val="130000"/>
              </a:schemeClr>
            </a:gs>
            <a:gs pos="80000">
              <a:schemeClr val="accent4">
                <a:hueOff val="-4565623"/>
                <a:satOff val="48042"/>
                <a:lumOff val="2746"/>
                <a:alphaOff val="0"/>
                <a:shade val="93000"/>
                <a:satMod val="130000"/>
              </a:schemeClr>
            </a:gs>
            <a:gs pos="100000">
              <a:schemeClr val="accent4">
                <a:hueOff val="-4565623"/>
                <a:satOff val="48042"/>
                <a:lumOff val="274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Endokrin-</a:t>
          </a:r>
          <a:r>
            <a:rPr lang="tr-TR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Metabolik</a:t>
          </a:r>
          <a:endParaRPr lang="tr-TR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06128" y="346785"/>
        <a:ext cx="1248645" cy="1071999"/>
      </dsp:txXfrm>
    </dsp:sp>
    <dsp:sp modelId="{AA28BFC0-5308-40A6-AFD4-7C313812A900}">
      <dsp:nvSpPr>
        <dsp:cNvPr id="0" name=""/>
        <dsp:cNvSpPr/>
      </dsp:nvSpPr>
      <dsp:spPr>
        <a:xfrm>
          <a:off x="7791317" y="802382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058332"/>
              <a:satOff val="42704"/>
              <a:lumOff val="24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2C21CF-CA84-46F1-8D33-1EB9AB3ACAFB}">
      <dsp:nvSpPr>
        <dsp:cNvPr id="0" name=""/>
        <dsp:cNvSpPr/>
      </dsp:nvSpPr>
      <dsp:spPr>
        <a:xfrm>
          <a:off x="7782685" y="972695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/>
          <a:srcRect/>
          <a:stretch>
            <a:fillRect l="-2000" r="-2000"/>
          </a:stretch>
        </a:blip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6A56A4-618E-4166-BBB2-CE38E75F8E21}">
      <dsp:nvSpPr>
        <dsp:cNvPr id="0" name=""/>
        <dsp:cNvSpPr/>
      </dsp:nvSpPr>
      <dsp:spPr>
        <a:xfrm>
          <a:off x="8143332" y="1007419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0C08B-6AD7-46A0-A335-FA83446D53EE}">
      <dsp:nvSpPr>
        <dsp:cNvPr id="0" name=""/>
        <dsp:cNvSpPr/>
      </dsp:nvSpPr>
      <dsp:spPr>
        <a:xfrm>
          <a:off x="0" y="208310"/>
          <a:ext cx="2997398" cy="17984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Nötropeni</a:t>
          </a:r>
          <a:endParaRPr lang="tr-TR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Sunitinib</a:t>
          </a:r>
          <a:r>
            <a:rPr lang="tr-TR" sz="1600" kern="1200" dirty="0" smtClean="0"/>
            <a:t> 	%11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Sorafenib</a:t>
          </a:r>
          <a:r>
            <a:rPr lang="tr-TR" sz="1600" kern="1200" dirty="0" smtClean="0"/>
            <a:t> 	%  </a:t>
          </a:r>
          <a:r>
            <a:rPr lang="tr-TR" sz="1600" kern="1200" dirty="0" smtClean="0"/>
            <a:t>5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 smtClean="0"/>
            <a:t>mTOR</a:t>
          </a:r>
          <a:r>
            <a:rPr lang="tr-TR" sz="1400" kern="1200" dirty="0" smtClean="0"/>
            <a:t> 	- HBV, HCV </a:t>
          </a:r>
          <a:r>
            <a:rPr lang="tr-TR" sz="1400" kern="1200" dirty="0" err="1" smtClean="0"/>
            <a:t>rekativasyon</a:t>
          </a:r>
          <a:r>
            <a:rPr lang="tr-TR" sz="1400" kern="1200" dirty="0" smtClean="0"/>
            <a:t>!!! 	- Tedavi </a:t>
          </a:r>
          <a:r>
            <a:rPr lang="tr-TR" sz="1400" kern="1200" smtClean="0"/>
            <a:t>öncesi marker</a:t>
          </a:r>
          <a:endParaRPr lang="tr-TR" sz="1400" kern="1200" dirty="0" smtClean="0"/>
        </a:p>
      </dsp:txBody>
      <dsp:txXfrm>
        <a:off x="0" y="208310"/>
        <a:ext cx="2997398" cy="1798439"/>
      </dsp:txXfrm>
    </dsp:sp>
    <dsp:sp modelId="{AEF4D83A-5883-40BB-AEA7-B910362F00C3}">
      <dsp:nvSpPr>
        <dsp:cNvPr id="0" name=""/>
        <dsp:cNvSpPr/>
      </dsp:nvSpPr>
      <dsp:spPr>
        <a:xfrm>
          <a:off x="3297138" y="208310"/>
          <a:ext cx="2997398" cy="1798439"/>
        </a:xfrm>
        <a:prstGeom prst="rect">
          <a:avLst/>
        </a:prstGeom>
        <a:solidFill>
          <a:schemeClr val="accent4">
            <a:hueOff val="-913125"/>
            <a:satOff val="9608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Trombositopeni</a:t>
          </a:r>
          <a:endParaRPr lang="tr-TR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Temsirolimus</a:t>
          </a:r>
          <a:r>
            <a:rPr lang="tr-TR" sz="1600" kern="1200" dirty="0" smtClean="0"/>
            <a:t> 	%11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Sunitinib</a:t>
          </a:r>
          <a:r>
            <a:rPr lang="tr-TR" sz="1600" kern="1200" dirty="0" smtClean="0"/>
            <a:t> 	%  8</a:t>
          </a:r>
        </a:p>
      </dsp:txBody>
      <dsp:txXfrm>
        <a:off x="3297138" y="208310"/>
        <a:ext cx="2997398" cy="1798439"/>
      </dsp:txXfrm>
    </dsp:sp>
    <dsp:sp modelId="{3D144ADC-EA35-4DC8-968B-5874E0506AA2}">
      <dsp:nvSpPr>
        <dsp:cNvPr id="0" name=""/>
        <dsp:cNvSpPr/>
      </dsp:nvSpPr>
      <dsp:spPr>
        <a:xfrm>
          <a:off x="6594276" y="208310"/>
          <a:ext cx="2997398" cy="1798439"/>
        </a:xfrm>
        <a:prstGeom prst="rect">
          <a:avLst/>
        </a:prstGeom>
        <a:solidFill>
          <a:schemeClr val="accent4">
            <a:hueOff val="-1826249"/>
            <a:satOff val="19217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Hiperglisemi</a:t>
          </a:r>
          <a:endParaRPr lang="tr-TR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Sunitinib</a:t>
          </a:r>
          <a:r>
            <a:rPr lang="tr-TR" sz="1600" kern="1200" dirty="0" smtClean="0"/>
            <a:t> 	%9</a:t>
          </a:r>
          <a:endParaRPr lang="en-US" sz="1600" kern="1200" dirty="0"/>
        </a:p>
      </dsp:txBody>
      <dsp:txXfrm>
        <a:off x="6594276" y="208310"/>
        <a:ext cx="2997398" cy="1798439"/>
      </dsp:txXfrm>
    </dsp:sp>
    <dsp:sp modelId="{A6B32159-54E5-43E5-BF68-DB944E4788D8}">
      <dsp:nvSpPr>
        <dsp:cNvPr id="0" name=""/>
        <dsp:cNvSpPr/>
      </dsp:nvSpPr>
      <dsp:spPr>
        <a:xfrm>
          <a:off x="0" y="2306488"/>
          <a:ext cx="2997398" cy="1798439"/>
        </a:xfrm>
        <a:prstGeom prst="rect">
          <a:avLst/>
        </a:prstGeom>
        <a:solidFill>
          <a:schemeClr val="accent4">
            <a:hueOff val="-2739374"/>
            <a:satOff val="28825"/>
            <a:lumOff val="16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Hipotiroidizm</a:t>
          </a:r>
          <a:endParaRPr lang="tr-TR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Everolimus</a:t>
          </a:r>
          <a:r>
            <a:rPr lang="tr-TR" sz="1600" kern="1200" dirty="0" smtClean="0"/>
            <a:t> 	%12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Temsirolimus</a:t>
          </a:r>
          <a:r>
            <a:rPr lang="tr-TR" sz="1600" kern="1200" dirty="0" smtClean="0"/>
            <a:t> 	%11</a:t>
          </a:r>
        </a:p>
      </dsp:txBody>
      <dsp:txXfrm>
        <a:off x="0" y="2306488"/>
        <a:ext cx="2997398" cy="1798439"/>
      </dsp:txXfrm>
    </dsp:sp>
    <dsp:sp modelId="{2819F690-36C6-4FCA-92CE-B2711AB4FFB0}">
      <dsp:nvSpPr>
        <dsp:cNvPr id="0" name=""/>
        <dsp:cNvSpPr/>
      </dsp:nvSpPr>
      <dsp:spPr>
        <a:xfrm>
          <a:off x="3297138" y="2306488"/>
          <a:ext cx="2997398" cy="1798439"/>
        </a:xfrm>
        <a:prstGeom prst="rect">
          <a:avLst/>
        </a:prstGeom>
        <a:solidFill>
          <a:schemeClr val="accent4">
            <a:hueOff val="-3652499"/>
            <a:satOff val="38434"/>
            <a:lumOff val="2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Fosfat </a:t>
          </a:r>
          <a:r>
            <a:rPr lang="tr-T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/>
            </a:rPr>
            <a:t>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Temsirolimus</a:t>
          </a:r>
          <a:r>
            <a:rPr lang="tr-TR" sz="1600" kern="1200" dirty="0" smtClean="0"/>
            <a:t> 	%20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>
              <a:sym typeface="Wingdings 3"/>
            </a:rPr>
            <a:t>Sorafenib</a:t>
          </a:r>
          <a:r>
            <a:rPr lang="tr-TR" sz="1600" kern="1200" dirty="0" smtClean="0">
              <a:sym typeface="Wingdings 3"/>
            </a:rPr>
            <a:t> 	%13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>
              <a:sym typeface="Wingdings 3"/>
            </a:rPr>
            <a:t>Sunitinib</a:t>
          </a:r>
          <a:r>
            <a:rPr lang="tr-TR" sz="1600" kern="1200" dirty="0" smtClean="0">
              <a:sym typeface="Wingdings 3"/>
            </a:rPr>
            <a:t> 	%  8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Everolimus</a:t>
          </a:r>
          <a:r>
            <a:rPr lang="tr-TR" sz="1600" kern="1200" dirty="0" smtClean="0"/>
            <a:t> 	%10</a:t>
          </a:r>
          <a:endParaRPr lang="tr-TR" sz="1600" kern="1200" dirty="0" smtClean="0">
            <a:sym typeface="Wingdings 3"/>
          </a:endParaRPr>
        </a:p>
      </dsp:txBody>
      <dsp:txXfrm>
        <a:off x="3297138" y="2306488"/>
        <a:ext cx="2997398" cy="1798439"/>
      </dsp:txXfrm>
    </dsp:sp>
    <dsp:sp modelId="{3E4C6320-472D-4CE0-A2E4-DDA40DD09BDC}">
      <dsp:nvSpPr>
        <dsp:cNvPr id="0" name=""/>
        <dsp:cNvSpPr/>
      </dsp:nvSpPr>
      <dsp:spPr>
        <a:xfrm>
          <a:off x="6594276" y="2306488"/>
          <a:ext cx="2997398" cy="1798439"/>
        </a:xfrm>
        <a:prstGeom prst="rect">
          <a:avLst/>
        </a:prstGeom>
        <a:solidFill>
          <a:schemeClr val="accent4">
            <a:hueOff val="-4565623"/>
            <a:satOff val="48042"/>
            <a:lumOff val="27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Lipid</a:t>
          </a:r>
          <a:r>
            <a:rPr lang="tr-T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r-T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/>
            </a:rPr>
            <a:t>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dirty="0" smtClean="0">
            <a:sym typeface="Wingdings 3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>
              <a:sym typeface="Wingdings 3"/>
            </a:rPr>
            <a:t>Sunitinib</a:t>
          </a:r>
          <a:r>
            <a:rPr lang="tr-TR" sz="1600" kern="1200" dirty="0" smtClean="0">
              <a:sym typeface="Wingdings 3"/>
            </a:rPr>
            <a:t> 	%6</a:t>
          </a:r>
          <a:endParaRPr lang="en-US" sz="1600" kern="1200" dirty="0"/>
        </a:p>
      </dsp:txBody>
      <dsp:txXfrm>
        <a:off x="6594276" y="2306488"/>
        <a:ext cx="2997398" cy="179843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DD149-520E-47F8-9EA9-65E72A038A83}">
      <dsp:nvSpPr>
        <dsp:cNvPr id="0" name=""/>
        <dsp:cNvSpPr/>
      </dsp:nvSpPr>
      <dsp:spPr>
        <a:xfrm>
          <a:off x="0" y="371784"/>
          <a:ext cx="6796125" cy="69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455" tIns="333248" rIns="52745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kern="1200" smtClean="0"/>
            <a:t>Toksisitesi şiddeti olanlar daha uzun yaşamaktadır.</a:t>
          </a:r>
          <a:endParaRPr lang="tr-TR" sz="1600" kern="1200" dirty="0"/>
        </a:p>
      </dsp:txBody>
      <dsp:txXfrm>
        <a:off x="0" y="371784"/>
        <a:ext cx="6796125" cy="693000"/>
      </dsp:txXfrm>
    </dsp:sp>
    <dsp:sp modelId="{809262EA-93DD-437E-AF74-B373B7324D42}">
      <dsp:nvSpPr>
        <dsp:cNvPr id="0" name=""/>
        <dsp:cNvSpPr/>
      </dsp:nvSpPr>
      <dsp:spPr>
        <a:xfrm>
          <a:off x="339806" y="135624"/>
          <a:ext cx="4757287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14" tIns="0" rIns="179814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PFS arttırdılar!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2863" y="158681"/>
        <a:ext cx="4711173" cy="426206"/>
      </dsp:txXfrm>
    </dsp:sp>
    <dsp:sp modelId="{2DF6A039-179E-4EE2-96F5-90312918CB47}">
      <dsp:nvSpPr>
        <dsp:cNvPr id="0" name=""/>
        <dsp:cNvSpPr/>
      </dsp:nvSpPr>
      <dsp:spPr>
        <a:xfrm>
          <a:off x="0" y="1387343"/>
          <a:ext cx="6796125" cy="69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521874"/>
              <a:satOff val="16014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455" tIns="333248" rIns="52745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kern="1200" smtClean="0"/>
            <a:t>İlac dozunun azaltılmasını gerektirmekte</a:t>
          </a:r>
          <a:endParaRPr lang="tr-TR" sz="1600" kern="1200" dirty="0" smtClean="0"/>
        </a:p>
      </dsp:txBody>
      <dsp:txXfrm>
        <a:off x="0" y="1387343"/>
        <a:ext cx="6796125" cy="693000"/>
      </dsp:txXfrm>
    </dsp:sp>
    <dsp:sp modelId="{E5674B75-3997-4C2E-B82F-E1E4E44E3DC4}">
      <dsp:nvSpPr>
        <dsp:cNvPr id="0" name=""/>
        <dsp:cNvSpPr/>
      </dsp:nvSpPr>
      <dsp:spPr>
        <a:xfrm>
          <a:off x="339806" y="1151184"/>
          <a:ext cx="4757287" cy="472320"/>
        </a:xfrm>
        <a:prstGeom prst="roundRect">
          <a:avLst/>
        </a:prstGeom>
        <a:solidFill>
          <a:schemeClr val="accent4">
            <a:hueOff val="-1521874"/>
            <a:satOff val="16014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14" tIns="0" rIns="179814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Bazı hastalarda </a:t>
          </a:r>
          <a:r>
            <a:rPr lang="tr-TR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toksisite</a:t>
          </a:r>
          <a:r>
            <a:rPr lang="tr-T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önemli sorun!</a:t>
          </a:r>
        </a:p>
      </dsp:txBody>
      <dsp:txXfrm>
        <a:off x="362863" y="1174241"/>
        <a:ext cx="4711173" cy="426206"/>
      </dsp:txXfrm>
    </dsp:sp>
    <dsp:sp modelId="{C65A6CAA-244A-4686-B475-29772525B07D}">
      <dsp:nvSpPr>
        <dsp:cNvPr id="0" name=""/>
        <dsp:cNvSpPr/>
      </dsp:nvSpPr>
      <dsp:spPr>
        <a:xfrm>
          <a:off x="0" y="2402904"/>
          <a:ext cx="6796125" cy="69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043749"/>
              <a:satOff val="32028"/>
              <a:lumOff val="18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455" tIns="333248" rIns="52745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kern="1200" smtClean="0"/>
            <a:t>Hasta eğitimi, yakın izlem ve hızlı  şart!</a:t>
          </a:r>
          <a:r>
            <a:rPr lang="en-US" sz="1600" kern="1200" smtClean="0"/>
            <a:t> </a:t>
          </a:r>
          <a:endParaRPr lang="tr-TR" sz="1600" kern="1200" dirty="0" smtClean="0"/>
        </a:p>
      </dsp:txBody>
      <dsp:txXfrm>
        <a:off x="0" y="2402904"/>
        <a:ext cx="6796125" cy="693000"/>
      </dsp:txXfrm>
    </dsp:sp>
    <dsp:sp modelId="{6754F078-01A4-4E35-A8F5-E86D8DF7E917}">
      <dsp:nvSpPr>
        <dsp:cNvPr id="0" name=""/>
        <dsp:cNvSpPr/>
      </dsp:nvSpPr>
      <dsp:spPr>
        <a:xfrm>
          <a:off x="339806" y="2166743"/>
          <a:ext cx="4757287" cy="472320"/>
        </a:xfrm>
        <a:prstGeom prst="roundRect">
          <a:avLst/>
        </a:prstGeom>
        <a:solidFill>
          <a:schemeClr val="accent4">
            <a:hueOff val="-3043749"/>
            <a:satOff val="32028"/>
            <a:lumOff val="18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14" tIns="0" rIns="179814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Çoğu ajan oral ilaç!</a:t>
          </a:r>
          <a:endParaRPr lang="tr-T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2863" y="2189800"/>
        <a:ext cx="4711173" cy="426206"/>
      </dsp:txXfrm>
    </dsp:sp>
    <dsp:sp modelId="{952E63D5-DE2F-46AB-A88C-D62E62AA9819}">
      <dsp:nvSpPr>
        <dsp:cNvPr id="0" name=""/>
        <dsp:cNvSpPr/>
      </dsp:nvSpPr>
      <dsp:spPr>
        <a:xfrm>
          <a:off x="0" y="3418464"/>
          <a:ext cx="6796125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455" tIns="333248" rIns="52745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kern="1200" dirty="0" smtClean="0"/>
            <a:t>Genellikle </a:t>
          </a:r>
          <a:r>
            <a:rPr lang="tr-TR" sz="1600" kern="1200" dirty="0" err="1" smtClean="0"/>
            <a:t>sorafenib</a:t>
          </a:r>
          <a:r>
            <a:rPr lang="tr-TR" sz="1600" kern="1200" dirty="0" smtClean="0"/>
            <a:t> ve </a:t>
          </a:r>
          <a:r>
            <a:rPr lang="tr-TR" sz="1600" kern="1200" dirty="0" err="1" smtClean="0"/>
            <a:t>sunitinib</a:t>
          </a:r>
          <a:r>
            <a:rPr lang="tr-TR" sz="1600" kern="1200" dirty="0" smtClean="0"/>
            <a:t> ile ilişkili diğer ajanlar ile ilgili çalışma sayısı az.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kern="1200" smtClean="0"/>
            <a:t>Hemşirelik çalışması yok!!!</a:t>
          </a:r>
          <a:endParaRPr lang="en-US" sz="1600" kern="1200" dirty="0"/>
        </a:p>
      </dsp:txBody>
      <dsp:txXfrm>
        <a:off x="0" y="3418464"/>
        <a:ext cx="6796125" cy="1159200"/>
      </dsp:txXfrm>
    </dsp:sp>
    <dsp:sp modelId="{9546FFD5-ED19-46E8-8BE8-8740BE8A49B1}">
      <dsp:nvSpPr>
        <dsp:cNvPr id="0" name=""/>
        <dsp:cNvSpPr/>
      </dsp:nvSpPr>
      <dsp:spPr>
        <a:xfrm>
          <a:off x="339806" y="3182304"/>
          <a:ext cx="4757287" cy="472320"/>
        </a:xfrm>
        <a:prstGeom prst="roundRect">
          <a:avLst/>
        </a:prstGeom>
        <a:solidFill>
          <a:schemeClr val="accent4">
            <a:hueOff val="-4565623"/>
            <a:satOff val="48042"/>
            <a:lumOff val="27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14" tIns="0" rIns="179814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Toksisite</a:t>
          </a:r>
          <a:r>
            <a:rPr lang="tr-T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yönetimi çalışmaları yetersiz!</a:t>
          </a:r>
        </a:p>
      </dsp:txBody>
      <dsp:txXfrm>
        <a:off x="362863" y="3205361"/>
        <a:ext cx="4711173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636AC-E0D4-4218-A29B-ADD15627C01F}">
      <dsp:nvSpPr>
        <dsp:cNvPr id="0" name=""/>
        <dsp:cNvSpPr/>
      </dsp:nvSpPr>
      <dsp:spPr>
        <a:xfrm>
          <a:off x="0" y="1293971"/>
          <a:ext cx="9591674" cy="172529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D8652-26F7-4048-A39D-AB2345934717}">
      <dsp:nvSpPr>
        <dsp:cNvPr id="0" name=""/>
        <dsp:cNvSpPr/>
      </dsp:nvSpPr>
      <dsp:spPr>
        <a:xfrm>
          <a:off x="3063" y="0"/>
          <a:ext cx="1139176" cy="1725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/>
            <a:t>Sorafenib</a:t>
          </a:r>
          <a:endParaRPr lang="tr-T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0000"/>
              </a:solidFill>
            </a:rPr>
            <a:t>2005</a:t>
          </a:r>
          <a:endParaRPr lang="en-US" sz="1400" b="1" kern="1200" dirty="0">
            <a:solidFill>
              <a:srgbClr val="FF0000"/>
            </a:solidFill>
          </a:endParaRPr>
        </a:p>
      </dsp:txBody>
      <dsp:txXfrm>
        <a:off x="3063" y="0"/>
        <a:ext cx="1139176" cy="1725294"/>
      </dsp:txXfrm>
    </dsp:sp>
    <dsp:sp modelId="{1F98180C-FFF9-4A12-802F-94B48A0AF992}">
      <dsp:nvSpPr>
        <dsp:cNvPr id="0" name=""/>
        <dsp:cNvSpPr/>
      </dsp:nvSpPr>
      <dsp:spPr>
        <a:xfrm>
          <a:off x="356990" y="1940956"/>
          <a:ext cx="431323" cy="4313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C2BDD-A1F8-453D-B400-CB39FC10EFE6}">
      <dsp:nvSpPr>
        <dsp:cNvPr id="0" name=""/>
        <dsp:cNvSpPr/>
      </dsp:nvSpPr>
      <dsp:spPr>
        <a:xfrm>
          <a:off x="1176224" y="2587942"/>
          <a:ext cx="1153497" cy="1725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400" b="1" kern="1200" dirty="0" smtClean="0">
              <a:solidFill>
                <a:srgbClr val="FF0000"/>
              </a:solidFill>
            </a:rPr>
            <a:t>2006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/>
            <a:t>Sunitinib</a:t>
          </a:r>
          <a:r>
            <a:rPr lang="tr-TR" sz="1400" b="1" kern="1200" dirty="0" smtClean="0"/>
            <a:t> </a:t>
          </a:r>
        </a:p>
      </dsp:txBody>
      <dsp:txXfrm>
        <a:off x="1176224" y="2587942"/>
        <a:ext cx="1153497" cy="1725294"/>
      </dsp:txXfrm>
    </dsp:sp>
    <dsp:sp modelId="{5ED00766-DDFA-4512-98CE-3BAB4EAE1498}">
      <dsp:nvSpPr>
        <dsp:cNvPr id="0" name=""/>
        <dsp:cNvSpPr/>
      </dsp:nvSpPr>
      <dsp:spPr>
        <a:xfrm>
          <a:off x="1537311" y="1940956"/>
          <a:ext cx="431323" cy="4313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EAF3A-3872-413C-8D3E-38D767C962D0}">
      <dsp:nvSpPr>
        <dsp:cNvPr id="0" name=""/>
        <dsp:cNvSpPr/>
      </dsp:nvSpPr>
      <dsp:spPr>
        <a:xfrm>
          <a:off x="2363706" y="0"/>
          <a:ext cx="1404042" cy="1725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/>
            <a:t>Temsirolimus</a:t>
          </a:r>
          <a:endParaRPr lang="tr-T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0000"/>
              </a:solidFill>
            </a:rPr>
            <a:t>2007</a:t>
          </a:r>
          <a:endParaRPr lang="tr-TR" sz="1400" b="1" kern="1200" dirty="0">
            <a:solidFill>
              <a:srgbClr val="FF0000"/>
            </a:solidFill>
          </a:endParaRPr>
        </a:p>
      </dsp:txBody>
      <dsp:txXfrm>
        <a:off x="2363706" y="0"/>
        <a:ext cx="1404042" cy="1725294"/>
      </dsp:txXfrm>
    </dsp:sp>
    <dsp:sp modelId="{BDD549E3-8023-444F-9BC8-052286B61BA6}">
      <dsp:nvSpPr>
        <dsp:cNvPr id="0" name=""/>
        <dsp:cNvSpPr/>
      </dsp:nvSpPr>
      <dsp:spPr>
        <a:xfrm>
          <a:off x="2850065" y="1940956"/>
          <a:ext cx="431323" cy="4313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6F508-EAC7-4F54-BD33-81FDCE868533}">
      <dsp:nvSpPr>
        <dsp:cNvPr id="0" name=""/>
        <dsp:cNvSpPr/>
      </dsp:nvSpPr>
      <dsp:spPr>
        <a:xfrm>
          <a:off x="3801733" y="2587942"/>
          <a:ext cx="679683" cy="1725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0000"/>
              </a:solidFill>
            </a:rPr>
            <a:t>2008</a:t>
          </a:r>
          <a:endParaRPr lang="tr-TR" sz="1400" b="1" kern="1200" dirty="0">
            <a:solidFill>
              <a:srgbClr val="FF0000"/>
            </a:solidFill>
          </a:endParaRPr>
        </a:p>
      </dsp:txBody>
      <dsp:txXfrm>
        <a:off x="3801733" y="2587942"/>
        <a:ext cx="679683" cy="1725294"/>
      </dsp:txXfrm>
    </dsp:sp>
    <dsp:sp modelId="{ABA53C3A-6655-48D6-B7F3-AA74F8189F31}">
      <dsp:nvSpPr>
        <dsp:cNvPr id="0" name=""/>
        <dsp:cNvSpPr/>
      </dsp:nvSpPr>
      <dsp:spPr>
        <a:xfrm>
          <a:off x="3925913" y="1940956"/>
          <a:ext cx="431323" cy="4313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57637-C215-4CC0-9231-AD74187F944A}">
      <dsp:nvSpPr>
        <dsp:cNvPr id="0" name=""/>
        <dsp:cNvSpPr/>
      </dsp:nvSpPr>
      <dsp:spPr>
        <a:xfrm>
          <a:off x="4515401" y="0"/>
          <a:ext cx="1432827" cy="1725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/>
            <a:t>Everolimus</a:t>
          </a:r>
          <a:endParaRPr lang="tr-T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/>
            <a:t>Bevacizumab</a:t>
          </a:r>
          <a:endParaRPr lang="tr-T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/>
            <a:t>Pazopanib</a:t>
          </a:r>
          <a:r>
            <a:rPr lang="tr-TR" sz="1400" b="1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0000"/>
              </a:solidFill>
            </a:rPr>
            <a:t>2009</a:t>
          </a:r>
          <a:endParaRPr lang="tr-TR" sz="1400" b="1" kern="1200" dirty="0">
            <a:solidFill>
              <a:srgbClr val="FF0000"/>
            </a:solidFill>
          </a:endParaRPr>
        </a:p>
      </dsp:txBody>
      <dsp:txXfrm>
        <a:off x="4515401" y="0"/>
        <a:ext cx="1432827" cy="1725294"/>
      </dsp:txXfrm>
    </dsp:sp>
    <dsp:sp modelId="{8346738D-4B91-4D18-B904-B7939AEC063C}">
      <dsp:nvSpPr>
        <dsp:cNvPr id="0" name=""/>
        <dsp:cNvSpPr/>
      </dsp:nvSpPr>
      <dsp:spPr>
        <a:xfrm>
          <a:off x="5016152" y="1940956"/>
          <a:ext cx="431323" cy="4313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01B91-6C8F-4099-9371-163A4617EB49}">
      <dsp:nvSpPr>
        <dsp:cNvPr id="0" name=""/>
        <dsp:cNvSpPr/>
      </dsp:nvSpPr>
      <dsp:spPr>
        <a:xfrm>
          <a:off x="5982212" y="2587942"/>
          <a:ext cx="679683" cy="1725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0000"/>
              </a:solidFill>
            </a:rPr>
            <a:t>2010</a:t>
          </a:r>
          <a:endParaRPr lang="tr-TR" sz="1400" b="1" kern="1200" dirty="0">
            <a:solidFill>
              <a:srgbClr val="FF0000"/>
            </a:solidFill>
          </a:endParaRPr>
        </a:p>
      </dsp:txBody>
      <dsp:txXfrm>
        <a:off x="5982212" y="2587942"/>
        <a:ext cx="679683" cy="1725294"/>
      </dsp:txXfrm>
    </dsp:sp>
    <dsp:sp modelId="{26DE8FB7-FA3A-4398-A8AB-BD36BF3480D1}">
      <dsp:nvSpPr>
        <dsp:cNvPr id="0" name=""/>
        <dsp:cNvSpPr/>
      </dsp:nvSpPr>
      <dsp:spPr>
        <a:xfrm>
          <a:off x="6106392" y="1940956"/>
          <a:ext cx="431323" cy="4313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CE3C5-AC5E-4CFA-9518-5918F428645D}">
      <dsp:nvSpPr>
        <dsp:cNvPr id="0" name=""/>
        <dsp:cNvSpPr/>
      </dsp:nvSpPr>
      <dsp:spPr>
        <a:xfrm>
          <a:off x="6695880" y="0"/>
          <a:ext cx="679683" cy="1725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0000"/>
              </a:solidFill>
            </a:rPr>
            <a:t>2011</a:t>
          </a:r>
          <a:endParaRPr lang="tr-TR" sz="1400" b="1" kern="1200" dirty="0">
            <a:solidFill>
              <a:srgbClr val="FF0000"/>
            </a:solidFill>
          </a:endParaRPr>
        </a:p>
      </dsp:txBody>
      <dsp:txXfrm>
        <a:off x="6695880" y="0"/>
        <a:ext cx="679683" cy="1725294"/>
      </dsp:txXfrm>
    </dsp:sp>
    <dsp:sp modelId="{820B1690-5BF1-4EC1-8102-95E00E9E8341}">
      <dsp:nvSpPr>
        <dsp:cNvPr id="0" name=""/>
        <dsp:cNvSpPr/>
      </dsp:nvSpPr>
      <dsp:spPr>
        <a:xfrm>
          <a:off x="6820060" y="1940956"/>
          <a:ext cx="431323" cy="4313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FF5E4-5604-45EA-9AAF-CCDFEA6904C0}">
      <dsp:nvSpPr>
        <dsp:cNvPr id="0" name=""/>
        <dsp:cNvSpPr/>
      </dsp:nvSpPr>
      <dsp:spPr>
        <a:xfrm>
          <a:off x="7409547" y="2587942"/>
          <a:ext cx="1219895" cy="1725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400" b="1" kern="1200" dirty="0" smtClean="0">
              <a:solidFill>
                <a:srgbClr val="FF0000"/>
              </a:solidFill>
            </a:rPr>
            <a:t>2012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14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400" b="1" kern="1200" dirty="0" err="1" smtClean="0"/>
            <a:t>Axitinib</a:t>
          </a:r>
          <a:r>
            <a:rPr lang="tr-TR" sz="1400" b="1" kern="1200" dirty="0" smtClean="0"/>
            <a:t> </a:t>
          </a:r>
        </a:p>
      </dsp:txBody>
      <dsp:txXfrm>
        <a:off x="7409547" y="2587942"/>
        <a:ext cx="1219895" cy="1725294"/>
      </dsp:txXfrm>
    </dsp:sp>
    <dsp:sp modelId="{4DB121E6-C96B-49A3-9CAB-54E6C4D624CA}">
      <dsp:nvSpPr>
        <dsp:cNvPr id="0" name=""/>
        <dsp:cNvSpPr/>
      </dsp:nvSpPr>
      <dsp:spPr>
        <a:xfrm>
          <a:off x="7803833" y="1940956"/>
          <a:ext cx="431323" cy="4313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EC7DD-5083-4B91-914E-53B64A742CD0}">
      <dsp:nvSpPr>
        <dsp:cNvPr id="0" name=""/>
        <dsp:cNvSpPr/>
      </dsp:nvSpPr>
      <dsp:spPr>
        <a:xfrm>
          <a:off x="1556728" y="2670450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Cilt </a:t>
          </a:r>
          <a:endParaRPr lang="tr-T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6900" y="2910986"/>
        <a:ext cx="1248645" cy="1071999"/>
      </dsp:txXfrm>
    </dsp:sp>
    <dsp:sp modelId="{EC21E73D-FBFF-4EEF-AB33-68BEAD9E016F}">
      <dsp:nvSpPr>
        <dsp:cNvPr id="0" name=""/>
        <dsp:cNvSpPr/>
      </dsp:nvSpPr>
      <dsp:spPr>
        <a:xfrm>
          <a:off x="1599891" y="3364930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B07BE6E-F3A3-479F-BE93-13116564A9B8}">
      <dsp:nvSpPr>
        <dsp:cNvPr id="0" name=""/>
        <dsp:cNvSpPr/>
      </dsp:nvSpPr>
      <dsp:spPr>
        <a:xfrm>
          <a:off x="0" y="1811858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9FC034-A79B-449B-BADB-F8B7CB7E510E}">
      <dsp:nvSpPr>
        <dsp:cNvPr id="0" name=""/>
        <dsp:cNvSpPr/>
      </dsp:nvSpPr>
      <dsp:spPr>
        <a:xfrm>
          <a:off x="1239244" y="3158653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07291"/>
              <a:satOff val="5338"/>
              <a:lumOff val="3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4800FEC-BEBB-4742-A8D6-2C1F5DAE21E7}">
      <dsp:nvSpPr>
        <dsp:cNvPr id="0" name=""/>
        <dsp:cNvSpPr/>
      </dsp:nvSpPr>
      <dsp:spPr>
        <a:xfrm>
          <a:off x="3113457" y="1806898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1141406"/>
                <a:satOff val="12011"/>
                <a:lumOff val="687"/>
                <a:alphaOff val="0"/>
                <a:shade val="51000"/>
                <a:satMod val="130000"/>
              </a:schemeClr>
            </a:gs>
            <a:gs pos="80000">
              <a:schemeClr val="accent4">
                <a:hueOff val="-1141406"/>
                <a:satOff val="12011"/>
                <a:lumOff val="687"/>
                <a:alphaOff val="0"/>
                <a:shade val="93000"/>
                <a:satMod val="130000"/>
              </a:schemeClr>
            </a:gs>
            <a:gs pos="100000">
              <a:schemeClr val="accent4">
                <a:hueOff val="-1141406"/>
                <a:satOff val="12011"/>
                <a:lumOff val="68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141406"/>
              <a:satOff val="12011"/>
              <a:lumOff val="6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Gastro-intestinal</a:t>
          </a:r>
          <a:endParaRPr lang="tr-T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3629" y="2047434"/>
        <a:ext cx="1248645" cy="1071999"/>
      </dsp:txXfrm>
    </dsp:sp>
    <dsp:sp modelId="{5BF4816F-DB65-444A-A366-5568FD90A2BA}">
      <dsp:nvSpPr>
        <dsp:cNvPr id="0" name=""/>
        <dsp:cNvSpPr/>
      </dsp:nvSpPr>
      <dsp:spPr>
        <a:xfrm>
          <a:off x="4358457" y="3150385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14583"/>
              <a:satOff val="10676"/>
              <a:lumOff val="6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2677C86-ACFE-4B26-8860-AB0A60D1A335}">
      <dsp:nvSpPr>
        <dsp:cNvPr id="0" name=""/>
        <dsp:cNvSpPr/>
      </dsp:nvSpPr>
      <dsp:spPr>
        <a:xfrm>
          <a:off x="4669227" y="2667143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rcRect/>
          <a:stretch>
            <a:fillRect t="-28000" b="-28000"/>
          </a:stretch>
        </a:blipFill>
        <a:ln w="9525" cap="flat" cmpd="sng" algn="ctr">
          <a:solidFill>
            <a:schemeClr val="accent4">
              <a:hueOff val="-1141406"/>
              <a:satOff val="12011"/>
              <a:lumOff val="6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5A37F7-7D86-401B-9AC3-FBF83336CCBC}">
      <dsp:nvSpPr>
        <dsp:cNvPr id="0" name=""/>
        <dsp:cNvSpPr/>
      </dsp:nvSpPr>
      <dsp:spPr>
        <a:xfrm>
          <a:off x="4713349" y="3358316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521874"/>
              <a:satOff val="16014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0307CCC-DDC8-4412-ABC9-03DA2C505030}">
      <dsp:nvSpPr>
        <dsp:cNvPr id="0" name=""/>
        <dsp:cNvSpPr/>
      </dsp:nvSpPr>
      <dsp:spPr>
        <a:xfrm>
          <a:off x="1556728" y="953266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2282812"/>
                <a:satOff val="24021"/>
                <a:lumOff val="1373"/>
                <a:alphaOff val="0"/>
                <a:shade val="51000"/>
                <a:satMod val="130000"/>
              </a:schemeClr>
            </a:gs>
            <a:gs pos="80000">
              <a:schemeClr val="accent4">
                <a:hueOff val="-2282812"/>
                <a:satOff val="24021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4">
                <a:hueOff val="-2282812"/>
                <a:satOff val="24021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Respiratuar</a:t>
          </a:r>
          <a:endParaRPr lang="tr-T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6900" y="1193802"/>
        <a:ext cx="1248645" cy="1071999"/>
      </dsp:txXfrm>
    </dsp:sp>
    <dsp:sp modelId="{2F3CA500-68CF-4437-9C4B-D56A8BD7A5A7}">
      <dsp:nvSpPr>
        <dsp:cNvPr id="0" name=""/>
        <dsp:cNvSpPr/>
      </dsp:nvSpPr>
      <dsp:spPr>
        <a:xfrm>
          <a:off x="2795973" y="982616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029166"/>
              <a:satOff val="21352"/>
              <a:lumOff val="12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F9024AB-0AF5-4930-921F-A721D99F3003}">
      <dsp:nvSpPr>
        <dsp:cNvPr id="0" name=""/>
        <dsp:cNvSpPr/>
      </dsp:nvSpPr>
      <dsp:spPr>
        <a:xfrm>
          <a:off x="3113457" y="89714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9525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CD1A9B-9AC3-4573-84D0-BF1E0717FB08}">
      <dsp:nvSpPr>
        <dsp:cNvPr id="0" name=""/>
        <dsp:cNvSpPr/>
      </dsp:nvSpPr>
      <dsp:spPr>
        <a:xfrm>
          <a:off x="3164293" y="777993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536458"/>
              <a:satOff val="26690"/>
              <a:lumOff val="15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0582B2-6B34-4EA7-9B95-DCCBF80C992E}">
      <dsp:nvSpPr>
        <dsp:cNvPr id="0" name=""/>
        <dsp:cNvSpPr/>
      </dsp:nvSpPr>
      <dsp:spPr>
        <a:xfrm>
          <a:off x="4669227" y="949959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3424217"/>
                <a:satOff val="36032"/>
                <a:lumOff val="2060"/>
                <a:alphaOff val="0"/>
                <a:shade val="51000"/>
                <a:satMod val="130000"/>
              </a:schemeClr>
            </a:gs>
            <a:gs pos="80000">
              <a:schemeClr val="accent4">
                <a:hueOff val="-3424217"/>
                <a:satOff val="36032"/>
                <a:lumOff val="2060"/>
                <a:alphaOff val="0"/>
                <a:shade val="93000"/>
                <a:satMod val="130000"/>
              </a:schemeClr>
            </a:gs>
            <a:gs pos="100000">
              <a:schemeClr val="accent4">
                <a:hueOff val="-3424217"/>
                <a:satOff val="36032"/>
                <a:lumOff val="206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424217"/>
              <a:satOff val="36032"/>
              <a:lumOff val="20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Kardiyo-vasküler</a:t>
          </a:r>
          <a:endParaRPr lang="tr-T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9399" y="1190495"/>
        <a:ext cx="1248645" cy="1071999"/>
      </dsp:txXfrm>
    </dsp:sp>
    <dsp:sp modelId="{3DE8D7DF-8C38-4D32-A8C7-9EEFDD26B5C8}">
      <dsp:nvSpPr>
        <dsp:cNvPr id="0" name=""/>
        <dsp:cNvSpPr/>
      </dsp:nvSpPr>
      <dsp:spPr>
        <a:xfrm>
          <a:off x="6234588" y="1638238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043749"/>
              <a:satOff val="32028"/>
              <a:lumOff val="18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CFA0631-BAFB-46F4-A232-52961C9CEB4B}">
      <dsp:nvSpPr>
        <dsp:cNvPr id="0" name=""/>
        <dsp:cNvSpPr/>
      </dsp:nvSpPr>
      <dsp:spPr>
        <a:xfrm>
          <a:off x="6225956" y="1823020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9525" cap="flat" cmpd="sng" algn="ctr">
          <a:solidFill>
            <a:schemeClr val="accent4">
              <a:hueOff val="-3424217"/>
              <a:satOff val="36032"/>
              <a:lumOff val="20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4E7036-9CDE-4C6A-AE4B-0438DF3930B7}">
      <dsp:nvSpPr>
        <dsp:cNvPr id="0" name=""/>
        <dsp:cNvSpPr/>
      </dsp:nvSpPr>
      <dsp:spPr>
        <a:xfrm>
          <a:off x="6578929" y="1851130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51040"/>
              <a:satOff val="37366"/>
              <a:lumOff val="21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FFF3487-0263-41C6-AE9D-694BB9F2B306}">
      <dsp:nvSpPr>
        <dsp:cNvPr id="0" name=""/>
        <dsp:cNvSpPr/>
      </dsp:nvSpPr>
      <dsp:spPr>
        <a:xfrm>
          <a:off x="6225956" y="106249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4565623"/>
                <a:satOff val="48042"/>
                <a:lumOff val="2746"/>
                <a:alphaOff val="0"/>
                <a:shade val="51000"/>
                <a:satMod val="130000"/>
              </a:schemeClr>
            </a:gs>
            <a:gs pos="80000">
              <a:schemeClr val="accent4">
                <a:hueOff val="-4565623"/>
                <a:satOff val="48042"/>
                <a:lumOff val="2746"/>
                <a:alphaOff val="0"/>
                <a:shade val="93000"/>
                <a:satMod val="130000"/>
              </a:schemeClr>
            </a:gs>
            <a:gs pos="100000">
              <a:schemeClr val="accent4">
                <a:hueOff val="-4565623"/>
                <a:satOff val="48042"/>
                <a:lumOff val="274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Endokrin-</a:t>
          </a:r>
          <a:r>
            <a:rPr lang="tr-TR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Metabolik</a:t>
          </a:r>
          <a:endParaRPr lang="tr-T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06128" y="346785"/>
        <a:ext cx="1248645" cy="1071999"/>
      </dsp:txXfrm>
    </dsp:sp>
    <dsp:sp modelId="{A409BB79-AB5B-46B9-8F25-AD3921B4FD12}">
      <dsp:nvSpPr>
        <dsp:cNvPr id="0" name=""/>
        <dsp:cNvSpPr/>
      </dsp:nvSpPr>
      <dsp:spPr>
        <a:xfrm>
          <a:off x="7791317" y="802382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058332"/>
              <a:satOff val="42704"/>
              <a:lumOff val="24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0FD96A9-B618-4154-8A57-08B664BEE778}">
      <dsp:nvSpPr>
        <dsp:cNvPr id="0" name=""/>
        <dsp:cNvSpPr/>
      </dsp:nvSpPr>
      <dsp:spPr>
        <a:xfrm>
          <a:off x="7782685" y="972695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/>
          <a:srcRect/>
          <a:stretch>
            <a:fillRect l="-2000" r="-2000"/>
          </a:stretch>
        </a:blip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DDCC05-4945-4366-9AA1-9545409625B7}">
      <dsp:nvSpPr>
        <dsp:cNvPr id="0" name=""/>
        <dsp:cNvSpPr/>
      </dsp:nvSpPr>
      <dsp:spPr>
        <a:xfrm>
          <a:off x="8143332" y="1007419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1719B-C69D-4556-BD46-2F3B4670469E}">
      <dsp:nvSpPr>
        <dsp:cNvPr id="0" name=""/>
        <dsp:cNvSpPr/>
      </dsp:nvSpPr>
      <dsp:spPr>
        <a:xfrm>
          <a:off x="1908250" y="4297614"/>
          <a:ext cx="83982" cy="839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CF4F2-2A6A-4627-90B2-FCCEDFCB01AC}">
      <dsp:nvSpPr>
        <dsp:cNvPr id="0" name=""/>
        <dsp:cNvSpPr/>
      </dsp:nvSpPr>
      <dsp:spPr>
        <a:xfrm>
          <a:off x="1722079" y="4373276"/>
          <a:ext cx="83982" cy="83982"/>
        </a:xfrm>
        <a:prstGeom prst="ellipse">
          <a:avLst/>
        </a:prstGeom>
        <a:solidFill>
          <a:schemeClr val="accent4">
            <a:hueOff val="-326116"/>
            <a:satOff val="3432"/>
            <a:lumOff val="196"/>
            <a:alphaOff val="0"/>
          </a:schemeClr>
        </a:solidFill>
        <a:ln w="25400" cap="flat" cmpd="sng" algn="ctr">
          <a:solidFill>
            <a:schemeClr val="accent4">
              <a:hueOff val="-326116"/>
              <a:satOff val="3432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FD7B7-4474-4662-B3B6-EC337EDDA36E}">
      <dsp:nvSpPr>
        <dsp:cNvPr id="0" name=""/>
        <dsp:cNvSpPr/>
      </dsp:nvSpPr>
      <dsp:spPr>
        <a:xfrm>
          <a:off x="1531797" y="4435823"/>
          <a:ext cx="83982" cy="83982"/>
        </a:xfrm>
        <a:prstGeom prst="ellipse">
          <a:avLst/>
        </a:prstGeom>
        <a:solidFill>
          <a:schemeClr val="accent4">
            <a:hueOff val="-652232"/>
            <a:satOff val="6863"/>
            <a:lumOff val="392"/>
            <a:alphaOff val="0"/>
          </a:schemeClr>
        </a:solidFill>
        <a:ln w="25400" cap="flat" cmpd="sng" algn="ctr">
          <a:solidFill>
            <a:schemeClr val="accent4">
              <a:hueOff val="-652232"/>
              <a:satOff val="6863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891E6-4EB5-4074-9A24-961ED0DF0679}">
      <dsp:nvSpPr>
        <dsp:cNvPr id="0" name=""/>
        <dsp:cNvSpPr/>
      </dsp:nvSpPr>
      <dsp:spPr>
        <a:xfrm>
          <a:off x="1338579" y="4484247"/>
          <a:ext cx="83982" cy="83982"/>
        </a:xfrm>
        <a:prstGeom prst="ellipse">
          <a:avLst/>
        </a:prstGeom>
        <a:solidFill>
          <a:schemeClr val="accent4">
            <a:hueOff val="-978348"/>
            <a:satOff val="10295"/>
            <a:lumOff val="588"/>
            <a:alphaOff val="0"/>
          </a:schemeClr>
        </a:solidFill>
        <a:ln w="25400" cap="flat" cmpd="sng" algn="ctr">
          <a:solidFill>
            <a:schemeClr val="accent4">
              <a:hueOff val="-978348"/>
              <a:satOff val="10295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1B602-85B6-4CC7-BF92-0FED765BD095}">
      <dsp:nvSpPr>
        <dsp:cNvPr id="0" name=""/>
        <dsp:cNvSpPr/>
      </dsp:nvSpPr>
      <dsp:spPr>
        <a:xfrm>
          <a:off x="2924261" y="3565204"/>
          <a:ext cx="83982" cy="83982"/>
        </a:xfrm>
        <a:prstGeom prst="ellipse">
          <a:avLst/>
        </a:prstGeom>
        <a:solidFill>
          <a:schemeClr val="accent4">
            <a:hueOff val="-1304464"/>
            <a:satOff val="13726"/>
            <a:lumOff val="785"/>
            <a:alphaOff val="0"/>
          </a:schemeClr>
        </a:solidFill>
        <a:ln w="25400" cap="flat" cmpd="sng" algn="ctr">
          <a:solidFill>
            <a:schemeClr val="accent4">
              <a:hueOff val="-1304464"/>
              <a:satOff val="13726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80808-1295-4CD3-8685-BE027401F360}">
      <dsp:nvSpPr>
        <dsp:cNvPr id="0" name=""/>
        <dsp:cNvSpPr/>
      </dsp:nvSpPr>
      <dsp:spPr>
        <a:xfrm>
          <a:off x="2776851" y="3714511"/>
          <a:ext cx="83982" cy="83982"/>
        </a:xfrm>
        <a:prstGeom prst="ellipse">
          <a:avLst/>
        </a:prstGeom>
        <a:solidFill>
          <a:schemeClr val="accent4">
            <a:hueOff val="-1630580"/>
            <a:satOff val="17158"/>
            <a:lumOff val="981"/>
            <a:alphaOff val="0"/>
          </a:schemeClr>
        </a:solidFill>
        <a:ln w="25400" cap="flat" cmpd="sng" algn="ctr">
          <a:solidFill>
            <a:schemeClr val="accent4">
              <a:hueOff val="-1630580"/>
              <a:satOff val="17158"/>
              <a:lumOff val="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C2783-3F16-47DE-AED9-25A875260A04}">
      <dsp:nvSpPr>
        <dsp:cNvPr id="0" name=""/>
        <dsp:cNvSpPr/>
      </dsp:nvSpPr>
      <dsp:spPr>
        <a:xfrm>
          <a:off x="3534454" y="2657259"/>
          <a:ext cx="83982" cy="83982"/>
        </a:xfrm>
        <a:prstGeom prst="ellipse">
          <a:avLst/>
        </a:prstGeom>
        <a:solidFill>
          <a:schemeClr val="accent4">
            <a:hueOff val="-1956696"/>
            <a:satOff val="20589"/>
            <a:lumOff val="1177"/>
            <a:alphaOff val="0"/>
          </a:schemeClr>
        </a:solidFill>
        <a:ln w="25400" cap="flat" cmpd="sng" algn="ctr">
          <a:solidFill>
            <a:schemeClr val="accent4">
              <a:hueOff val="-1956696"/>
              <a:satOff val="20589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ED86E-3001-4731-B58D-E70908DCA9E6}">
      <dsp:nvSpPr>
        <dsp:cNvPr id="0" name=""/>
        <dsp:cNvSpPr/>
      </dsp:nvSpPr>
      <dsp:spPr>
        <a:xfrm>
          <a:off x="3862162" y="1551078"/>
          <a:ext cx="83982" cy="83982"/>
        </a:xfrm>
        <a:prstGeom prst="ellipse">
          <a:avLst/>
        </a:prstGeom>
        <a:solidFill>
          <a:schemeClr val="accent4">
            <a:hueOff val="-2282812"/>
            <a:satOff val="24021"/>
            <a:lumOff val="1373"/>
            <a:alphaOff val="0"/>
          </a:schemeClr>
        </a:solidFill>
        <a:ln w="25400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02657-4B2D-441D-914F-C6B3FCF66917}">
      <dsp:nvSpPr>
        <dsp:cNvPr id="0" name=""/>
        <dsp:cNvSpPr/>
      </dsp:nvSpPr>
      <dsp:spPr>
        <a:xfrm>
          <a:off x="3698308" y="242628"/>
          <a:ext cx="83982" cy="83982"/>
        </a:xfrm>
        <a:prstGeom prst="ellipse">
          <a:avLst/>
        </a:prstGeom>
        <a:solidFill>
          <a:schemeClr val="accent4">
            <a:hueOff val="-2608928"/>
            <a:satOff val="27453"/>
            <a:lumOff val="1569"/>
            <a:alphaOff val="0"/>
          </a:schemeClr>
        </a:solidFill>
        <a:ln w="25400" cap="flat" cmpd="sng" algn="ctr">
          <a:solidFill>
            <a:schemeClr val="accent4">
              <a:hueOff val="-2608928"/>
              <a:satOff val="27453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28A3D-4936-43F9-A407-E87A78373F4D}">
      <dsp:nvSpPr>
        <dsp:cNvPr id="0" name=""/>
        <dsp:cNvSpPr/>
      </dsp:nvSpPr>
      <dsp:spPr>
        <a:xfrm>
          <a:off x="3820464" y="148302"/>
          <a:ext cx="83982" cy="83982"/>
        </a:xfrm>
        <a:prstGeom prst="ellipse">
          <a:avLst/>
        </a:prstGeom>
        <a:solidFill>
          <a:schemeClr val="accent4">
            <a:hueOff val="-2935043"/>
            <a:satOff val="30884"/>
            <a:lumOff val="1765"/>
            <a:alphaOff val="0"/>
          </a:schemeClr>
        </a:solidFill>
        <a:ln w="25400" cap="flat" cmpd="sng" algn="ctr">
          <a:solidFill>
            <a:schemeClr val="accent4">
              <a:hueOff val="-2935043"/>
              <a:satOff val="30884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370EF-B436-41F4-961E-25ECFB28E7AF}">
      <dsp:nvSpPr>
        <dsp:cNvPr id="0" name=""/>
        <dsp:cNvSpPr/>
      </dsp:nvSpPr>
      <dsp:spPr>
        <a:xfrm>
          <a:off x="3942621" y="53472"/>
          <a:ext cx="83982" cy="83982"/>
        </a:xfrm>
        <a:prstGeom prst="ellipse">
          <a:avLst/>
        </a:prstGeom>
        <a:solidFill>
          <a:schemeClr val="accent4">
            <a:hueOff val="-3261159"/>
            <a:satOff val="34316"/>
            <a:lumOff val="1961"/>
            <a:alphaOff val="0"/>
          </a:schemeClr>
        </a:solidFill>
        <a:ln w="25400" cap="flat" cmpd="sng" algn="ctr">
          <a:solidFill>
            <a:schemeClr val="accent4">
              <a:hueOff val="-3261159"/>
              <a:satOff val="34316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F7F4F-4638-44DC-A533-D8E0C7C5FCD4}">
      <dsp:nvSpPr>
        <dsp:cNvPr id="0" name=""/>
        <dsp:cNvSpPr/>
      </dsp:nvSpPr>
      <dsp:spPr>
        <a:xfrm>
          <a:off x="4065364" y="148302"/>
          <a:ext cx="83982" cy="83982"/>
        </a:xfrm>
        <a:prstGeom prst="ellipse">
          <a:avLst/>
        </a:prstGeom>
        <a:solidFill>
          <a:schemeClr val="accent4">
            <a:hueOff val="-3587275"/>
            <a:satOff val="37747"/>
            <a:lumOff val="2158"/>
            <a:alphaOff val="0"/>
          </a:schemeClr>
        </a:solidFill>
        <a:ln w="25400" cap="flat" cmpd="sng" algn="ctr">
          <a:solidFill>
            <a:schemeClr val="accent4">
              <a:hueOff val="-3587275"/>
              <a:satOff val="37747"/>
              <a:lumOff val="2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CB4C2-70B3-46FA-BA75-3DD62BE858B3}">
      <dsp:nvSpPr>
        <dsp:cNvPr id="0" name=""/>
        <dsp:cNvSpPr/>
      </dsp:nvSpPr>
      <dsp:spPr>
        <a:xfrm>
          <a:off x="4187520" y="242628"/>
          <a:ext cx="83982" cy="83982"/>
        </a:xfrm>
        <a:prstGeom prst="ellipse">
          <a:avLst/>
        </a:prstGeom>
        <a:solidFill>
          <a:schemeClr val="accent4">
            <a:hueOff val="-3913391"/>
            <a:satOff val="41179"/>
            <a:lumOff val="2354"/>
            <a:alphaOff val="0"/>
          </a:schemeClr>
        </a:solidFill>
        <a:ln w="25400" cap="flat" cmpd="sng" algn="ctr">
          <a:solidFill>
            <a:schemeClr val="accent4">
              <a:hueOff val="-3913391"/>
              <a:satOff val="41179"/>
              <a:lumOff val="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81914-990C-42A8-B0EA-EC55C772B690}">
      <dsp:nvSpPr>
        <dsp:cNvPr id="0" name=""/>
        <dsp:cNvSpPr/>
      </dsp:nvSpPr>
      <dsp:spPr>
        <a:xfrm>
          <a:off x="3942621" y="253221"/>
          <a:ext cx="83982" cy="83982"/>
        </a:xfrm>
        <a:prstGeom prst="ellipse">
          <a:avLst/>
        </a:prstGeom>
        <a:solidFill>
          <a:schemeClr val="accent4">
            <a:hueOff val="-4239507"/>
            <a:satOff val="44610"/>
            <a:lumOff val="2550"/>
            <a:alphaOff val="0"/>
          </a:schemeClr>
        </a:solidFill>
        <a:ln w="25400" cap="flat" cmpd="sng" algn="ctr">
          <a:solidFill>
            <a:schemeClr val="accent4">
              <a:hueOff val="-4239507"/>
              <a:satOff val="44610"/>
              <a:lumOff val="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9D068-71C1-42B2-992F-E3AA1C9E2EDF}">
      <dsp:nvSpPr>
        <dsp:cNvPr id="0" name=""/>
        <dsp:cNvSpPr/>
      </dsp:nvSpPr>
      <dsp:spPr>
        <a:xfrm>
          <a:off x="3942621" y="452969"/>
          <a:ext cx="83982" cy="83982"/>
        </a:xfrm>
        <a:prstGeom prst="ellipse">
          <a:avLst/>
        </a:prstGeom>
        <a:solidFill>
          <a:schemeClr val="accent4">
            <a:hueOff val="-4565623"/>
            <a:satOff val="48042"/>
            <a:lumOff val="2746"/>
            <a:alphaOff val="0"/>
          </a:schemeClr>
        </a:solidFill>
        <a:ln w="25400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23084-9814-4238-83B7-58B467C0001B}">
      <dsp:nvSpPr>
        <dsp:cNvPr id="0" name=""/>
        <dsp:cNvSpPr/>
      </dsp:nvSpPr>
      <dsp:spPr>
        <a:xfrm>
          <a:off x="871978" y="4645280"/>
          <a:ext cx="1809438" cy="4852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998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Hafif</a:t>
          </a:r>
          <a:endParaRPr lang="en-US" sz="1400" kern="1200" dirty="0"/>
        </a:p>
      </dsp:txBody>
      <dsp:txXfrm>
        <a:off x="895666" y="4668968"/>
        <a:ext cx="1762062" cy="437870"/>
      </dsp:txXfrm>
    </dsp:sp>
    <dsp:sp modelId="{E67B6076-9E5A-4022-BA2B-6698BFCF5BCE}">
      <dsp:nvSpPr>
        <dsp:cNvPr id="0" name=""/>
        <dsp:cNvSpPr/>
      </dsp:nvSpPr>
      <dsp:spPr>
        <a:xfrm>
          <a:off x="370139" y="4169870"/>
          <a:ext cx="839236" cy="83884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6335A-B987-444F-A140-C9AABB920CFE}">
      <dsp:nvSpPr>
        <dsp:cNvPr id="0" name=""/>
        <dsp:cNvSpPr/>
      </dsp:nvSpPr>
      <dsp:spPr>
        <a:xfrm>
          <a:off x="2461770" y="4071761"/>
          <a:ext cx="1809438" cy="485246"/>
        </a:xfrm>
        <a:prstGeom prst="roundRect">
          <a:avLst/>
        </a:prstGeom>
        <a:solidFill>
          <a:schemeClr val="accent4">
            <a:hueOff val="-1141406"/>
            <a:satOff val="12011"/>
            <a:lumOff val="6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998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Orta</a:t>
          </a:r>
          <a:endParaRPr lang="en-US" sz="1400" kern="1200" dirty="0"/>
        </a:p>
      </dsp:txBody>
      <dsp:txXfrm>
        <a:off x="2485458" y="4095449"/>
        <a:ext cx="1762062" cy="437870"/>
      </dsp:txXfrm>
    </dsp:sp>
    <dsp:sp modelId="{77E8EB52-E2FA-4556-9622-4353BCB8E8D6}">
      <dsp:nvSpPr>
        <dsp:cNvPr id="0" name=""/>
        <dsp:cNvSpPr/>
      </dsp:nvSpPr>
      <dsp:spPr>
        <a:xfrm>
          <a:off x="1959931" y="3596351"/>
          <a:ext cx="839236" cy="83884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967D5-D62A-45AC-820C-E7A07B0AD7A1}">
      <dsp:nvSpPr>
        <dsp:cNvPr id="0" name=""/>
        <dsp:cNvSpPr/>
      </dsp:nvSpPr>
      <dsp:spPr>
        <a:xfrm>
          <a:off x="3323911" y="3243008"/>
          <a:ext cx="1809438" cy="485246"/>
        </a:xfrm>
        <a:prstGeom prst="roundRect">
          <a:avLst/>
        </a:prstGeom>
        <a:solidFill>
          <a:schemeClr val="accent4">
            <a:hueOff val="-2282812"/>
            <a:satOff val="24021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998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GYA / Öz-bakımı kısıtlar</a:t>
          </a:r>
          <a:endParaRPr lang="en-US" sz="1400" kern="1200" dirty="0"/>
        </a:p>
      </dsp:txBody>
      <dsp:txXfrm>
        <a:off x="3347599" y="3266696"/>
        <a:ext cx="1762062" cy="437870"/>
      </dsp:txXfrm>
    </dsp:sp>
    <dsp:sp modelId="{3B484100-2393-49DB-8573-AD7F6F4B577E}">
      <dsp:nvSpPr>
        <dsp:cNvPr id="0" name=""/>
        <dsp:cNvSpPr/>
      </dsp:nvSpPr>
      <dsp:spPr>
        <a:xfrm>
          <a:off x="2822072" y="2767598"/>
          <a:ext cx="839236" cy="83884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4B2FB-F372-470B-A52B-646FAAF031C0}">
      <dsp:nvSpPr>
        <dsp:cNvPr id="0" name=""/>
        <dsp:cNvSpPr/>
      </dsp:nvSpPr>
      <dsp:spPr>
        <a:xfrm>
          <a:off x="3774362" y="2177686"/>
          <a:ext cx="1766712" cy="485246"/>
        </a:xfrm>
        <a:prstGeom prst="roundRect">
          <a:avLst/>
        </a:prstGeom>
        <a:solidFill>
          <a:schemeClr val="accent4">
            <a:hueOff val="-3424217"/>
            <a:satOff val="36032"/>
            <a:lumOff val="2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998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Hayatı tehdit eder</a:t>
          </a:r>
          <a:endParaRPr lang="en-US" sz="1400" kern="1200" dirty="0"/>
        </a:p>
      </dsp:txBody>
      <dsp:txXfrm>
        <a:off x="3798050" y="2201374"/>
        <a:ext cx="1719336" cy="437870"/>
      </dsp:txXfrm>
    </dsp:sp>
    <dsp:sp modelId="{5E1C4C40-FACC-4E85-8B40-1FDDB95EC828}">
      <dsp:nvSpPr>
        <dsp:cNvPr id="0" name=""/>
        <dsp:cNvSpPr/>
      </dsp:nvSpPr>
      <dsp:spPr>
        <a:xfrm>
          <a:off x="3272523" y="1702275"/>
          <a:ext cx="839236" cy="83884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7989E-E033-449F-B00A-D50731D82D5D}">
      <dsp:nvSpPr>
        <dsp:cNvPr id="0" name=""/>
        <dsp:cNvSpPr/>
      </dsp:nvSpPr>
      <dsp:spPr>
        <a:xfrm>
          <a:off x="4025135" y="1093195"/>
          <a:ext cx="1515939" cy="485246"/>
        </a:xfrm>
        <a:prstGeom prst="roundRect">
          <a:avLst/>
        </a:prstGeom>
        <a:solidFill>
          <a:schemeClr val="accent4">
            <a:hueOff val="-4565623"/>
            <a:satOff val="48042"/>
            <a:lumOff val="27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998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Ölümle sonuçlanır</a:t>
          </a:r>
          <a:endParaRPr lang="en-US" sz="1400" kern="1200" dirty="0"/>
        </a:p>
      </dsp:txBody>
      <dsp:txXfrm>
        <a:off x="4048823" y="1116883"/>
        <a:ext cx="1468563" cy="437870"/>
      </dsp:txXfrm>
    </dsp:sp>
    <dsp:sp modelId="{439BE59E-EC09-4D09-9FAF-C8906B430628}">
      <dsp:nvSpPr>
        <dsp:cNvPr id="0" name=""/>
        <dsp:cNvSpPr/>
      </dsp:nvSpPr>
      <dsp:spPr>
        <a:xfrm>
          <a:off x="3523296" y="617785"/>
          <a:ext cx="839236" cy="838840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EC7DD-5083-4B91-914E-53B64A742CD0}">
      <dsp:nvSpPr>
        <dsp:cNvPr id="0" name=""/>
        <dsp:cNvSpPr/>
      </dsp:nvSpPr>
      <dsp:spPr>
        <a:xfrm>
          <a:off x="1556728" y="2670450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Cilt </a:t>
          </a:r>
          <a:endParaRPr lang="tr-T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6900" y="2910986"/>
        <a:ext cx="1248645" cy="1071999"/>
      </dsp:txXfrm>
    </dsp:sp>
    <dsp:sp modelId="{EC21E73D-FBFF-4EEF-AB33-68BEAD9E016F}">
      <dsp:nvSpPr>
        <dsp:cNvPr id="0" name=""/>
        <dsp:cNvSpPr/>
      </dsp:nvSpPr>
      <dsp:spPr>
        <a:xfrm>
          <a:off x="1599891" y="3364930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B07BE6E-F3A3-479F-BE93-13116564A9B8}">
      <dsp:nvSpPr>
        <dsp:cNvPr id="0" name=""/>
        <dsp:cNvSpPr/>
      </dsp:nvSpPr>
      <dsp:spPr>
        <a:xfrm>
          <a:off x="0" y="1811858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9FC034-A79B-449B-BADB-F8B7CB7E510E}">
      <dsp:nvSpPr>
        <dsp:cNvPr id="0" name=""/>
        <dsp:cNvSpPr/>
      </dsp:nvSpPr>
      <dsp:spPr>
        <a:xfrm>
          <a:off x="1239244" y="3158653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07291"/>
              <a:satOff val="5338"/>
              <a:lumOff val="3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4800FEC-BEBB-4742-A8D6-2C1F5DAE21E7}">
      <dsp:nvSpPr>
        <dsp:cNvPr id="0" name=""/>
        <dsp:cNvSpPr/>
      </dsp:nvSpPr>
      <dsp:spPr>
        <a:xfrm>
          <a:off x="3113457" y="1806898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1141406"/>
                <a:satOff val="12011"/>
                <a:lumOff val="687"/>
                <a:alphaOff val="0"/>
                <a:shade val="51000"/>
                <a:satMod val="130000"/>
              </a:schemeClr>
            </a:gs>
            <a:gs pos="80000">
              <a:schemeClr val="accent4">
                <a:hueOff val="-1141406"/>
                <a:satOff val="12011"/>
                <a:lumOff val="687"/>
                <a:alphaOff val="0"/>
                <a:shade val="93000"/>
                <a:satMod val="130000"/>
              </a:schemeClr>
            </a:gs>
            <a:gs pos="100000">
              <a:schemeClr val="accent4">
                <a:hueOff val="-1141406"/>
                <a:satOff val="12011"/>
                <a:lumOff val="68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141406"/>
              <a:satOff val="12011"/>
              <a:lumOff val="6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Gastro-intestinal</a:t>
          </a:r>
          <a:endParaRPr lang="tr-T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3629" y="2047434"/>
        <a:ext cx="1248645" cy="1071999"/>
      </dsp:txXfrm>
    </dsp:sp>
    <dsp:sp modelId="{5BF4816F-DB65-444A-A366-5568FD90A2BA}">
      <dsp:nvSpPr>
        <dsp:cNvPr id="0" name=""/>
        <dsp:cNvSpPr/>
      </dsp:nvSpPr>
      <dsp:spPr>
        <a:xfrm>
          <a:off x="4358457" y="3150385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14583"/>
              <a:satOff val="10676"/>
              <a:lumOff val="6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2677C86-ACFE-4B26-8860-AB0A60D1A335}">
      <dsp:nvSpPr>
        <dsp:cNvPr id="0" name=""/>
        <dsp:cNvSpPr/>
      </dsp:nvSpPr>
      <dsp:spPr>
        <a:xfrm>
          <a:off x="4669227" y="2667143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rcRect/>
          <a:stretch>
            <a:fillRect t="-28000" b="-28000"/>
          </a:stretch>
        </a:blipFill>
        <a:ln w="9525" cap="flat" cmpd="sng" algn="ctr">
          <a:solidFill>
            <a:schemeClr val="accent4">
              <a:hueOff val="-1141406"/>
              <a:satOff val="12011"/>
              <a:lumOff val="6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5A37F7-7D86-401B-9AC3-FBF83336CCBC}">
      <dsp:nvSpPr>
        <dsp:cNvPr id="0" name=""/>
        <dsp:cNvSpPr/>
      </dsp:nvSpPr>
      <dsp:spPr>
        <a:xfrm>
          <a:off x="4713349" y="3358316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521874"/>
              <a:satOff val="16014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0307CCC-DDC8-4412-ABC9-03DA2C505030}">
      <dsp:nvSpPr>
        <dsp:cNvPr id="0" name=""/>
        <dsp:cNvSpPr/>
      </dsp:nvSpPr>
      <dsp:spPr>
        <a:xfrm>
          <a:off x="1556728" y="953266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2282812"/>
                <a:satOff val="24021"/>
                <a:lumOff val="1373"/>
                <a:alphaOff val="0"/>
                <a:shade val="51000"/>
                <a:satMod val="130000"/>
              </a:schemeClr>
            </a:gs>
            <a:gs pos="80000">
              <a:schemeClr val="accent4">
                <a:hueOff val="-2282812"/>
                <a:satOff val="24021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4">
                <a:hueOff val="-2282812"/>
                <a:satOff val="24021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Respiratuar</a:t>
          </a:r>
          <a:endParaRPr lang="tr-T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6900" y="1193802"/>
        <a:ext cx="1248645" cy="1071999"/>
      </dsp:txXfrm>
    </dsp:sp>
    <dsp:sp modelId="{2F3CA500-68CF-4437-9C4B-D56A8BD7A5A7}">
      <dsp:nvSpPr>
        <dsp:cNvPr id="0" name=""/>
        <dsp:cNvSpPr/>
      </dsp:nvSpPr>
      <dsp:spPr>
        <a:xfrm>
          <a:off x="2795973" y="982616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029166"/>
              <a:satOff val="21352"/>
              <a:lumOff val="12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F9024AB-0AF5-4930-921F-A721D99F3003}">
      <dsp:nvSpPr>
        <dsp:cNvPr id="0" name=""/>
        <dsp:cNvSpPr/>
      </dsp:nvSpPr>
      <dsp:spPr>
        <a:xfrm>
          <a:off x="3113457" y="89714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9525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CD1A9B-9AC3-4573-84D0-BF1E0717FB08}">
      <dsp:nvSpPr>
        <dsp:cNvPr id="0" name=""/>
        <dsp:cNvSpPr/>
      </dsp:nvSpPr>
      <dsp:spPr>
        <a:xfrm>
          <a:off x="3164293" y="777993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536458"/>
              <a:satOff val="26690"/>
              <a:lumOff val="15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0582B2-6B34-4EA7-9B95-DCCBF80C992E}">
      <dsp:nvSpPr>
        <dsp:cNvPr id="0" name=""/>
        <dsp:cNvSpPr/>
      </dsp:nvSpPr>
      <dsp:spPr>
        <a:xfrm>
          <a:off x="4669227" y="949959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3424217"/>
                <a:satOff val="36032"/>
                <a:lumOff val="2060"/>
                <a:alphaOff val="0"/>
                <a:shade val="51000"/>
                <a:satMod val="130000"/>
              </a:schemeClr>
            </a:gs>
            <a:gs pos="80000">
              <a:schemeClr val="accent4">
                <a:hueOff val="-3424217"/>
                <a:satOff val="36032"/>
                <a:lumOff val="2060"/>
                <a:alphaOff val="0"/>
                <a:shade val="93000"/>
                <a:satMod val="130000"/>
              </a:schemeClr>
            </a:gs>
            <a:gs pos="100000">
              <a:schemeClr val="accent4">
                <a:hueOff val="-3424217"/>
                <a:satOff val="36032"/>
                <a:lumOff val="206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424217"/>
              <a:satOff val="36032"/>
              <a:lumOff val="20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Kardiyo-vasküler</a:t>
          </a:r>
          <a:endParaRPr lang="tr-T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9399" y="1190495"/>
        <a:ext cx="1248645" cy="1071999"/>
      </dsp:txXfrm>
    </dsp:sp>
    <dsp:sp modelId="{3DE8D7DF-8C38-4D32-A8C7-9EEFDD26B5C8}">
      <dsp:nvSpPr>
        <dsp:cNvPr id="0" name=""/>
        <dsp:cNvSpPr/>
      </dsp:nvSpPr>
      <dsp:spPr>
        <a:xfrm>
          <a:off x="6234588" y="1638238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043749"/>
              <a:satOff val="32028"/>
              <a:lumOff val="18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CFA0631-BAFB-46F4-A232-52961C9CEB4B}">
      <dsp:nvSpPr>
        <dsp:cNvPr id="0" name=""/>
        <dsp:cNvSpPr/>
      </dsp:nvSpPr>
      <dsp:spPr>
        <a:xfrm>
          <a:off x="6225956" y="1823020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9525" cap="flat" cmpd="sng" algn="ctr">
          <a:solidFill>
            <a:schemeClr val="accent4">
              <a:hueOff val="-3424217"/>
              <a:satOff val="36032"/>
              <a:lumOff val="20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4E7036-9CDE-4C6A-AE4B-0438DF3930B7}">
      <dsp:nvSpPr>
        <dsp:cNvPr id="0" name=""/>
        <dsp:cNvSpPr/>
      </dsp:nvSpPr>
      <dsp:spPr>
        <a:xfrm>
          <a:off x="6578929" y="1851130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51040"/>
              <a:satOff val="37366"/>
              <a:lumOff val="21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FFF3487-0263-41C6-AE9D-694BB9F2B306}">
      <dsp:nvSpPr>
        <dsp:cNvPr id="0" name=""/>
        <dsp:cNvSpPr/>
      </dsp:nvSpPr>
      <dsp:spPr>
        <a:xfrm>
          <a:off x="6225956" y="106249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4565623"/>
                <a:satOff val="48042"/>
                <a:lumOff val="2746"/>
                <a:alphaOff val="0"/>
                <a:shade val="51000"/>
                <a:satMod val="130000"/>
              </a:schemeClr>
            </a:gs>
            <a:gs pos="80000">
              <a:schemeClr val="accent4">
                <a:hueOff val="-4565623"/>
                <a:satOff val="48042"/>
                <a:lumOff val="2746"/>
                <a:alphaOff val="0"/>
                <a:shade val="93000"/>
                <a:satMod val="130000"/>
              </a:schemeClr>
            </a:gs>
            <a:gs pos="100000">
              <a:schemeClr val="accent4">
                <a:hueOff val="-4565623"/>
                <a:satOff val="48042"/>
                <a:lumOff val="274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Endokrin-</a:t>
          </a:r>
          <a:r>
            <a:rPr lang="tr-TR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Metabolik</a:t>
          </a:r>
          <a:endParaRPr lang="tr-T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06128" y="346785"/>
        <a:ext cx="1248645" cy="1071999"/>
      </dsp:txXfrm>
    </dsp:sp>
    <dsp:sp modelId="{A409BB79-AB5B-46B9-8F25-AD3921B4FD12}">
      <dsp:nvSpPr>
        <dsp:cNvPr id="0" name=""/>
        <dsp:cNvSpPr/>
      </dsp:nvSpPr>
      <dsp:spPr>
        <a:xfrm>
          <a:off x="7791317" y="802382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058332"/>
              <a:satOff val="42704"/>
              <a:lumOff val="24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0FD96A9-B618-4154-8A57-08B664BEE778}">
      <dsp:nvSpPr>
        <dsp:cNvPr id="0" name=""/>
        <dsp:cNvSpPr/>
      </dsp:nvSpPr>
      <dsp:spPr>
        <a:xfrm>
          <a:off x="7782685" y="972695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/>
          <a:srcRect/>
          <a:stretch>
            <a:fillRect l="-2000" r="-2000"/>
          </a:stretch>
        </a:blip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DDCC05-4945-4366-9AA1-9545409625B7}">
      <dsp:nvSpPr>
        <dsp:cNvPr id="0" name=""/>
        <dsp:cNvSpPr/>
      </dsp:nvSpPr>
      <dsp:spPr>
        <a:xfrm>
          <a:off x="8143332" y="1007419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EC7DD-5083-4B91-914E-53B64A742CD0}">
      <dsp:nvSpPr>
        <dsp:cNvPr id="0" name=""/>
        <dsp:cNvSpPr/>
      </dsp:nvSpPr>
      <dsp:spPr>
        <a:xfrm>
          <a:off x="1556728" y="2670450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Cilt </a:t>
          </a:r>
          <a:endParaRPr lang="tr-T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6900" y="2910986"/>
        <a:ext cx="1248645" cy="1071999"/>
      </dsp:txXfrm>
    </dsp:sp>
    <dsp:sp modelId="{EC21E73D-FBFF-4EEF-AB33-68BEAD9E016F}">
      <dsp:nvSpPr>
        <dsp:cNvPr id="0" name=""/>
        <dsp:cNvSpPr/>
      </dsp:nvSpPr>
      <dsp:spPr>
        <a:xfrm>
          <a:off x="1599891" y="3364930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B07BE6E-F3A3-479F-BE93-13116564A9B8}">
      <dsp:nvSpPr>
        <dsp:cNvPr id="0" name=""/>
        <dsp:cNvSpPr/>
      </dsp:nvSpPr>
      <dsp:spPr>
        <a:xfrm>
          <a:off x="0" y="1811858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9FC034-A79B-449B-BADB-F8B7CB7E510E}">
      <dsp:nvSpPr>
        <dsp:cNvPr id="0" name=""/>
        <dsp:cNvSpPr/>
      </dsp:nvSpPr>
      <dsp:spPr>
        <a:xfrm>
          <a:off x="1239244" y="3158653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07291"/>
              <a:satOff val="5338"/>
              <a:lumOff val="3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FD30F00-6138-49B1-8FEC-EB00600A6A2E}">
      <dsp:nvSpPr>
        <dsp:cNvPr id="0" name=""/>
        <dsp:cNvSpPr/>
      </dsp:nvSpPr>
      <dsp:spPr>
        <a:xfrm>
          <a:off x="3113457" y="1806898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1141406"/>
                <a:satOff val="12011"/>
                <a:lumOff val="687"/>
                <a:alphaOff val="0"/>
                <a:shade val="51000"/>
                <a:satMod val="130000"/>
              </a:schemeClr>
            </a:gs>
            <a:gs pos="80000">
              <a:schemeClr val="accent4">
                <a:hueOff val="-1141406"/>
                <a:satOff val="12011"/>
                <a:lumOff val="687"/>
                <a:alphaOff val="0"/>
                <a:shade val="93000"/>
                <a:satMod val="130000"/>
              </a:schemeClr>
            </a:gs>
            <a:gs pos="100000">
              <a:schemeClr val="accent4">
                <a:hueOff val="-1141406"/>
                <a:satOff val="12011"/>
                <a:lumOff val="68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141406"/>
              <a:satOff val="12011"/>
              <a:lumOff val="6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Gastro-intestinal</a:t>
          </a:r>
          <a:endParaRPr lang="tr-TR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3629" y="2047434"/>
        <a:ext cx="1248645" cy="1071999"/>
      </dsp:txXfrm>
    </dsp:sp>
    <dsp:sp modelId="{015EF157-BF0F-4C47-BF9B-C7B344B50DDC}">
      <dsp:nvSpPr>
        <dsp:cNvPr id="0" name=""/>
        <dsp:cNvSpPr/>
      </dsp:nvSpPr>
      <dsp:spPr>
        <a:xfrm>
          <a:off x="4358457" y="3150385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14583"/>
              <a:satOff val="10676"/>
              <a:lumOff val="6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80A5F9-6D1E-4B03-A9ED-481F6B997C11}">
      <dsp:nvSpPr>
        <dsp:cNvPr id="0" name=""/>
        <dsp:cNvSpPr/>
      </dsp:nvSpPr>
      <dsp:spPr>
        <a:xfrm>
          <a:off x="4669227" y="2667143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rcRect/>
          <a:stretch>
            <a:fillRect t="-28000" b="-28000"/>
          </a:stretch>
        </a:blipFill>
        <a:ln w="9525" cap="flat" cmpd="sng" algn="ctr">
          <a:solidFill>
            <a:schemeClr val="accent4">
              <a:hueOff val="-1141406"/>
              <a:satOff val="12011"/>
              <a:lumOff val="6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4A42AB-615C-4F8C-8F16-E9869EDABDE5}">
      <dsp:nvSpPr>
        <dsp:cNvPr id="0" name=""/>
        <dsp:cNvSpPr/>
      </dsp:nvSpPr>
      <dsp:spPr>
        <a:xfrm>
          <a:off x="4713349" y="3358316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521874"/>
              <a:satOff val="16014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41141D0-8E81-439C-88A5-E4171F743FC6}">
      <dsp:nvSpPr>
        <dsp:cNvPr id="0" name=""/>
        <dsp:cNvSpPr/>
      </dsp:nvSpPr>
      <dsp:spPr>
        <a:xfrm>
          <a:off x="1556728" y="953266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2282812"/>
                <a:satOff val="24021"/>
                <a:lumOff val="1373"/>
                <a:alphaOff val="0"/>
                <a:shade val="51000"/>
                <a:satMod val="130000"/>
              </a:schemeClr>
            </a:gs>
            <a:gs pos="80000">
              <a:schemeClr val="accent4">
                <a:hueOff val="-2282812"/>
                <a:satOff val="24021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4">
                <a:hueOff val="-2282812"/>
                <a:satOff val="24021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Respiratuar</a:t>
          </a:r>
          <a:endParaRPr lang="tr-TR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6900" y="1193802"/>
        <a:ext cx="1248645" cy="1071999"/>
      </dsp:txXfrm>
    </dsp:sp>
    <dsp:sp modelId="{709E1942-C284-4A80-98CB-D2047E00060C}">
      <dsp:nvSpPr>
        <dsp:cNvPr id="0" name=""/>
        <dsp:cNvSpPr/>
      </dsp:nvSpPr>
      <dsp:spPr>
        <a:xfrm>
          <a:off x="2795973" y="982616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029166"/>
              <a:satOff val="21352"/>
              <a:lumOff val="12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32BCD00-1DA4-420B-AE3D-1DE3C70BD4AB}">
      <dsp:nvSpPr>
        <dsp:cNvPr id="0" name=""/>
        <dsp:cNvSpPr/>
      </dsp:nvSpPr>
      <dsp:spPr>
        <a:xfrm>
          <a:off x="3113457" y="89714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9525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A9B354-7E94-4351-9231-5E6CC03728FB}">
      <dsp:nvSpPr>
        <dsp:cNvPr id="0" name=""/>
        <dsp:cNvSpPr/>
      </dsp:nvSpPr>
      <dsp:spPr>
        <a:xfrm>
          <a:off x="3164293" y="777993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536458"/>
              <a:satOff val="26690"/>
              <a:lumOff val="15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5E10BD7-6DF7-4FCD-BA7D-61F7A3D5ACCB}">
      <dsp:nvSpPr>
        <dsp:cNvPr id="0" name=""/>
        <dsp:cNvSpPr/>
      </dsp:nvSpPr>
      <dsp:spPr>
        <a:xfrm>
          <a:off x="4669227" y="949959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3424217"/>
                <a:satOff val="36032"/>
                <a:lumOff val="2060"/>
                <a:alphaOff val="0"/>
                <a:shade val="51000"/>
                <a:satMod val="130000"/>
              </a:schemeClr>
            </a:gs>
            <a:gs pos="80000">
              <a:schemeClr val="accent4">
                <a:hueOff val="-3424217"/>
                <a:satOff val="36032"/>
                <a:lumOff val="2060"/>
                <a:alphaOff val="0"/>
                <a:shade val="93000"/>
                <a:satMod val="130000"/>
              </a:schemeClr>
            </a:gs>
            <a:gs pos="100000">
              <a:schemeClr val="accent4">
                <a:hueOff val="-3424217"/>
                <a:satOff val="36032"/>
                <a:lumOff val="206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424217"/>
              <a:satOff val="36032"/>
              <a:lumOff val="20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Kardiyo-vasküler</a:t>
          </a:r>
          <a:endParaRPr lang="tr-TR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9399" y="1190495"/>
        <a:ext cx="1248645" cy="1071999"/>
      </dsp:txXfrm>
    </dsp:sp>
    <dsp:sp modelId="{C0870B00-9143-4C3A-A14E-318B531C147B}">
      <dsp:nvSpPr>
        <dsp:cNvPr id="0" name=""/>
        <dsp:cNvSpPr/>
      </dsp:nvSpPr>
      <dsp:spPr>
        <a:xfrm>
          <a:off x="6234588" y="1638238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043749"/>
              <a:satOff val="32028"/>
              <a:lumOff val="18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4245956-0C7B-439A-BEAF-1C1FA303F9A1}">
      <dsp:nvSpPr>
        <dsp:cNvPr id="0" name=""/>
        <dsp:cNvSpPr/>
      </dsp:nvSpPr>
      <dsp:spPr>
        <a:xfrm>
          <a:off x="6225956" y="1823020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9525" cap="flat" cmpd="sng" algn="ctr">
          <a:solidFill>
            <a:schemeClr val="accent4">
              <a:hueOff val="-3424217"/>
              <a:satOff val="36032"/>
              <a:lumOff val="20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7A9205-3B56-4773-8A89-540D33DC53B1}">
      <dsp:nvSpPr>
        <dsp:cNvPr id="0" name=""/>
        <dsp:cNvSpPr/>
      </dsp:nvSpPr>
      <dsp:spPr>
        <a:xfrm>
          <a:off x="6578929" y="1851130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51040"/>
              <a:satOff val="37366"/>
              <a:lumOff val="21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86CC72-4849-47C7-93F1-9F158B8EBB7F}">
      <dsp:nvSpPr>
        <dsp:cNvPr id="0" name=""/>
        <dsp:cNvSpPr/>
      </dsp:nvSpPr>
      <dsp:spPr>
        <a:xfrm>
          <a:off x="6225956" y="106249"/>
          <a:ext cx="1808989" cy="155307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-4565623"/>
                <a:satOff val="48042"/>
                <a:lumOff val="2746"/>
                <a:alphaOff val="0"/>
                <a:shade val="51000"/>
                <a:satMod val="130000"/>
              </a:schemeClr>
            </a:gs>
            <a:gs pos="80000">
              <a:schemeClr val="accent4">
                <a:hueOff val="-4565623"/>
                <a:satOff val="48042"/>
                <a:lumOff val="2746"/>
                <a:alphaOff val="0"/>
                <a:shade val="93000"/>
                <a:satMod val="130000"/>
              </a:schemeClr>
            </a:gs>
            <a:gs pos="100000">
              <a:schemeClr val="accent4">
                <a:hueOff val="-4565623"/>
                <a:satOff val="48042"/>
                <a:lumOff val="274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Endokrin-</a:t>
          </a:r>
          <a:r>
            <a:rPr lang="tr-TR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Metabolik</a:t>
          </a:r>
          <a:endParaRPr lang="tr-TR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06128" y="346785"/>
        <a:ext cx="1248645" cy="1071999"/>
      </dsp:txXfrm>
    </dsp:sp>
    <dsp:sp modelId="{22DF396F-7493-4B1A-A519-221D3A9FE59C}">
      <dsp:nvSpPr>
        <dsp:cNvPr id="0" name=""/>
        <dsp:cNvSpPr/>
      </dsp:nvSpPr>
      <dsp:spPr>
        <a:xfrm>
          <a:off x="7791317" y="802382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058332"/>
              <a:satOff val="42704"/>
              <a:lumOff val="24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EC6EF81-E923-470D-B784-7E004C7F8005}">
      <dsp:nvSpPr>
        <dsp:cNvPr id="0" name=""/>
        <dsp:cNvSpPr/>
      </dsp:nvSpPr>
      <dsp:spPr>
        <a:xfrm>
          <a:off x="7782685" y="972695"/>
          <a:ext cx="1808989" cy="155307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/>
          <a:srcRect/>
          <a:stretch>
            <a:fillRect l="-2000" r="-2000"/>
          </a:stretch>
        </a:blip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096172-E462-4731-88EC-3F6D9FD2B35B}">
      <dsp:nvSpPr>
        <dsp:cNvPr id="0" name=""/>
        <dsp:cNvSpPr/>
      </dsp:nvSpPr>
      <dsp:spPr>
        <a:xfrm>
          <a:off x="8143332" y="1007419"/>
          <a:ext cx="211016" cy="1818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565623"/>
              <a:satOff val="48042"/>
              <a:lumOff val="27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B672A-165B-4AE0-93BC-F014CA710AC0}">
      <dsp:nvSpPr>
        <dsp:cNvPr id="0" name=""/>
        <dsp:cNvSpPr/>
      </dsp:nvSpPr>
      <dsp:spPr>
        <a:xfrm>
          <a:off x="0" y="0"/>
          <a:ext cx="1993183" cy="1440000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Grad</a:t>
          </a:r>
          <a:r>
            <a:rPr lang="tr-T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endParaRPr lang="tr-T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391081" y="391081"/>
        <a:ext cx="1180800" cy="398636"/>
      </dsp:txXfrm>
    </dsp:sp>
    <dsp:sp modelId="{0D4F2566-56C3-4CDB-A619-63A5B2287533}">
      <dsp:nvSpPr>
        <dsp:cNvPr id="0" name=""/>
        <dsp:cNvSpPr/>
      </dsp:nvSpPr>
      <dsp:spPr>
        <a:xfrm>
          <a:off x="398636" y="0"/>
          <a:ext cx="1484921" cy="1440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Uyuşma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Karıncalanma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His kaybı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Ağrı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Ödem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GYA normal</a:t>
          </a:r>
        </a:p>
      </dsp:txBody>
      <dsp:txXfrm>
        <a:off x="398636" y="0"/>
        <a:ext cx="1484921" cy="1440000"/>
      </dsp:txXfrm>
    </dsp:sp>
    <dsp:sp modelId="{B891E2C7-1ABB-4FC9-9600-5F759BE4737B}">
      <dsp:nvSpPr>
        <dsp:cNvPr id="0" name=""/>
        <dsp:cNvSpPr/>
      </dsp:nvSpPr>
      <dsp:spPr>
        <a:xfrm>
          <a:off x="2063408" y="0"/>
          <a:ext cx="1993183" cy="1440000"/>
        </a:xfrm>
        <a:prstGeom prst="roundRect">
          <a:avLst>
            <a:gd name="adj" fmla="val 5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Grad</a:t>
          </a:r>
          <a:r>
            <a:rPr lang="tr-T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</a:t>
          </a:r>
          <a:endParaRPr lang="tr-T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672326" y="391081"/>
        <a:ext cx="1180800" cy="398636"/>
      </dsp:txXfrm>
    </dsp:sp>
    <dsp:sp modelId="{5D1AC49C-BFDF-4CE8-94DB-DF392C76DD78}">
      <dsp:nvSpPr>
        <dsp:cNvPr id="0" name=""/>
        <dsp:cNvSpPr/>
      </dsp:nvSpPr>
      <dsp:spPr>
        <a:xfrm rot="5400000">
          <a:off x="1967588" y="1084671"/>
          <a:ext cx="211570" cy="29897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E1C70-EE1F-4F83-AC1A-5AA767592BE6}">
      <dsp:nvSpPr>
        <dsp:cNvPr id="0" name=""/>
        <dsp:cNvSpPr/>
      </dsp:nvSpPr>
      <dsp:spPr>
        <a:xfrm>
          <a:off x="2462044" y="0"/>
          <a:ext cx="1484921" cy="1440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Ağrı</a:t>
          </a:r>
          <a:endParaRPr lang="tr-TR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Ödem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GYA Kısıtlı</a:t>
          </a:r>
        </a:p>
      </dsp:txBody>
      <dsp:txXfrm>
        <a:off x="2462044" y="0"/>
        <a:ext cx="1484921" cy="1440000"/>
      </dsp:txXfrm>
    </dsp:sp>
    <dsp:sp modelId="{FECA1C64-A068-4C88-B73F-D461E40B626B}">
      <dsp:nvSpPr>
        <dsp:cNvPr id="0" name=""/>
        <dsp:cNvSpPr/>
      </dsp:nvSpPr>
      <dsp:spPr>
        <a:xfrm>
          <a:off x="4126353" y="0"/>
          <a:ext cx="1993183" cy="1440000"/>
        </a:xfrm>
        <a:prstGeom prst="roundRect">
          <a:avLst>
            <a:gd name="adj" fmla="val 5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Grad</a:t>
          </a:r>
          <a:r>
            <a:rPr lang="tr-T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endParaRPr lang="tr-T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3735271" y="391081"/>
        <a:ext cx="1180800" cy="398636"/>
      </dsp:txXfrm>
    </dsp:sp>
    <dsp:sp modelId="{BF53BD15-9157-4B00-BF5B-9FD9B6646EAD}">
      <dsp:nvSpPr>
        <dsp:cNvPr id="0" name=""/>
        <dsp:cNvSpPr/>
      </dsp:nvSpPr>
      <dsp:spPr>
        <a:xfrm rot="5400000">
          <a:off x="4030533" y="1084671"/>
          <a:ext cx="211570" cy="29897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9AC56-2F07-49EE-9A8D-9DB7603A6C1C}">
      <dsp:nvSpPr>
        <dsp:cNvPr id="0" name=""/>
        <dsp:cNvSpPr/>
      </dsp:nvSpPr>
      <dsp:spPr>
        <a:xfrm>
          <a:off x="4524989" y="0"/>
          <a:ext cx="1484921" cy="14400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Yaş </a:t>
          </a:r>
          <a:r>
            <a:rPr lang="tr-TR" sz="1200" kern="1200" dirty="0" err="1" smtClean="0"/>
            <a:t>deskuamasyon</a:t>
          </a:r>
          <a:endParaRPr lang="tr-TR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 smtClean="0"/>
            <a:t>Bül</a:t>
          </a:r>
          <a:endParaRPr lang="tr-TR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 smtClean="0"/>
            <a:t>Ülserasyon</a:t>
          </a:r>
          <a:endParaRPr lang="tr-TR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GYA engellenmiş</a:t>
          </a:r>
        </a:p>
      </dsp:txBody>
      <dsp:txXfrm>
        <a:off x="4524989" y="0"/>
        <a:ext cx="1484921" cy="144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EC0BA-DA29-4478-BA30-F0BB5159B181}">
      <dsp:nvSpPr>
        <dsp:cNvPr id="0" name=""/>
        <dsp:cNvSpPr/>
      </dsp:nvSpPr>
      <dsp:spPr>
        <a:xfrm>
          <a:off x="82221" y="0"/>
          <a:ext cx="9427231" cy="136404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16542" numCol="1" spcCol="1270" anchor="b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Tedavi Öncesi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221" y="341011"/>
        <a:ext cx="9086220" cy="682023"/>
      </dsp:txXfrm>
    </dsp:sp>
    <dsp:sp modelId="{015EFC52-C410-4CC4-A2A8-BCFA5980F3D8}">
      <dsp:nvSpPr>
        <dsp:cNvPr id="0" name=""/>
        <dsp:cNvSpPr/>
      </dsp:nvSpPr>
      <dsp:spPr>
        <a:xfrm>
          <a:off x="113220" y="1055256"/>
          <a:ext cx="4326737" cy="30446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1200" smtClean="0"/>
            <a:t>El </a:t>
          </a:r>
          <a:r>
            <a:rPr lang="tr-TR" sz="1600" b="1" kern="1200" dirty="0" smtClean="0"/>
            <a:t>&amp; ayak bakımı</a:t>
          </a:r>
          <a:endParaRPr lang="en-US" sz="1600" kern="1200" dirty="0"/>
        </a:p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kern="1200" dirty="0" smtClean="0"/>
            <a:t>Manikür ve pedikür</a:t>
          </a:r>
        </a:p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600" kern="1200" dirty="0" smtClean="0"/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1200" dirty="0" smtClean="0"/>
            <a:t>Değerlendirme &amp;Tedavi</a:t>
          </a:r>
          <a:endParaRPr lang="tr-TR" sz="1600" b="0" kern="1200" dirty="0" smtClean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0" kern="1200" dirty="0" err="1" smtClean="0"/>
            <a:t>Plantar</a:t>
          </a:r>
          <a:r>
            <a:rPr lang="tr-TR" sz="1600" b="0" kern="1200" dirty="0" smtClean="0"/>
            <a:t> </a:t>
          </a:r>
          <a:r>
            <a:rPr lang="tr-TR" sz="1600" b="0" kern="1200" dirty="0" err="1" smtClean="0"/>
            <a:t>hiperkeratoz</a:t>
          </a:r>
          <a:endParaRPr lang="tr-TR" sz="1600" b="0" kern="1200" dirty="0" smtClean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0" kern="1200" dirty="0" smtClean="0"/>
            <a:t>Nasır</a:t>
          </a:r>
        </a:p>
      </dsp:txBody>
      <dsp:txXfrm>
        <a:off x="113220" y="1055256"/>
        <a:ext cx="4326737" cy="3044623"/>
      </dsp:txXfrm>
    </dsp:sp>
    <dsp:sp modelId="{9CCD9DC0-F796-4902-9A6F-02BA75DFD1D2}">
      <dsp:nvSpPr>
        <dsp:cNvPr id="0" name=""/>
        <dsp:cNvSpPr/>
      </dsp:nvSpPr>
      <dsp:spPr>
        <a:xfrm>
          <a:off x="4412347" y="454530"/>
          <a:ext cx="5093717" cy="136404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16542" numCol="1" spcCol="1270" anchor="b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Tedavi Sırasında</a:t>
          </a:r>
        </a:p>
      </dsp:txBody>
      <dsp:txXfrm>
        <a:off x="4412347" y="795541"/>
        <a:ext cx="4752706" cy="682023"/>
      </dsp:txXfrm>
    </dsp:sp>
    <dsp:sp modelId="{E8E75CCB-575E-416E-97F5-928D1221F4BD}">
      <dsp:nvSpPr>
        <dsp:cNvPr id="0" name=""/>
        <dsp:cNvSpPr/>
      </dsp:nvSpPr>
      <dsp:spPr>
        <a:xfrm>
          <a:off x="4439958" y="1509786"/>
          <a:ext cx="4326737" cy="30446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1200" smtClean="0"/>
            <a:t>Basınç </a:t>
          </a:r>
          <a:r>
            <a:rPr lang="tr-TR" sz="1600" b="1" kern="1200" dirty="0" smtClean="0"/>
            <a:t>Önlenmeli</a:t>
          </a:r>
        </a:p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kern="1200" dirty="0" smtClean="0"/>
            <a:t>Rahat, yumuşak ayakkabı</a:t>
          </a:r>
        </a:p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600" kern="1200" dirty="0" smtClean="0"/>
        </a:p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1200" dirty="0" smtClean="0"/>
            <a:t>El &amp; ayak bakımı</a:t>
          </a:r>
        </a:p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kern="1200" dirty="0" smtClean="0"/>
            <a:t>Soğuk</a:t>
          </a:r>
          <a:r>
            <a:rPr lang="tr-TR" sz="1600" kern="1200" baseline="0" dirty="0" smtClean="0"/>
            <a:t> su</a:t>
          </a:r>
          <a:endParaRPr lang="tr-TR" sz="1600" kern="1200" dirty="0" smtClean="0"/>
        </a:p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kern="1200" dirty="0" smtClean="0"/>
            <a:t>Yumuşatıcı</a:t>
          </a:r>
          <a:r>
            <a:rPr lang="tr-TR" sz="1600" kern="1200" baseline="0" dirty="0" smtClean="0"/>
            <a:t> krem</a:t>
          </a:r>
        </a:p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kern="1200" dirty="0" smtClean="0"/>
            <a:t>Ayaklar ılık yada </a:t>
          </a:r>
          <a:r>
            <a:rPr lang="tr-TR" sz="1600" kern="1200" dirty="0" err="1" smtClean="0"/>
            <a:t>Epsom</a:t>
          </a:r>
          <a:r>
            <a:rPr lang="tr-TR" sz="1600" kern="1200" dirty="0" smtClean="0"/>
            <a:t> tuzu (İngiliz tuzu) katılmış suda bekletilmeli</a:t>
          </a:r>
        </a:p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600" kern="1200" dirty="0" smtClean="0"/>
        </a:p>
        <a:p>
          <a:pPr lvl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600" b="1" kern="1200" dirty="0" err="1" smtClean="0"/>
            <a:t>Profilaktik</a:t>
          </a:r>
          <a:r>
            <a:rPr lang="tr-TR" sz="1600" b="1" kern="1200" dirty="0" smtClean="0"/>
            <a:t> Tedavi </a:t>
          </a:r>
        </a:p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kern="1200" dirty="0" err="1" smtClean="0"/>
            <a:t>Pyridoxine</a:t>
          </a:r>
          <a:r>
            <a:rPr lang="tr-TR" sz="1600" kern="1200" baseline="0" dirty="0" smtClean="0"/>
            <a:t> 50-150 mg/gün (</a:t>
          </a:r>
          <a:r>
            <a:rPr lang="tr-TR" sz="1600" kern="1200" dirty="0" smtClean="0"/>
            <a:t>KT ilişkili EAS sonuçları)</a:t>
          </a:r>
          <a:endParaRPr lang="tr-TR" sz="1600" b="1" kern="1200" dirty="0" smtClean="0"/>
        </a:p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tr-TR" sz="1600" b="1" kern="1200" dirty="0" smtClean="0"/>
        </a:p>
      </dsp:txBody>
      <dsp:txXfrm>
        <a:off x="4439958" y="1509786"/>
        <a:ext cx="4326737" cy="30446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FE5A2-28CA-1E49-97CF-7796EF9D79E4}">
      <dsp:nvSpPr>
        <dsp:cNvPr id="0" name=""/>
        <dsp:cNvSpPr/>
      </dsp:nvSpPr>
      <dsp:spPr>
        <a:xfrm>
          <a:off x="8430" y="0"/>
          <a:ext cx="2519688" cy="44588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Grad</a:t>
          </a:r>
          <a:r>
            <a:rPr lang="tr-T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1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tr-TR" sz="1600" b="1" kern="1200" dirty="0" smtClean="0">
            <a:latin typeface="+mn-lt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1" kern="1200" dirty="0" smtClean="0">
              <a:latin typeface="+mn-lt"/>
            </a:rPr>
            <a:t>Dermatoloji görüşü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tr-TR" sz="1600" kern="1200" dirty="0" smtClean="0">
            <a:latin typeface="+mn-lt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1" kern="1200" dirty="0" err="1" smtClean="0">
              <a:latin typeface="+mn-lt"/>
            </a:rPr>
            <a:t>Parastezi</a:t>
          </a:r>
          <a:r>
            <a:rPr lang="tr-TR" sz="1600" kern="1200" dirty="0" smtClean="0">
              <a:latin typeface="+mn-lt"/>
            </a:rPr>
            <a:t>: koruyucu önlem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tr-TR" sz="1600" b="1" kern="1200" dirty="0" smtClean="0">
            <a:latin typeface="+mn-lt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1" kern="1200" dirty="0" err="1" smtClean="0">
              <a:latin typeface="+mn-lt"/>
            </a:rPr>
            <a:t>Keratolitik</a:t>
          </a:r>
          <a:r>
            <a:rPr lang="tr-TR" sz="1600" b="1" kern="1200" dirty="0" smtClean="0">
              <a:latin typeface="+mn-lt"/>
            </a:rPr>
            <a:t> tedavi:</a:t>
          </a: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kern="1200" dirty="0" smtClean="0">
              <a:latin typeface="+mn-lt"/>
            </a:rPr>
            <a:t>%40 üre / salisilik asit içeren </a:t>
          </a:r>
          <a:r>
            <a:rPr lang="tr-TR" sz="1600" kern="1200" dirty="0" err="1" smtClean="0">
              <a:latin typeface="+mn-lt"/>
            </a:rPr>
            <a:t>pomad</a:t>
          </a:r>
          <a:endParaRPr lang="tr-TR" sz="1600" b="1" kern="1200" dirty="0" smtClean="0">
            <a:latin typeface="+mn-lt"/>
          </a:endParaRP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kern="1200" dirty="0" smtClean="0">
              <a:latin typeface="+mn-lt"/>
            </a:rPr>
            <a:t>Yumuşatıcı krem</a:t>
          </a:r>
          <a:endParaRPr lang="tr-TR" sz="1600" b="1" kern="1200" dirty="0" smtClean="0">
            <a:latin typeface="+mn-lt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tr-TR" sz="1600" b="1" kern="1200" dirty="0" smtClean="0">
            <a:latin typeface="+mn-lt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1" kern="1200" dirty="0" smtClean="0">
              <a:latin typeface="+mn-lt"/>
            </a:rPr>
            <a:t>Rahatlığı sağlamak</a:t>
          </a: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kern="1200" dirty="0" smtClean="0">
              <a:latin typeface="+mn-lt"/>
            </a:rPr>
            <a:t>Ayakkabı içine jel</a:t>
          </a:r>
          <a:endParaRPr lang="tr-TR" sz="1600" b="1" kern="1200" dirty="0" smtClean="0">
            <a:latin typeface="+mn-lt"/>
          </a:endParaRP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kern="1200" dirty="0" smtClean="0">
              <a:latin typeface="+mn-lt"/>
            </a:rPr>
            <a:t>Ağrı: analjezik, soğuk uygulama</a:t>
          </a: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kern="1200" dirty="0" smtClean="0">
              <a:latin typeface="+mn-lt"/>
            </a:rPr>
            <a:t>Yanık kremi</a:t>
          </a:r>
        </a:p>
      </dsp:txBody>
      <dsp:txXfrm>
        <a:off x="82229" y="73799"/>
        <a:ext cx="2372090" cy="4311219"/>
      </dsp:txXfrm>
    </dsp:sp>
    <dsp:sp modelId="{3B3A273A-C9B6-5947-BB5C-C0A6313BC793}">
      <dsp:nvSpPr>
        <dsp:cNvPr id="0" name=""/>
        <dsp:cNvSpPr/>
      </dsp:nvSpPr>
      <dsp:spPr>
        <a:xfrm>
          <a:off x="2780087" y="1916967"/>
          <a:ext cx="534173" cy="624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000" kern="1200">
            <a:latin typeface="+mn-lt"/>
          </a:endParaRPr>
        </a:p>
      </dsp:txBody>
      <dsp:txXfrm>
        <a:off x="2780087" y="2041943"/>
        <a:ext cx="373921" cy="374930"/>
      </dsp:txXfrm>
    </dsp:sp>
    <dsp:sp modelId="{AB28CAF1-7DA6-E64E-A985-C3C0FCD8350B}">
      <dsp:nvSpPr>
        <dsp:cNvPr id="0" name=""/>
        <dsp:cNvSpPr/>
      </dsp:nvSpPr>
      <dsp:spPr>
        <a:xfrm>
          <a:off x="3535993" y="0"/>
          <a:ext cx="2519688" cy="445881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Grad</a:t>
          </a:r>
          <a:r>
            <a:rPr lang="tr-T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2</a:t>
          </a:r>
          <a:endParaRPr lang="tr-T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tr-TR" sz="1600" b="0" kern="1200" dirty="0">
            <a:effectLst/>
            <a:latin typeface="+mn-lt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Grad</a:t>
          </a:r>
          <a:r>
            <a:rPr lang="tr-T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1 önlemler</a:t>
          </a:r>
          <a:r>
            <a:rPr lang="tr-TR" sz="1600" b="1" kern="1200" dirty="0" smtClean="0">
              <a:effectLst/>
              <a:latin typeface="+mn-lt"/>
            </a:rPr>
            <a:t> </a:t>
          </a:r>
          <a:r>
            <a:rPr lang="tr-TR" sz="1600" b="0" kern="1200" dirty="0" smtClean="0">
              <a:effectLst/>
              <a:latin typeface="+mn-lt"/>
            </a:rPr>
            <a:t>+</a:t>
          </a:r>
          <a:endParaRPr lang="tr-TR" sz="1600" b="0" kern="1200" dirty="0">
            <a:effectLst/>
            <a:latin typeface="+mn-lt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tr-TR" sz="1600" b="0" kern="1200" dirty="0">
            <a:effectLst/>
            <a:latin typeface="+mn-lt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SO</a:t>
          </a:r>
          <a:endParaRPr lang="tr-T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0" kern="1200" dirty="0" smtClean="0">
              <a:effectLst/>
              <a:latin typeface="+mn-lt"/>
            </a:rPr>
            <a:t>Tedavi dozu %50</a:t>
          </a:r>
          <a:r>
            <a:rPr lang="tr-T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/>
            </a:rPr>
            <a:t></a:t>
          </a:r>
          <a:r>
            <a:rPr lang="tr-TR" sz="1600" b="0" kern="1200" dirty="0" smtClean="0">
              <a:effectLst/>
              <a:latin typeface="+mn-lt"/>
            </a:rPr>
            <a:t> 400 mg/gün</a:t>
          </a:r>
          <a:endParaRPr lang="tr-TR" sz="1600" b="0" kern="1200" dirty="0">
            <a:effectLst/>
            <a:latin typeface="+mn-lt"/>
          </a:endParaRP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kern="1200" dirty="0" err="1" smtClean="0">
              <a:latin typeface="+mn-lt"/>
            </a:rPr>
            <a:t>Toksite</a:t>
          </a:r>
          <a:r>
            <a:rPr lang="tr-TR" sz="1600" kern="1200" dirty="0" smtClean="0">
              <a:latin typeface="+mn-lt"/>
            </a:rPr>
            <a:t> </a:t>
          </a:r>
          <a:r>
            <a:rPr lang="tr-TR" sz="1600" kern="1200" dirty="0" smtClean="0">
              <a:latin typeface="+mn-lt"/>
              <a:sym typeface="Wingdings"/>
            </a:rPr>
            <a:t>azalmaz </a:t>
          </a:r>
          <a:r>
            <a:rPr lang="tr-TR" sz="1600" kern="1200" dirty="0" smtClean="0">
              <a:latin typeface="+mn-lt"/>
            </a:rPr>
            <a:t>ise ilaç kesilir</a:t>
          </a:r>
          <a:endParaRPr lang="tr-TR" sz="1600" b="0" kern="1200" dirty="0">
            <a:effectLst/>
            <a:latin typeface="+mn-lt"/>
          </a:endParaRP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kern="1200" dirty="0" err="1" smtClean="0">
              <a:latin typeface="+mn-lt"/>
            </a:rPr>
            <a:t>Toksite</a:t>
          </a:r>
          <a:r>
            <a:rPr lang="tr-TR" sz="1600" kern="1200" dirty="0" smtClean="0">
              <a:latin typeface="+mn-lt"/>
            </a:rPr>
            <a:t> </a:t>
          </a:r>
          <a:r>
            <a:rPr lang="tr-TR" sz="1600" kern="1200" dirty="0" smtClean="0">
              <a:latin typeface="+mn-lt"/>
              <a:sym typeface="Wingdings"/>
            </a:rPr>
            <a:t>artmaz </a:t>
          </a:r>
          <a:r>
            <a:rPr lang="tr-TR" sz="1600" kern="1200" dirty="0" smtClean="0">
              <a:latin typeface="+mn-lt"/>
            </a:rPr>
            <a:t>ise tam doz</a:t>
          </a:r>
          <a:endParaRPr lang="tr-TR" sz="1600" b="0" kern="1200" dirty="0">
            <a:effectLst/>
            <a:latin typeface="+mn-lt"/>
          </a:endParaRP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tr-TR" sz="1600" b="0" kern="1200" dirty="0">
            <a:effectLst/>
            <a:latin typeface="+mn-lt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SU</a:t>
          </a:r>
          <a:endParaRPr lang="tr-T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0" kern="1200" dirty="0" smtClean="0">
              <a:effectLst/>
              <a:latin typeface="+mn-lt"/>
            </a:rPr>
            <a:t>İlaç kesilir </a:t>
          </a:r>
          <a:endParaRPr lang="tr-TR" sz="1600" b="0" kern="1200" dirty="0">
            <a:effectLst/>
            <a:latin typeface="+mn-lt"/>
          </a:endParaRP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0" kern="1200" dirty="0" smtClean="0">
              <a:effectLst/>
              <a:latin typeface="+mn-lt"/>
            </a:rPr>
            <a:t>İlaç gece alınmalı</a:t>
          </a:r>
          <a:endParaRPr lang="tr-TR" sz="1600" b="0" kern="1200" dirty="0">
            <a:effectLst/>
            <a:latin typeface="+mn-lt"/>
          </a:endParaRPr>
        </a:p>
      </dsp:txBody>
      <dsp:txXfrm>
        <a:off x="3609792" y="73799"/>
        <a:ext cx="2372090" cy="4311219"/>
      </dsp:txXfrm>
    </dsp:sp>
    <dsp:sp modelId="{123B2BE9-4EEB-5E44-80D7-59585B8930A8}">
      <dsp:nvSpPr>
        <dsp:cNvPr id="0" name=""/>
        <dsp:cNvSpPr/>
      </dsp:nvSpPr>
      <dsp:spPr>
        <a:xfrm>
          <a:off x="6307650" y="1916967"/>
          <a:ext cx="534173" cy="624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tr-TR" sz="1000" kern="1200">
            <a:latin typeface="+mn-lt"/>
          </a:endParaRPr>
        </a:p>
      </dsp:txBody>
      <dsp:txXfrm>
        <a:off x="6307650" y="2041943"/>
        <a:ext cx="373921" cy="374930"/>
      </dsp:txXfrm>
    </dsp:sp>
    <dsp:sp modelId="{311F1FB6-1CB0-7A45-A3BB-C09C185BFE15}">
      <dsp:nvSpPr>
        <dsp:cNvPr id="0" name=""/>
        <dsp:cNvSpPr/>
      </dsp:nvSpPr>
      <dsp:spPr>
        <a:xfrm>
          <a:off x="7063556" y="0"/>
          <a:ext cx="2519688" cy="445881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Grad</a:t>
          </a:r>
          <a:r>
            <a:rPr lang="tr-T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3</a:t>
          </a:r>
          <a:endParaRPr lang="tr-T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tr-TR" sz="1600" b="0" kern="1200" dirty="0">
            <a:effectLst/>
            <a:latin typeface="+mn-lt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SO</a:t>
          </a:r>
          <a:endParaRPr lang="tr-TR" sz="1600" b="0" kern="1200" dirty="0">
            <a:effectLst/>
            <a:latin typeface="+mn-lt"/>
          </a:endParaRP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0" kern="1200" dirty="0" err="1" smtClean="0">
              <a:effectLst/>
              <a:latin typeface="+mn-lt"/>
            </a:rPr>
            <a:t>Pyridoxine</a:t>
          </a:r>
          <a:r>
            <a:rPr lang="tr-TR" sz="1600" b="0" kern="1200" dirty="0" smtClean="0">
              <a:effectLst/>
              <a:latin typeface="+mn-lt"/>
            </a:rPr>
            <a:t> 50-150 mg/gün</a:t>
          </a:r>
          <a:endParaRPr lang="tr-TR" sz="1600" b="0" kern="1200" dirty="0">
            <a:effectLst/>
            <a:latin typeface="+mn-lt"/>
          </a:endParaRP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0" kern="1200" dirty="0" smtClean="0">
              <a:effectLst/>
              <a:latin typeface="+mn-lt"/>
            </a:rPr>
            <a:t>İlaca 1 hafta ara</a:t>
          </a:r>
          <a:endParaRPr lang="tr-TR" sz="1600" b="0" kern="1200" dirty="0">
            <a:effectLst/>
            <a:latin typeface="+mn-lt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kern="1200" dirty="0" err="1" smtClean="0">
              <a:effectLst/>
              <a:latin typeface="+mn-lt"/>
            </a:rPr>
            <a:t>Grad</a:t>
          </a:r>
          <a:r>
            <a:rPr lang="tr-TR" sz="1600" b="0" kern="1200" dirty="0" smtClean="0">
              <a:effectLst/>
              <a:latin typeface="+mn-lt"/>
            </a:rPr>
            <a:t> 0-1  olur ise doz %50</a:t>
          </a:r>
          <a:r>
            <a:rPr lang="tr-TR" sz="1600" b="0" kern="1200" dirty="0" smtClean="0">
              <a:effectLst/>
              <a:latin typeface="+mn-lt"/>
              <a:sym typeface="Wingdings"/>
            </a:rPr>
            <a:t> ilaca devam</a:t>
          </a:r>
          <a:endParaRPr lang="tr-TR" sz="1600" b="0" kern="1200" dirty="0">
            <a:effectLst/>
            <a:latin typeface="+mn-lt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kern="1200" dirty="0" err="1" smtClean="0">
              <a:effectLst/>
              <a:latin typeface="+mn-lt"/>
            </a:rPr>
            <a:t>Toksite</a:t>
          </a:r>
          <a:r>
            <a:rPr lang="tr-TR" sz="1600" b="0" kern="1200" dirty="0" smtClean="0">
              <a:effectLst/>
              <a:latin typeface="+mn-lt"/>
            </a:rPr>
            <a:t> </a:t>
          </a:r>
          <a:r>
            <a:rPr lang="tr-TR" sz="1600" b="0" kern="1200" dirty="0" smtClean="0">
              <a:effectLst/>
              <a:latin typeface="+mn-lt"/>
              <a:sym typeface="Wingdings"/>
            </a:rPr>
            <a:t>artmaz </a:t>
          </a:r>
          <a:r>
            <a:rPr lang="tr-TR" sz="1600" b="0" kern="1200" dirty="0" smtClean="0">
              <a:effectLst/>
              <a:latin typeface="+mn-lt"/>
            </a:rPr>
            <a:t>ise tam doz</a:t>
          </a:r>
          <a:endParaRPr lang="tr-TR" sz="1600" b="0" kern="1200" dirty="0">
            <a:effectLst/>
            <a:latin typeface="+mn-lt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tr-TR" sz="1600" b="0" kern="1200" dirty="0">
            <a:effectLst/>
            <a:latin typeface="+mn-lt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SU</a:t>
          </a:r>
          <a:endParaRPr lang="tr-T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342900" lvl="2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r-TR" sz="1600" b="0" kern="1200" dirty="0" err="1" smtClean="0">
              <a:effectLst/>
              <a:latin typeface="+mn-lt"/>
            </a:rPr>
            <a:t>Hidrocoloid</a:t>
          </a:r>
          <a:r>
            <a:rPr lang="tr-TR" sz="1600" b="0" kern="1200" dirty="0" smtClean="0">
              <a:effectLst/>
              <a:latin typeface="+mn-lt"/>
            </a:rPr>
            <a:t> bandaj</a:t>
          </a:r>
          <a:endParaRPr lang="tr-TR" sz="1600" b="0" kern="1200" dirty="0">
            <a:effectLst/>
            <a:latin typeface="+mn-lt"/>
          </a:endParaRPr>
        </a:p>
      </dsp:txBody>
      <dsp:txXfrm>
        <a:off x="7137355" y="73799"/>
        <a:ext cx="2372090" cy="4311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E1FDE8F-0F5D-4BE8-83FD-D24FA313E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4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5825" y="695325"/>
            <a:ext cx="521335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92B3A4-40D3-466E-9589-515389067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0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6656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58D38-6EC9-4EF7-A802-25DBE1E38282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97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000" b="1" dirty="0" err="1" smtClean="0">
                <a:solidFill>
                  <a:srgbClr val="FF0000"/>
                </a:solidFill>
              </a:rPr>
              <a:t>Grad</a:t>
            </a:r>
            <a:r>
              <a:rPr lang="tr-TR" sz="1000" b="1" dirty="0" smtClean="0">
                <a:solidFill>
                  <a:srgbClr val="FF0000"/>
                </a:solidFill>
              </a:rPr>
              <a:t> 1-2 </a:t>
            </a:r>
            <a:r>
              <a:rPr lang="tr-TR" b="1" dirty="0" smtClean="0">
                <a:solidFill>
                  <a:srgbClr val="FF0000"/>
                </a:solidFill>
              </a:rPr>
              <a:t>komplikasyonsuz</a:t>
            </a:r>
          </a:p>
          <a:p>
            <a:pPr eaLnBrk="1" fontAlgn="auto" hangingPunct="1">
              <a:spcBef>
                <a:spcPts val="609"/>
              </a:spcBef>
              <a:spcAft>
                <a:spcPts val="0"/>
              </a:spcAft>
              <a:defRPr/>
            </a:pPr>
            <a:r>
              <a:rPr lang="tr-TR" sz="1000" dirty="0" smtClean="0">
                <a:solidFill>
                  <a:schemeClr val="dk1"/>
                </a:solidFill>
              </a:rPr>
              <a:t>• Laktoz içeren tüm gıdalar yasaklama</a:t>
            </a:r>
          </a:p>
          <a:p>
            <a:pPr eaLnBrk="1" fontAlgn="auto" hangingPunct="1">
              <a:spcBef>
                <a:spcPts val="609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dk1"/>
                </a:solidFill>
              </a:rPr>
              <a:t>• </a:t>
            </a:r>
            <a:r>
              <a:rPr lang="tr-TR" sz="1000" dirty="0" smtClean="0">
                <a:solidFill>
                  <a:schemeClr val="dk1"/>
                </a:solidFill>
              </a:rPr>
              <a:t>Günde</a:t>
            </a:r>
            <a:r>
              <a:rPr lang="en-US" sz="1000" dirty="0" smtClean="0">
                <a:solidFill>
                  <a:schemeClr val="dk1"/>
                </a:solidFill>
              </a:rPr>
              <a:t> 8 </a:t>
            </a:r>
            <a:r>
              <a:rPr lang="tr-TR" sz="1000" dirty="0" smtClean="0">
                <a:solidFill>
                  <a:schemeClr val="dk1"/>
                </a:solidFill>
              </a:rPr>
              <a:t>-</a:t>
            </a:r>
            <a:r>
              <a:rPr lang="en-US" sz="1000" dirty="0" smtClean="0">
                <a:solidFill>
                  <a:schemeClr val="dk1"/>
                </a:solidFill>
              </a:rPr>
              <a:t> 10 </a:t>
            </a:r>
            <a:r>
              <a:rPr lang="tr-TR" sz="1000" dirty="0" smtClean="0">
                <a:solidFill>
                  <a:schemeClr val="dk1"/>
                </a:solidFill>
              </a:rPr>
              <a:t>bardak su </a:t>
            </a:r>
            <a:endParaRPr lang="en-US" sz="1000" dirty="0" smtClean="0">
              <a:solidFill>
                <a:schemeClr val="dk1"/>
              </a:solidFill>
            </a:endParaRPr>
          </a:p>
          <a:p>
            <a:pPr eaLnBrk="1" fontAlgn="auto" hangingPunct="1">
              <a:spcBef>
                <a:spcPts val="609"/>
              </a:spcBef>
              <a:spcAft>
                <a:spcPts val="0"/>
              </a:spcAft>
              <a:defRPr/>
            </a:pPr>
            <a:r>
              <a:rPr lang="tr-TR" sz="1000" dirty="0" smtClean="0">
                <a:solidFill>
                  <a:schemeClr val="dk1"/>
                </a:solidFill>
              </a:rPr>
              <a:t>• Az miktarda sık beslenme</a:t>
            </a:r>
          </a:p>
          <a:p>
            <a:pPr eaLnBrk="1" fontAlgn="auto" hangingPunct="1">
              <a:spcBef>
                <a:spcPts val="609"/>
              </a:spcBef>
              <a:spcAft>
                <a:spcPts val="0"/>
              </a:spcAft>
              <a:defRPr/>
            </a:pPr>
            <a:r>
              <a:rPr lang="tr-TR" sz="1000" b="1" dirty="0" err="1" smtClean="0">
                <a:solidFill>
                  <a:srgbClr val="FF0000"/>
                </a:solidFill>
              </a:rPr>
              <a:t>Grad</a:t>
            </a:r>
            <a:r>
              <a:rPr lang="tr-TR" sz="1000" b="1" dirty="0" smtClean="0">
                <a:solidFill>
                  <a:srgbClr val="FF0000"/>
                </a:solidFill>
              </a:rPr>
              <a:t> 2</a:t>
            </a:r>
          </a:p>
          <a:p>
            <a:pPr marL="180599" indent="-180599" eaLnBrk="1" fontAlgn="auto" hangingPunct="1">
              <a:spcBef>
                <a:spcPts val="609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dk1"/>
                </a:solidFill>
              </a:rPr>
              <a:t>• </a:t>
            </a:r>
            <a:r>
              <a:rPr lang="tr-TR" sz="1400" dirty="0" smtClean="0">
                <a:solidFill>
                  <a:schemeClr val="dk1"/>
                </a:solidFill>
              </a:rPr>
              <a:t>KT atlanmalı ve </a:t>
            </a:r>
            <a:r>
              <a:rPr lang="en-US" sz="1400" dirty="0" err="1" smtClean="0">
                <a:solidFill>
                  <a:schemeClr val="dk1"/>
                </a:solidFill>
              </a:rPr>
              <a:t>lapatinib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tr-TR" sz="1400" dirty="0" smtClean="0">
                <a:solidFill>
                  <a:schemeClr val="dk1"/>
                </a:solidFill>
              </a:rPr>
              <a:t>dozu azaltılmalı</a:t>
            </a:r>
            <a:endParaRPr lang="en-US" sz="1400" dirty="0" smtClean="0">
              <a:solidFill>
                <a:schemeClr val="dk1"/>
              </a:solidFill>
            </a:endParaRPr>
          </a:p>
          <a:p>
            <a:pPr marL="180599" indent="-180599" eaLnBrk="1" fontAlgn="auto" hangingPunct="1">
              <a:spcBef>
                <a:spcPts val="609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dk1"/>
                </a:solidFill>
              </a:rPr>
              <a:t>• </a:t>
            </a:r>
            <a:r>
              <a:rPr lang="tr-TR" sz="1400" dirty="0" smtClean="0">
                <a:solidFill>
                  <a:schemeClr val="dk1"/>
                </a:solidFill>
              </a:rPr>
              <a:t>L</a:t>
            </a:r>
            <a:r>
              <a:rPr lang="en-US" sz="1400" dirty="0" err="1" smtClean="0">
                <a:solidFill>
                  <a:schemeClr val="dk1"/>
                </a:solidFill>
              </a:rPr>
              <a:t>operamide</a:t>
            </a:r>
            <a:r>
              <a:rPr lang="tr-TR" sz="1400" dirty="0" smtClean="0">
                <a:solidFill>
                  <a:schemeClr val="dk1"/>
                </a:solidFill>
              </a:rPr>
              <a:t> başlanmalı</a:t>
            </a:r>
            <a:r>
              <a:rPr lang="en-US" sz="1400" dirty="0" smtClean="0">
                <a:solidFill>
                  <a:schemeClr val="dk1"/>
                </a:solidFill>
              </a:rPr>
              <a:t>: </a:t>
            </a:r>
            <a:r>
              <a:rPr lang="tr-TR" sz="1400" dirty="0" smtClean="0">
                <a:solidFill>
                  <a:schemeClr val="dk1"/>
                </a:solidFill>
              </a:rPr>
              <a:t>ilk </a:t>
            </a:r>
            <a:r>
              <a:rPr lang="en-US" sz="1400" dirty="0" smtClean="0">
                <a:solidFill>
                  <a:schemeClr val="dk1"/>
                </a:solidFill>
              </a:rPr>
              <a:t>4 mg, </a:t>
            </a:r>
            <a:r>
              <a:rPr lang="tr-TR" sz="1400" dirty="0" smtClean="0">
                <a:solidFill>
                  <a:schemeClr val="dk1"/>
                </a:solidFill>
              </a:rPr>
              <a:t>sonra 4 h bir /her dışkılamada </a:t>
            </a:r>
            <a:r>
              <a:rPr lang="en-US" sz="1400" dirty="0" smtClean="0">
                <a:solidFill>
                  <a:schemeClr val="dk1"/>
                </a:solidFill>
              </a:rPr>
              <a:t>2 mg </a:t>
            </a:r>
          </a:p>
          <a:p>
            <a:pPr marL="638546" lvl="1" indent="-174149" eaLnBrk="1" fontAlgn="auto" hangingPunct="1">
              <a:spcBef>
                <a:spcPts val="609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dk1"/>
                </a:solidFill>
              </a:rPr>
              <a:t>– </a:t>
            </a:r>
            <a:r>
              <a:rPr lang="tr-TR" sz="1400" dirty="0" smtClean="0">
                <a:solidFill>
                  <a:schemeClr val="dk1"/>
                </a:solidFill>
              </a:rPr>
              <a:t>12 saat boyunca </a:t>
            </a:r>
            <a:r>
              <a:rPr lang="tr-TR" sz="1400" dirty="0" err="1" smtClean="0">
                <a:solidFill>
                  <a:schemeClr val="dk1"/>
                </a:solidFill>
              </a:rPr>
              <a:t>diyaresiz</a:t>
            </a:r>
            <a:r>
              <a:rPr lang="tr-TR" sz="1400" dirty="0" smtClean="0">
                <a:solidFill>
                  <a:schemeClr val="dk1"/>
                </a:solidFill>
              </a:rPr>
              <a:t> donem oluncaya kadar  </a:t>
            </a:r>
            <a:r>
              <a:rPr lang="en-US" sz="1400" dirty="0" err="1" smtClean="0">
                <a:solidFill>
                  <a:schemeClr val="dk1"/>
                </a:solidFill>
              </a:rPr>
              <a:t>loperamide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  <a:r>
              <a:rPr lang="tr-TR" sz="1400" dirty="0" smtClean="0">
                <a:solidFill>
                  <a:schemeClr val="dk1"/>
                </a:solidFill>
              </a:rPr>
              <a:t>devam</a:t>
            </a:r>
          </a:p>
          <a:p>
            <a:pPr marL="174149" indent="-174149" eaLnBrk="1" fontAlgn="auto" hangingPunct="1">
              <a:spcBef>
                <a:spcPts val="609"/>
              </a:spcBef>
              <a:spcAft>
                <a:spcPts val="0"/>
              </a:spcAft>
              <a:defRPr/>
            </a:pPr>
            <a:r>
              <a:rPr lang="tr-TR" sz="1400" b="1" dirty="0" err="1" smtClean="0">
                <a:solidFill>
                  <a:srgbClr val="FF0000"/>
                </a:solidFill>
              </a:rPr>
              <a:t>Grad</a:t>
            </a:r>
            <a:r>
              <a:rPr lang="tr-TR" sz="1400" b="1" dirty="0" smtClean="0">
                <a:solidFill>
                  <a:srgbClr val="FF0000"/>
                </a:solidFill>
              </a:rPr>
              <a:t> 3-4 yada </a:t>
            </a:r>
            <a:r>
              <a:rPr lang="tr-TR" sz="1400" b="1" dirty="0" err="1" smtClean="0">
                <a:solidFill>
                  <a:srgbClr val="FF0000"/>
                </a:solidFill>
              </a:rPr>
              <a:t>Grad</a:t>
            </a:r>
            <a:r>
              <a:rPr lang="tr-TR" sz="1400" b="1" dirty="0" smtClean="0">
                <a:solidFill>
                  <a:srgbClr val="FF0000"/>
                </a:solidFill>
              </a:rPr>
              <a:t> 1-2 </a:t>
            </a:r>
            <a:r>
              <a:rPr lang="tr-TR" sz="1100" b="1" dirty="0" smtClean="0">
                <a:solidFill>
                  <a:srgbClr val="FF0000"/>
                </a:solidFill>
              </a:rPr>
              <a:t>komplikasyonlu</a:t>
            </a:r>
            <a:endParaRPr lang="tr-TR" sz="1100" b="1" baseline="30000" dirty="0" smtClean="0">
              <a:solidFill>
                <a:srgbClr val="FF0000"/>
              </a:solidFill>
            </a:endParaRPr>
          </a:p>
          <a:p>
            <a:pPr marL="180599" indent="-180599" eaLnBrk="1" fontAlgn="auto" hangingPunct="1">
              <a:spcBef>
                <a:spcPts val="609"/>
              </a:spcBef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dk1"/>
                </a:solidFill>
              </a:rPr>
              <a:t>• </a:t>
            </a:r>
            <a:r>
              <a:rPr lang="tr-TR" sz="1800" dirty="0" err="1" smtClean="0">
                <a:solidFill>
                  <a:schemeClr val="dk1"/>
                </a:solidFill>
              </a:rPr>
              <a:t>Hospitalizasyon</a:t>
            </a:r>
            <a:endParaRPr lang="tr-TR" sz="1800" dirty="0" smtClean="0">
              <a:solidFill>
                <a:schemeClr val="dk1"/>
              </a:solidFill>
            </a:endParaRPr>
          </a:p>
          <a:p>
            <a:pPr marL="180599" indent="-180599" eaLnBrk="1" fontAlgn="auto" hangingPunct="1">
              <a:spcBef>
                <a:spcPts val="609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dk1"/>
                </a:solidFill>
              </a:rPr>
              <a:t>• </a:t>
            </a:r>
            <a:r>
              <a:rPr lang="tr-TR" sz="1800" dirty="0" smtClean="0">
                <a:solidFill>
                  <a:schemeClr val="dk1"/>
                </a:solidFill>
              </a:rPr>
              <a:t>O</a:t>
            </a:r>
            <a:r>
              <a:rPr lang="en-US" sz="1800" dirty="0" err="1" smtClean="0">
                <a:solidFill>
                  <a:schemeClr val="dk1"/>
                </a:solidFill>
              </a:rPr>
              <a:t>ctreotide</a:t>
            </a:r>
            <a:r>
              <a:rPr lang="en-US" sz="1800" dirty="0" smtClean="0">
                <a:solidFill>
                  <a:schemeClr val="dk1"/>
                </a:solidFill>
              </a:rPr>
              <a:t> [SC</a:t>
            </a:r>
            <a:r>
              <a:rPr lang="tr-TR" sz="1800" dirty="0" smtClean="0">
                <a:solidFill>
                  <a:schemeClr val="dk1"/>
                </a:solidFill>
              </a:rPr>
              <a:t>:</a:t>
            </a:r>
            <a:r>
              <a:rPr lang="en-US" sz="1800" dirty="0" smtClean="0">
                <a:solidFill>
                  <a:schemeClr val="dk1"/>
                </a:solidFill>
              </a:rPr>
              <a:t>100–150 </a:t>
            </a:r>
            <a:r>
              <a:rPr lang="en-US" sz="1800" dirty="0" err="1" smtClean="0">
                <a:solidFill>
                  <a:schemeClr val="dk1"/>
                </a:solidFill>
              </a:rPr>
              <a:t>lg</a:t>
            </a:r>
            <a:r>
              <a:rPr lang="en-US" sz="1800" dirty="0" smtClean="0">
                <a:solidFill>
                  <a:schemeClr val="dk1"/>
                </a:solidFill>
              </a:rPr>
              <a:t> BID </a:t>
            </a:r>
            <a:r>
              <a:rPr lang="tr-TR" sz="1800" dirty="0" smtClean="0">
                <a:solidFill>
                  <a:schemeClr val="dk1"/>
                </a:solidFill>
              </a:rPr>
              <a:t>,</a:t>
            </a:r>
            <a:r>
              <a:rPr lang="en-US" sz="1800" dirty="0" smtClean="0">
                <a:solidFill>
                  <a:schemeClr val="dk1"/>
                </a:solidFill>
              </a:rPr>
              <a:t> IV</a:t>
            </a:r>
            <a:r>
              <a:rPr lang="tr-TR" sz="1800" dirty="0" smtClean="0">
                <a:solidFill>
                  <a:schemeClr val="dk1"/>
                </a:solidFill>
              </a:rPr>
              <a:t>: </a:t>
            </a:r>
            <a:r>
              <a:rPr lang="en-US" sz="1800" dirty="0" smtClean="0">
                <a:solidFill>
                  <a:schemeClr val="dk1"/>
                </a:solidFill>
              </a:rPr>
              <a:t>25–50 </a:t>
            </a:r>
            <a:r>
              <a:rPr lang="en-US" sz="1800" dirty="0" err="1" smtClean="0">
                <a:solidFill>
                  <a:schemeClr val="dk1"/>
                </a:solidFill>
              </a:rPr>
              <a:t>lg</a:t>
            </a:r>
            <a:r>
              <a:rPr lang="en-US" sz="1800" dirty="0" smtClean="0">
                <a:solidFill>
                  <a:schemeClr val="dk1"/>
                </a:solidFill>
              </a:rPr>
              <a:t>/h</a:t>
            </a:r>
            <a:r>
              <a:rPr lang="tr-TR" sz="1800" dirty="0" smtClean="0">
                <a:solidFill>
                  <a:schemeClr val="dk1"/>
                </a:solidFill>
              </a:rPr>
              <a:t>,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tr-TR" sz="1800" dirty="0" smtClean="0">
                <a:solidFill>
                  <a:schemeClr val="dk1"/>
                </a:solidFill>
              </a:rPr>
              <a:t>e</a:t>
            </a:r>
            <a:r>
              <a:rPr lang="en-US" sz="1800" dirty="0" err="1" smtClean="0">
                <a:solidFill>
                  <a:schemeClr val="dk1"/>
                </a:solidFill>
              </a:rPr>
              <a:t>ğer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dehidratasyon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şiddetli</a:t>
            </a:r>
            <a:r>
              <a:rPr lang="en-US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</a:rPr>
              <a:t>ise</a:t>
            </a:r>
            <a:r>
              <a:rPr lang="en-US" sz="1800" dirty="0" smtClean="0">
                <a:solidFill>
                  <a:schemeClr val="dk1"/>
                </a:solidFill>
              </a:rPr>
              <a:t>, </a:t>
            </a:r>
            <a:r>
              <a:rPr lang="en-US" sz="1800" dirty="0" err="1" smtClean="0">
                <a:solidFill>
                  <a:schemeClr val="dk1"/>
                </a:solidFill>
              </a:rPr>
              <a:t>doz</a:t>
            </a:r>
            <a:r>
              <a:rPr lang="en-US" sz="1800" dirty="0" smtClean="0">
                <a:solidFill>
                  <a:schemeClr val="dk1"/>
                </a:solidFill>
              </a:rPr>
              <a:t> 500 </a:t>
            </a:r>
            <a:r>
              <a:rPr lang="en-US" sz="1800" dirty="0" err="1" smtClean="0">
                <a:solidFill>
                  <a:schemeClr val="dk1"/>
                </a:solidFill>
              </a:rPr>
              <a:t>lg</a:t>
            </a:r>
            <a:r>
              <a:rPr lang="en-US" sz="1800" dirty="0" smtClean="0">
                <a:solidFill>
                  <a:schemeClr val="dk1"/>
                </a:solidFill>
              </a:rPr>
              <a:t> TID</a:t>
            </a:r>
            <a:r>
              <a:rPr lang="tr-TR" sz="1800" dirty="0" smtClean="0">
                <a:solidFill>
                  <a:schemeClr val="dk1"/>
                </a:solidFill>
              </a:rPr>
              <a:t> arttırılmalı</a:t>
            </a:r>
            <a:r>
              <a:rPr lang="en-US" sz="1800" dirty="0" smtClean="0">
                <a:solidFill>
                  <a:schemeClr val="dk1"/>
                </a:solidFill>
              </a:rPr>
              <a:t>]</a:t>
            </a:r>
          </a:p>
          <a:p>
            <a:pPr marL="180599" indent="-180599" eaLnBrk="1" fontAlgn="auto" hangingPunct="1">
              <a:spcBef>
                <a:spcPts val="609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dk1"/>
                </a:solidFill>
              </a:rPr>
              <a:t>• </a:t>
            </a:r>
            <a:r>
              <a:rPr lang="tr-TR" sz="1800" dirty="0" smtClean="0">
                <a:solidFill>
                  <a:schemeClr val="dk1"/>
                </a:solidFill>
              </a:rPr>
              <a:t>Gerekirse </a:t>
            </a:r>
          </a:p>
          <a:p>
            <a:pPr marL="180599" indent="-180599" eaLnBrk="1" fontAlgn="auto" hangingPunct="1">
              <a:spcBef>
                <a:spcPts val="609"/>
              </a:spcBef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dk1"/>
                </a:solidFill>
              </a:rPr>
              <a:t>	</a:t>
            </a:r>
            <a:r>
              <a:rPr lang="en-US" sz="1800" dirty="0" smtClean="0">
                <a:solidFill>
                  <a:schemeClr val="dk1"/>
                </a:solidFill>
              </a:rPr>
              <a:t>• </a:t>
            </a:r>
            <a:r>
              <a:rPr lang="tr-TR" sz="1800" dirty="0" smtClean="0">
                <a:solidFill>
                  <a:schemeClr val="dk1"/>
                </a:solidFill>
              </a:rPr>
              <a:t>IV sıvı desteği</a:t>
            </a:r>
            <a:endParaRPr lang="en-US" sz="1800" dirty="0" smtClean="0">
              <a:solidFill>
                <a:schemeClr val="dk1"/>
              </a:solidFill>
            </a:endParaRPr>
          </a:p>
          <a:p>
            <a:pPr marL="180599" indent="-180599" eaLnBrk="1" fontAlgn="auto" hangingPunct="1">
              <a:spcBef>
                <a:spcPts val="609"/>
              </a:spcBef>
              <a:spcAft>
                <a:spcPts val="0"/>
              </a:spcAft>
              <a:defRPr/>
            </a:pPr>
            <a:r>
              <a:rPr lang="tr-TR" sz="1800" dirty="0" smtClean="0">
                <a:solidFill>
                  <a:schemeClr val="dk1"/>
                </a:solidFill>
              </a:rPr>
              <a:t>	</a:t>
            </a:r>
            <a:r>
              <a:rPr lang="en-US" sz="1800" dirty="0" smtClean="0">
                <a:solidFill>
                  <a:schemeClr val="dk1"/>
                </a:solidFill>
              </a:rPr>
              <a:t>• </a:t>
            </a:r>
            <a:r>
              <a:rPr lang="tr-TR" sz="1800" dirty="0" err="1" smtClean="0">
                <a:solidFill>
                  <a:schemeClr val="dk1"/>
                </a:solidFill>
              </a:rPr>
              <a:t>Profilaktik</a:t>
            </a:r>
            <a:r>
              <a:rPr lang="tr-TR" sz="1800" dirty="0" smtClean="0">
                <a:solidFill>
                  <a:schemeClr val="dk1"/>
                </a:solidFill>
              </a:rPr>
              <a:t> antibiyotik </a:t>
            </a:r>
            <a:r>
              <a:rPr lang="en-US" sz="1800" dirty="0" smtClean="0">
                <a:solidFill>
                  <a:schemeClr val="dk1"/>
                </a:solidFill>
              </a:rPr>
              <a:t>(</a:t>
            </a:r>
            <a:r>
              <a:rPr lang="tr-TR" sz="1800" dirty="0" err="1" smtClean="0">
                <a:solidFill>
                  <a:schemeClr val="dk1"/>
                </a:solidFill>
              </a:rPr>
              <a:t>diyare</a:t>
            </a:r>
            <a:r>
              <a:rPr lang="tr-TR" sz="1800" dirty="0" smtClean="0">
                <a:solidFill>
                  <a:schemeClr val="dk1"/>
                </a:solidFill>
              </a:rPr>
              <a:t> &gt;</a:t>
            </a:r>
            <a:r>
              <a:rPr lang="en-US" sz="1800" dirty="0" smtClean="0">
                <a:solidFill>
                  <a:schemeClr val="dk1"/>
                </a:solidFill>
              </a:rPr>
              <a:t>24 h</a:t>
            </a:r>
            <a:r>
              <a:rPr lang="tr-TR" sz="1800" dirty="0" smtClean="0">
                <a:solidFill>
                  <a:schemeClr val="dk1"/>
                </a:solidFill>
              </a:rPr>
              <a:t>, ateş veya </a:t>
            </a:r>
            <a:r>
              <a:rPr lang="tr-TR" sz="1800" dirty="0" err="1" smtClean="0">
                <a:solidFill>
                  <a:schemeClr val="dk1"/>
                </a:solidFill>
              </a:rPr>
              <a:t>Grad</a:t>
            </a:r>
            <a:r>
              <a:rPr lang="tr-TR" sz="1800" dirty="0" smtClean="0">
                <a:solidFill>
                  <a:schemeClr val="dk1"/>
                </a:solidFill>
              </a:rPr>
              <a:t> 3-4 </a:t>
            </a:r>
            <a:r>
              <a:rPr lang="tr-TR" sz="1800" dirty="0" err="1" smtClean="0">
                <a:solidFill>
                  <a:schemeClr val="dk1"/>
                </a:solidFill>
              </a:rPr>
              <a:t>nötropeni</a:t>
            </a:r>
            <a:r>
              <a:rPr lang="tr-TR" sz="1800" dirty="0" smtClean="0">
                <a:solidFill>
                  <a:schemeClr val="dk1"/>
                </a:solidFill>
              </a:rPr>
              <a:t> )</a:t>
            </a:r>
            <a:endParaRPr lang="en-US" sz="1800" dirty="0" smtClean="0">
              <a:solidFill>
                <a:schemeClr val="dk1"/>
              </a:solidFill>
            </a:endParaRPr>
          </a:p>
          <a:p>
            <a:pPr marL="180599" indent="-180599" eaLnBrk="1" fontAlgn="auto" hangingPunct="1">
              <a:spcBef>
                <a:spcPts val="609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dk1"/>
                </a:solidFill>
              </a:rPr>
              <a:t>• </a:t>
            </a:r>
            <a:r>
              <a:rPr lang="tr-TR" sz="1800" dirty="0" smtClean="0">
                <a:solidFill>
                  <a:schemeClr val="dk1"/>
                </a:solidFill>
              </a:rPr>
              <a:t>KT </a:t>
            </a:r>
            <a:r>
              <a:rPr lang="fi-FI" sz="1800" dirty="0" smtClean="0">
                <a:solidFill>
                  <a:schemeClr val="dk1"/>
                </a:solidFill>
              </a:rPr>
              <a:t>ve lapatinib</a:t>
            </a:r>
            <a:r>
              <a:rPr lang="tr-TR" sz="1800" dirty="0" smtClean="0">
                <a:solidFill>
                  <a:schemeClr val="dk1"/>
                </a:solidFill>
              </a:rPr>
              <a:t>’e ara verilmeli</a:t>
            </a:r>
            <a:endParaRPr lang="tr-TR" sz="1800" dirty="0" smtClean="0"/>
          </a:p>
          <a:p>
            <a:pPr marL="174149" indent="-174149" eaLnBrk="1" fontAlgn="auto" hangingPunct="1">
              <a:spcBef>
                <a:spcPts val="609"/>
              </a:spcBef>
              <a:spcAft>
                <a:spcPts val="0"/>
              </a:spcAft>
              <a:defRPr/>
            </a:pPr>
            <a:endParaRPr lang="tr-TR" sz="1800" b="1" dirty="0" smtClean="0">
              <a:solidFill>
                <a:srgbClr val="FF0000"/>
              </a:solidFill>
            </a:endParaRPr>
          </a:p>
          <a:p>
            <a:pPr marL="638546" lvl="1" indent="-174149" eaLnBrk="1" fontAlgn="auto" hangingPunct="1">
              <a:spcBef>
                <a:spcPts val="609"/>
              </a:spcBef>
              <a:spcAft>
                <a:spcPts val="0"/>
              </a:spcAft>
              <a:defRPr/>
            </a:pPr>
            <a:endParaRPr lang="tr-TR" sz="1400" dirty="0" smtClean="0"/>
          </a:p>
          <a:p>
            <a:pPr eaLnBrk="1" fontAlgn="auto" hangingPunct="1">
              <a:spcBef>
                <a:spcPts val="609"/>
              </a:spcBef>
              <a:spcAft>
                <a:spcPts val="0"/>
              </a:spcAft>
              <a:defRPr/>
            </a:pPr>
            <a:endParaRPr lang="tr-TR" sz="1000" b="1" dirty="0" smtClean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609"/>
              </a:spcBef>
              <a:spcAft>
                <a:spcPts val="0"/>
              </a:spcAft>
              <a:defRPr/>
            </a:pPr>
            <a:endParaRPr lang="tr-TR" sz="1000" dirty="0" smtClean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000" b="1" dirty="0" smtClean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600" dirty="0"/>
          </a:p>
        </p:txBody>
      </p:sp>
    </p:spTree>
    <p:extLst>
      <p:ext uri="{BB962C8B-B14F-4D97-AF65-F5344CB8AC3E}">
        <p14:creationId xmlns:p14="http://schemas.microsoft.com/office/powerpoint/2010/main" val="230976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92B3A4-40D3-466E-9589-515389067AD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24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92B3A4-40D3-466E-9589-515389067AD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1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>
                <a:latin typeface="Arial" pitchFamily="34" charset="0"/>
              </a:rPr>
              <a:t>AI, angiogenesis inhibitor; ATE, arterial thromboembolic events; CI, confidence interval; CV, cardiovascular; HTN, hypertension; NR, not reported; RCC, renal cell carcinoma; RCT, randomized controlled trial; RR, relative risk.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FCA5C-F740-457C-95C1-3956EA70016F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45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92B3A4-40D3-466E-9589-515389067A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7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>
                <a:latin typeface="Arial" pitchFamily="34" charset="0"/>
              </a:rPr>
              <a:t>AI, angiogenesis inhibitor; ATE, arterial thromboembolic events; CI, confidence interval; CV, cardiovascular; HTN, hypertension; NR, not reported; RCC, renal cell carcinoma; RCT, randomized controlled trial; RR, relative risk.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FCA5C-F740-457C-95C1-3956EA70016F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45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92B3A4-40D3-466E-9589-515389067A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05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92B3A4-40D3-466E-9589-515389067AD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2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buClr>
                <a:srgbClr val="800080"/>
              </a:buClr>
              <a:defRPr/>
            </a:pPr>
            <a:r>
              <a:rPr lang="en-US">
                <a:solidFill>
                  <a:prstClr val="black"/>
                </a:solidFill>
              </a:rPr>
              <a:t>Version as of May 12, 2006. To access final version of slides go online to: clinicaloptions.com/urologyRCC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800080"/>
              </a:buClr>
              <a:defRPr/>
            </a:pPr>
            <a:fld id="{498B1808-7B5C-4E89-A65B-16384CCF1E61}" type="slidenum">
              <a:rPr lang="en-US">
                <a:solidFill>
                  <a:prstClr val="black"/>
                </a:solidFill>
              </a:rPr>
              <a:pPr>
                <a:buClr>
                  <a:srgbClr val="800080"/>
                </a:buCl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6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85" tIns="46442" rIns="92885" bIns="46442" anchor="b"/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019D95B-F6E7-4CCC-912B-0330A6DB5BC2}" type="slidenum">
              <a:rPr lang="tr-TR" sz="1200"/>
              <a:pPr algn="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tr-TR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>
                <a:latin typeface="Arial" pitchFamily="34" charset="0"/>
              </a:rPr>
              <a:t>IFN-</a:t>
            </a:r>
            <a:r>
              <a:rPr lang="el-GR" i="1" smtClean="0">
                <a:latin typeface="Arial" pitchFamily="34" charset="0"/>
              </a:rPr>
              <a:t>α</a:t>
            </a:r>
            <a:r>
              <a:rPr lang="en-US" i="1" smtClean="0">
                <a:latin typeface="Arial" pitchFamily="34" charset="0"/>
              </a:rPr>
              <a:t>, interferon-alfa; mRCC, metastatic renal cell carcinoma; ORRC/CB, overall response rate/clinical benefit; PFS, progression-free survival.</a:t>
            </a:r>
            <a:endParaRPr lang="en-US" smtClean="0">
              <a:latin typeface="Arial" pitchFamily="34" charset="0"/>
            </a:endParaRPr>
          </a:p>
          <a:p>
            <a:r>
              <a:rPr lang="en-US" smtClean="0">
                <a:latin typeface="Arial" pitchFamily="34" charset="0"/>
              </a:rPr>
              <a:t> </a:t>
            </a:r>
          </a:p>
          <a:p>
            <a:r>
              <a:rPr lang="en-US" smtClean="0">
                <a:latin typeface="Arial" pitchFamily="34" charset="0"/>
              </a:rPr>
              <a:t>This table summarizes results from first‑line treatments for metastatic kidney cancer. These are the phase III trials (and a phase II trial) that established these agents and combinations as standard of care. The response rates varied from approximately 2% to 10% with sorafenib or temsirolimus to 25% to 30% with bevacizumab plus interferon to nearly 40% to 50% with sunitinib. Median progression‑free survival times were approximately 8.5-11.0 months with the experimental (and now standard of care) agents vs 5.0 months for historic interferon.</a:t>
            </a:r>
          </a:p>
        </p:txBody>
      </p:sp>
    </p:spTree>
    <p:extLst>
      <p:ext uri="{BB962C8B-B14F-4D97-AF65-F5344CB8AC3E}">
        <p14:creationId xmlns:p14="http://schemas.microsoft.com/office/powerpoint/2010/main" val="685085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92B3A4-40D3-466E-9589-515389067AD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8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tr-TR" sz="1800" dirty="0" smtClean="0"/>
              <a:t>AEs are common phenomena affecting patients being treated for cancer.</a:t>
            </a:r>
            <a:r>
              <a:rPr lang="tr-TR" altLang="tr-TR" sz="1800" baseline="0" dirty="0" smtClean="0"/>
              <a:t> </a:t>
            </a:r>
            <a:r>
              <a:rPr lang="en-US" altLang="tr-TR" sz="1800" dirty="0" smtClean="0"/>
              <a:t>There have been hundreds of distinct AEs that have been associated with current cancer therapy.</a:t>
            </a:r>
            <a:r>
              <a:rPr lang="tr-TR" altLang="tr-TR" sz="1800" baseline="0" dirty="0" smtClean="0"/>
              <a:t> </a:t>
            </a:r>
            <a:r>
              <a:rPr lang="en-US" altLang="tr-TR" sz="1800" dirty="0" smtClean="0"/>
              <a:t>The AEs range in severity from minor, asymptomatic changes noted on physical exam to life-threatening injuries or death.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A8047-45EF-5141-AC6C-36F88C927D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59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92B3A4-40D3-466E-9589-515389067A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04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92B3A4-40D3-466E-9589-515389067A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97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3860" indent="-27456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8246" indent="-21964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7544" indent="-21964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76843" indent="-21964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6141" indent="-219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5440" indent="-219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4738" indent="-219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4037" indent="-219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DB4011-C20D-AC4A-947E-C0CD47C3EEAD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15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956348" y="8806532"/>
            <a:ext cx="3027137" cy="46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7" tIns="46438" rIns="92877" bIns="4643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5445092-B434-CC4C-BA40-D86FD7DC2316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/>
              <a:t>15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492" name="Rectangle 7"/>
          <p:cNvSpPr txBox="1">
            <a:spLocks noGrp="1" noChangeArrowheads="1"/>
          </p:cNvSpPr>
          <p:nvPr/>
        </p:nvSpPr>
        <p:spPr bwMode="auto">
          <a:xfrm>
            <a:off x="3956348" y="8806532"/>
            <a:ext cx="3027137" cy="46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68" tIns="46434" rIns="92868" bIns="4643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E5C9609-D2DD-7144-BAF6-351143A34A97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/>
              <a:t>15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4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5825" y="695325"/>
            <a:ext cx="5214938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868" tIns="46434" rIns="92868" bIns="46434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tr-TR" b="1" dirty="0">
                <a:latin typeface="+mn-lt"/>
              </a:rPr>
              <a:t>A </a:t>
            </a:r>
            <a:r>
              <a:rPr lang="tr-TR" b="1" dirty="0" err="1">
                <a:latin typeface="+mn-lt"/>
              </a:rPr>
              <a:t>randomized</a:t>
            </a:r>
            <a:r>
              <a:rPr lang="tr-TR" b="1" dirty="0">
                <a:latin typeface="+mn-lt"/>
              </a:rPr>
              <a:t> </a:t>
            </a:r>
            <a:r>
              <a:rPr lang="tr-TR" b="1" dirty="0" err="1">
                <a:latin typeface="+mn-lt"/>
              </a:rPr>
              <a:t>controlled</a:t>
            </a:r>
            <a:r>
              <a:rPr lang="tr-TR" b="1" dirty="0">
                <a:latin typeface="+mn-lt"/>
              </a:rPr>
              <a:t> </a:t>
            </a:r>
            <a:r>
              <a:rPr lang="tr-TR" b="1" dirty="0" err="1">
                <a:latin typeface="+mn-lt"/>
              </a:rPr>
              <a:t>phase</a:t>
            </a:r>
            <a:r>
              <a:rPr lang="tr-TR" b="1" dirty="0">
                <a:latin typeface="+mn-lt"/>
              </a:rPr>
              <a:t> II </a:t>
            </a:r>
            <a:r>
              <a:rPr lang="tr-TR" b="1" dirty="0" err="1">
                <a:latin typeface="+mn-lt"/>
              </a:rPr>
              <a:t>study</a:t>
            </a:r>
            <a:r>
              <a:rPr lang="tr-TR" b="1" dirty="0">
                <a:latin typeface="+mn-lt"/>
              </a:rPr>
              <a:t> of </a:t>
            </a:r>
            <a:r>
              <a:rPr lang="tr-TR" b="1" dirty="0" err="1">
                <a:latin typeface="+mn-lt"/>
              </a:rPr>
              <a:t>the</a:t>
            </a:r>
            <a:r>
              <a:rPr lang="tr-TR" b="1" dirty="0">
                <a:latin typeface="+mn-lt"/>
              </a:rPr>
              <a:t> </a:t>
            </a:r>
            <a:r>
              <a:rPr lang="tr-TR" b="1" dirty="0" err="1">
                <a:latin typeface="+mn-lt"/>
              </a:rPr>
              <a:t>prophylactic</a:t>
            </a:r>
            <a:r>
              <a:rPr lang="tr-TR" b="1" dirty="0">
                <a:latin typeface="+mn-lt"/>
              </a:rPr>
              <a:t> </a:t>
            </a:r>
            <a:r>
              <a:rPr lang="tr-TR" b="1" dirty="0" err="1">
                <a:latin typeface="+mn-lt"/>
              </a:rPr>
              <a:t>effect</a:t>
            </a:r>
            <a:r>
              <a:rPr lang="tr-TR" b="1" dirty="0">
                <a:latin typeface="+mn-lt"/>
              </a:rPr>
              <a:t> of </a:t>
            </a:r>
            <a:r>
              <a:rPr lang="tr-TR" b="1" dirty="0" err="1">
                <a:latin typeface="+mn-lt"/>
              </a:rPr>
              <a:t>urea-based</a:t>
            </a:r>
            <a:r>
              <a:rPr lang="tr-TR" b="1" dirty="0">
                <a:latin typeface="+mn-lt"/>
              </a:rPr>
              <a:t> </a:t>
            </a:r>
            <a:r>
              <a:rPr lang="tr-TR" b="1" dirty="0" err="1">
                <a:latin typeface="+mn-lt"/>
              </a:rPr>
              <a:t>cream</a:t>
            </a:r>
            <a:r>
              <a:rPr lang="tr-TR" b="1" dirty="0">
                <a:latin typeface="+mn-lt"/>
              </a:rPr>
              <a:t> on </a:t>
            </a:r>
            <a:r>
              <a:rPr lang="tr-TR" b="1" dirty="0" err="1">
                <a:latin typeface="+mn-lt"/>
              </a:rPr>
              <a:t>the</a:t>
            </a:r>
            <a:r>
              <a:rPr lang="tr-TR" b="1" dirty="0">
                <a:latin typeface="+mn-lt"/>
              </a:rPr>
              <a:t> </a:t>
            </a:r>
            <a:r>
              <a:rPr lang="tr-TR" b="1" dirty="0" err="1">
                <a:latin typeface="+mn-lt"/>
              </a:rPr>
              <a:t>hand-foot</a:t>
            </a:r>
            <a:r>
              <a:rPr lang="tr-TR" b="1" dirty="0">
                <a:latin typeface="+mn-lt"/>
              </a:rPr>
              <a:t> skin </a:t>
            </a:r>
            <a:r>
              <a:rPr lang="tr-TR" b="1" dirty="0" err="1">
                <a:latin typeface="+mn-lt"/>
              </a:rPr>
              <a:t>reaction</a:t>
            </a:r>
            <a:r>
              <a:rPr lang="tr-TR" b="1" dirty="0">
                <a:latin typeface="+mn-lt"/>
              </a:rPr>
              <a:t> </a:t>
            </a:r>
            <a:r>
              <a:rPr lang="tr-TR" b="1" dirty="0" err="1">
                <a:latin typeface="+mn-lt"/>
              </a:rPr>
              <a:t>associated</a:t>
            </a:r>
            <a:r>
              <a:rPr lang="tr-TR" b="1" dirty="0">
                <a:latin typeface="+mn-lt"/>
              </a:rPr>
              <a:t> </a:t>
            </a:r>
            <a:r>
              <a:rPr lang="tr-TR" b="1" dirty="0" err="1">
                <a:latin typeface="+mn-lt"/>
              </a:rPr>
              <a:t>with</a:t>
            </a:r>
            <a:r>
              <a:rPr lang="tr-TR" b="1" dirty="0">
                <a:latin typeface="+mn-lt"/>
              </a:rPr>
              <a:t> </a:t>
            </a:r>
            <a:r>
              <a:rPr lang="tr-TR" b="1" dirty="0" err="1">
                <a:latin typeface="+mn-lt"/>
              </a:rPr>
              <a:t>sorafenib</a:t>
            </a:r>
            <a:r>
              <a:rPr lang="tr-TR" b="1" dirty="0">
                <a:latin typeface="+mn-lt"/>
              </a:rPr>
              <a:t> in </a:t>
            </a:r>
            <a:r>
              <a:rPr lang="tr-TR" b="1" dirty="0" err="1">
                <a:latin typeface="+mn-lt"/>
              </a:rPr>
              <a:t>advanced</a:t>
            </a:r>
            <a:r>
              <a:rPr lang="tr-TR" b="1" dirty="0">
                <a:latin typeface="+mn-lt"/>
              </a:rPr>
              <a:t> </a:t>
            </a:r>
            <a:r>
              <a:rPr lang="tr-TR" b="1" dirty="0" err="1">
                <a:latin typeface="+mn-lt"/>
              </a:rPr>
              <a:t>hepatocellular</a:t>
            </a:r>
            <a:r>
              <a:rPr lang="tr-TR" b="1" dirty="0">
                <a:latin typeface="+mn-lt"/>
              </a:rPr>
              <a:t> </a:t>
            </a:r>
            <a:r>
              <a:rPr lang="tr-TR" b="1" dirty="0" err="1">
                <a:latin typeface="+mn-lt"/>
              </a:rPr>
              <a:t>carcinoma</a:t>
            </a:r>
            <a:r>
              <a:rPr lang="tr-TR" b="1" dirty="0">
                <a:latin typeface="+mn-lt"/>
              </a:rPr>
              <a:t>.</a:t>
            </a:r>
            <a:endParaRPr lang="tr-TR" dirty="0">
              <a:latin typeface="+mn-lt"/>
            </a:endParaRPr>
          </a:p>
          <a:p>
            <a:r>
              <a:rPr lang="tr-TR" dirty="0" err="1">
                <a:latin typeface="+mn-lt"/>
              </a:rPr>
              <a:t>Citation</a:t>
            </a:r>
            <a:r>
              <a:rPr lang="tr-TR" dirty="0">
                <a:latin typeface="+mn-lt"/>
              </a:rPr>
              <a:t>: </a:t>
            </a:r>
          </a:p>
          <a:p>
            <a:r>
              <a:rPr lang="tr-TR" dirty="0">
                <a:latin typeface="+mn-lt"/>
              </a:rPr>
              <a:t>J </a:t>
            </a:r>
            <a:r>
              <a:rPr lang="tr-TR" dirty="0" err="1">
                <a:latin typeface="+mn-lt"/>
              </a:rPr>
              <a:t>Clin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Oncol</a:t>
            </a:r>
            <a:r>
              <a:rPr lang="tr-TR" dirty="0">
                <a:latin typeface="+mn-lt"/>
              </a:rPr>
              <a:t> 30, 2012 (</a:t>
            </a:r>
            <a:r>
              <a:rPr lang="tr-TR" dirty="0" err="1">
                <a:latin typeface="+mn-lt"/>
              </a:rPr>
              <a:t>suppl</a:t>
            </a:r>
            <a:r>
              <a:rPr lang="tr-TR" dirty="0">
                <a:latin typeface="+mn-lt"/>
              </a:rPr>
              <a:t>; </a:t>
            </a:r>
            <a:r>
              <a:rPr lang="tr-TR" dirty="0" err="1">
                <a:latin typeface="+mn-lt"/>
              </a:rPr>
              <a:t>abstr</a:t>
            </a:r>
            <a:r>
              <a:rPr lang="tr-TR" dirty="0">
                <a:latin typeface="+mn-lt"/>
              </a:rPr>
              <a:t> 4008)</a:t>
            </a:r>
          </a:p>
          <a:p>
            <a:r>
              <a:rPr lang="tr-TR" dirty="0">
                <a:latin typeface="+mn-lt"/>
              </a:rPr>
              <a:t>Author(s): </a:t>
            </a:r>
          </a:p>
          <a:p>
            <a:r>
              <a:rPr lang="tr-TR" dirty="0" err="1">
                <a:latin typeface="+mn-lt"/>
              </a:rPr>
              <a:t>Zhenggang</a:t>
            </a:r>
            <a:r>
              <a:rPr lang="tr-TR" dirty="0">
                <a:latin typeface="+mn-lt"/>
              </a:rPr>
              <a:t> Ren, </a:t>
            </a:r>
            <a:r>
              <a:rPr lang="tr-TR" dirty="0" err="1">
                <a:latin typeface="+mn-lt"/>
              </a:rPr>
              <a:t>Kangshun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Zhu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Haiyan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Kang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Minqiang</a:t>
            </a:r>
            <a:r>
              <a:rPr lang="tr-TR" dirty="0">
                <a:latin typeface="+mn-lt"/>
              </a:rPr>
              <a:t> Lu, </a:t>
            </a:r>
            <a:r>
              <a:rPr lang="tr-TR" dirty="0" err="1">
                <a:latin typeface="+mn-lt"/>
              </a:rPr>
              <a:t>Zengqiang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Qu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Ligong</a:t>
            </a:r>
            <a:r>
              <a:rPr lang="tr-TR" dirty="0">
                <a:latin typeface="+mn-lt"/>
              </a:rPr>
              <a:t> Lu, </a:t>
            </a:r>
            <a:r>
              <a:rPr lang="tr-TR" dirty="0" err="1">
                <a:latin typeface="+mn-lt"/>
              </a:rPr>
              <a:t>Tianqiang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Song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Weiping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Zhou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Hui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Wang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Weizhu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Yang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Xuan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Wang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Yongping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Yang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Lehua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Shi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Yuxian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Bai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Sheng-Long</a:t>
            </a:r>
            <a:r>
              <a:rPr lang="tr-TR" dirty="0">
                <a:latin typeface="+mn-lt"/>
              </a:rPr>
              <a:t> Ye; </a:t>
            </a:r>
          </a:p>
          <a:p>
            <a:r>
              <a:rPr lang="tr-TR" b="1" dirty="0">
                <a:latin typeface="+mn-lt"/>
              </a:rPr>
              <a:t>Background: </a:t>
            </a:r>
            <a:r>
              <a:rPr lang="tr-TR" dirty="0" err="1">
                <a:latin typeface="+mn-lt"/>
              </a:rPr>
              <a:t>Sorafenib</a:t>
            </a:r>
            <a:r>
              <a:rPr lang="tr-TR" dirty="0">
                <a:latin typeface="+mn-lt"/>
              </a:rPr>
              <a:t> (SOR) has </a:t>
            </a:r>
            <a:r>
              <a:rPr lang="tr-TR" dirty="0" err="1">
                <a:latin typeface="+mn-lt"/>
              </a:rPr>
              <a:t>become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the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standard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treatment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for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advanced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hepatocellular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carcinoma</a:t>
            </a:r>
            <a:r>
              <a:rPr lang="tr-TR" dirty="0">
                <a:latin typeface="+mn-lt"/>
              </a:rPr>
              <a:t> (HCC). </a:t>
            </a:r>
            <a:r>
              <a:rPr lang="tr-TR" dirty="0" err="1">
                <a:latin typeface="+mn-lt"/>
              </a:rPr>
              <a:t>Hand-foot</a:t>
            </a:r>
            <a:r>
              <a:rPr lang="tr-TR" dirty="0">
                <a:latin typeface="+mn-lt"/>
              </a:rPr>
              <a:t> skin </a:t>
            </a:r>
            <a:r>
              <a:rPr lang="tr-TR" dirty="0" err="1">
                <a:latin typeface="+mn-lt"/>
              </a:rPr>
              <a:t>reaction</a:t>
            </a:r>
            <a:r>
              <a:rPr lang="tr-TR" dirty="0">
                <a:latin typeface="+mn-lt"/>
              </a:rPr>
              <a:t> (HFSR) is </a:t>
            </a:r>
            <a:r>
              <a:rPr lang="tr-TR" dirty="0" err="1">
                <a:latin typeface="+mn-lt"/>
              </a:rPr>
              <a:t>one</a:t>
            </a:r>
            <a:r>
              <a:rPr lang="tr-TR" dirty="0">
                <a:latin typeface="+mn-lt"/>
              </a:rPr>
              <a:t> of </a:t>
            </a:r>
            <a:r>
              <a:rPr lang="tr-TR" dirty="0" err="1">
                <a:latin typeface="+mn-lt"/>
              </a:rPr>
              <a:t>the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most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common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adverse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events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associated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with</a:t>
            </a:r>
            <a:r>
              <a:rPr lang="tr-TR" dirty="0">
                <a:latin typeface="+mn-lt"/>
              </a:rPr>
              <a:t> SOR </a:t>
            </a:r>
            <a:r>
              <a:rPr lang="tr-TR" dirty="0" err="1">
                <a:latin typeface="+mn-lt"/>
              </a:rPr>
              <a:t>and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its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occurrence</a:t>
            </a:r>
            <a:r>
              <a:rPr lang="tr-TR" dirty="0">
                <a:latin typeface="+mn-lt"/>
              </a:rPr>
              <a:t> can </a:t>
            </a:r>
            <a:r>
              <a:rPr lang="tr-TR" dirty="0" err="1">
                <a:latin typeface="+mn-lt"/>
              </a:rPr>
              <a:t>impact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patient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quality</a:t>
            </a:r>
            <a:r>
              <a:rPr lang="tr-TR" dirty="0">
                <a:latin typeface="+mn-lt"/>
              </a:rPr>
              <a:t> of life </a:t>
            </a:r>
            <a:r>
              <a:rPr lang="tr-TR" dirty="0" err="1">
                <a:latin typeface="+mn-lt"/>
              </a:rPr>
              <a:t>and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lead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to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dose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modification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or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interruption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both</a:t>
            </a:r>
            <a:r>
              <a:rPr lang="tr-TR" dirty="0">
                <a:latin typeface="+mn-lt"/>
              </a:rPr>
              <a:t> of </a:t>
            </a:r>
            <a:r>
              <a:rPr lang="tr-TR" dirty="0" err="1">
                <a:latin typeface="+mn-lt"/>
              </a:rPr>
              <a:t>which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may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negatively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impact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clinical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outcomes</a:t>
            </a:r>
            <a:r>
              <a:rPr lang="tr-TR" dirty="0">
                <a:latin typeface="+mn-lt"/>
              </a:rPr>
              <a:t>. </a:t>
            </a:r>
            <a:r>
              <a:rPr lang="tr-TR" dirty="0" err="1">
                <a:latin typeface="+mn-lt"/>
              </a:rPr>
              <a:t>This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randomized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controlled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trial</a:t>
            </a:r>
            <a:r>
              <a:rPr lang="tr-TR" dirty="0">
                <a:latin typeface="+mn-lt"/>
              </a:rPr>
              <a:t> is </a:t>
            </a:r>
            <a:r>
              <a:rPr lang="tr-TR" dirty="0" err="1">
                <a:latin typeface="+mn-lt"/>
              </a:rPr>
              <a:t>the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first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large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prospective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study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to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investigate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the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prophylactic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effect</a:t>
            </a:r>
            <a:r>
              <a:rPr lang="tr-TR" dirty="0">
                <a:latin typeface="+mn-lt"/>
              </a:rPr>
              <a:t> of </a:t>
            </a:r>
            <a:r>
              <a:rPr lang="tr-TR" dirty="0" err="1">
                <a:latin typeface="+mn-lt"/>
              </a:rPr>
              <a:t>urea-based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creams</a:t>
            </a:r>
            <a:r>
              <a:rPr lang="tr-TR" dirty="0">
                <a:latin typeface="+mn-lt"/>
              </a:rPr>
              <a:t> on HFSR </a:t>
            </a:r>
            <a:r>
              <a:rPr lang="tr-TR" dirty="0" err="1">
                <a:latin typeface="+mn-lt"/>
              </a:rPr>
              <a:t>associated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with</a:t>
            </a:r>
            <a:r>
              <a:rPr lang="tr-TR" dirty="0">
                <a:latin typeface="+mn-lt"/>
              </a:rPr>
              <a:t> SOR. </a:t>
            </a:r>
            <a:r>
              <a:rPr lang="tr-TR" b="1" dirty="0" err="1">
                <a:latin typeface="+mn-lt"/>
              </a:rPr>
              <a:t>Methods</a:t>
            </a:r>
            <a:r>
              <a:rPr lang="tr-TR" b="1" dirty="0">
                <a:latin typeface="+mn-lt"/>
              </a:rPr>
              <a:t>: </a:t>
            </a:r>
            <a:r>
              <a:rPr lang="tr-TR" dirty="0" err="1">
                <a:latin typeface="+mn-lt"/>
              </a:rPr>
              <a:t>Patients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with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advanced</a:t>
            </a:r>
            <a:r>
              <a:rPr lang="tr-TR" dirty="0">
                <a:latin typeface="+mn-lt"/>
              </a:rPr>
              <a:t> HCC </a:t>
            </a:r>
            <a:r>
              <a:rPr lang="tr-TR" dirty="0" err="1">
                <a:latin typeface="+mn-lt"/>
              </a:rPr>
              <a:t>treated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with</a:t>
            </a:r>
            <a:r>
              <a:rPr lang="tr-TR" dirty="0">
                <a:latin typeface="+mn-lt"/>
              </a:rPr>
              <a:t> SOR </a:t>
            </a:r>
            <a:r>
              <a:rPr lang="tr-TR" dirty="0" err="1">
                <a:latin typeface="+mn-lt"/>
              </a:rPr>
              <a:t>were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randomly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assigned</a:t>
            </a:r>
            <a:r>
              <a:rPr lang="tr-TR" dirty="0">
                <a:latin typeface="+mn-lt"/>
              </a:rPr>
              <a:t> 1:1 </a:t>
            </a:r>
            <a:r>
              <a:rPr lang="tr-TR" dirty="0" err="1">
                <a:latin typeface="+mn-lt"/>
              </a:rPr>
              <a:t>to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receive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prophylactic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urea-based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cream</a:t>
            </a:r>
            <a:r>
              <a:rPr lang="tr-TR" dirty="0">
                <a:latin typeface="+mn-lt"/>
              </a:rPr>
              <a:t> (</a:t>
            </a:r>
            <a:r>
              <a:rPr lang="tr-TR" dirty="0" err="1">
                <a:latin typeface="+mn-lt"/>
              </a:rPr>
              <a:t>Arm</a:t>
            </a:r>
            <a:r>
              <a:rPr lang="tr-TR" dirty="0">
                <a:latin typeface="+mn-lt"/>
              </a:rPr>
              <a:t> A) </a:t>
            </a:r>
            <a:r>
              <a:rPr lang="tr-TR" dirty="0" err="1">
                <a:latin typeface="+mn-lt"/>
              </a:rPr>
              <a:t>or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best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supportive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care</a:t>
            </a:r>
            <a:r>
              <a:rPr lang="tr-TR" dirty="0">
                <a:latin typeface="+mn-lt"/>
              </a:rPr>
              <a:t> (BSC) </a:t>
            </a:r>
            <a:r>
              <a:rPr lang="tr-TR" dirty="0" err="1">
                <a:latin typeface="+mn-lt"/>
              </a:rPr>
              <a:t>following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development</a:t>
            </a:r>
            <a:r>
              <a:rPr lang="tr-TR" dirty="0">
                <a:latin typeface="+mn-lt"/>
              </a:rPr>
              <a:t> of HFSR (</a:t>
            </a:r>
            <a:r>
              <a:rPr lang="tr-TR" dirty="0" err="1">
                <a:latin typeface="+mn-lt"/>
              </a:rPr>
              <a:t>Arm</a:t>
            </a:r>
            <a:r>
              <a:rPr lang="tr-TR" dirty="0">
                <a:latin typeface="+mn-lt"/>
              </a:rPr>
              <a:t> B). SOR </a:t>
            </a:r>
            <a:r>
              <a:rPr lang="tr-TR" dirty="0" err="1">
                <a:latin typeface="+mn-lt"/>
              </a:rPr>
              <a:t>was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administered</a:t>
            </a:r>
            <a:r>
              <a:rPr lang="tr-TR" dirty="0">
                <a:latin typeface="+mn-lt"/>
              </a:rPr>
              <a:t> 800 mg </a:t>
            </a:r>
            <a:r>
              <a:rPr lang="tr-TR" dirty="0" err="1">
                <a:latin typeface="+mn-lt"/>
              </a:rPr>
              <a:t>daily</a:t>
            </a:r>
            <a:r>
              <a:rPr lang="tr-TR" dirty="0">
                <a:latin typeface="+mn-lt"/>
              </a:rPr>
              <a:t>. </a:t>
            </a:r>
            <a:r>
              <a:rPr lang="tr-TR" dirty="0" err="1">
                <a:latin typeface="+mn-lt"/>
              </a:rPr>
              <a:t>Urea-based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cream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was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given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twice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daily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for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up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to</a:t>
            </a:r>
            <a:r>
              <a:rPr lang="tr-TR" dirty="0">
                <a:latin typeface="+mn-lt"/>
              </a:rPr>
              <a:t> 12 </a:t>
            </a:r>
            <a:r>
              <a:rPr lang="tr-TR" dirty="0" err="1">
                <a:latin typeface="+mn-lt"/>
              </a:rPr>
              <a:t>weeks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starting</a:t>
            </a:r>
            <a:r>
              <a:rPr lang="tr-TR" dirty="0">
                <a:latin typeface="+mn-lt"/>
              </a:rPr>
              <a:t> on </a:t>
            </a:r>
            <a:r>
              <a:rPr lang="tr-TR" dirty="0" err="1">
                <a:latin typeface="+mn-lt"/>
              </a:rPr>
              <a:t>Day</a:t>
            </a:r>
            <a:r>
              <a:rPr lang="tr-TR" dirty="0">
                <a:latin typeface="+mn-lt"/>
              </a:rPr>
              <a:t> 1. BSC </a:t>
            </a:r>
            <a:r>
              <a:rPr lang="tr-TR" dirty="0" err="1">
                <a:latin typeface="+mn-lt"/>
              </a:rPr>
              <a:t>was</a:t>
            </a:r>
            <a:r>
              <a:rPr lang="tr-TR" dirty="0">
                <a:latin typeface="+mn-lt"/>
              </a:rPr>
              <a:t> at </a:t>
            </a:r>
            <a:r>
              <a:rPr lang="tr-TR" dirty="0" err="1">
                <a:latin typeface="+mn-lt"/>
              </a:rPr>
              <a:t>the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physician’s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discretion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and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excluded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urea-based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creams</a:t>
            </a:r>
            <a:r>
              <a:rPr lang="tr-TR" dirty="0">
                <a:latin typeface="+mn-lt"/>
              </a:rPr>
              <a:t>. </a:t>
            </a:r>
            <a:r>
              <a:rPr lang="tr-TR" dirty="0" err="1">
                <a:latin typeface="+mn-lt"/>
              </a:rPr>
              <a:t>The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primary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endpoint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was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the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incidence</a:t>
            </a:r>
            <a:r>
              <a:rPr lang="tr-TR" dirty="0">
                <a:latin typeface="+mn-lt"/>
              </a:rPr>
              <a:t> of </a:t>
            </a:r>
            <a:r>
              <a:rPr lang="tr-TR" dirty="0" err="1">
                <a:latin typeface="+mn-lt"/>
              </a:rPr>
              <a:t>all-grade</a:t>
            </a:r>
            <a:r>
              <a:rPr lang="tr-TR" dirty="0">
                <a:latin typeface="+mn-lt"/>
              </a:rPr>
              <a:t> HFSR in </a:t>
            </a:r>
            <a:r>
              <a:rPr lang="tr-TR" dirty="0" err="1">
                <a:latin typeface="+mn-lt"/>
              </a:rPr>
              <a:t>the</a:t>
            </a:r>
            <a:r>
              <a:rPr lang="tr-TR" dirty="0">
                <a:latin typeface="+mn-lt"/>
              </a:rPr>
              <a:t> first12 </a:t>
            </a:r>
            <a:r>
              <a:rPr lang="tr-TR" dirty="0" err="1">
                <a:latin typeface="+mn-lt"/>
              </a:rPr>
              <a:t>weeks</a:t>
            </a:r>
            <a:r>
              <a:rPr lang="tr-TR" dirty="0">
                <a:latin typeface="+mn-lt"/>
              </a:rPr>
              <a:t>. </a:t>
            </a:r>
            <a:r>
              <a:rPr lang="tr-TR" b="1" dirty="0" err="1">
                <a:latin typeface="+mn-lt"/>
              </a:rPr>
              <a:t>Results</a:t>
            </a:r>
            <a:r>
              <a:rPr lang="tr-TR" b="1" dirty="0">
                <a:latin typeface="+mn-lt"/>
              </a:rPr>
              <a:t>: </a:t>
            </a:r>
            <a:r>
              <a:rPr lang="tr-TR" dirty="0" err="1">
                <a:latin typeface="+mn-lt"/>
              </a:rPr>
              <a:t>Eight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hundred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sixty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eight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patients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were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enrolled</a:t>
            </a:r>
            <a:r>
              <a:rPr lang="tr-TR" dirty="0">
                <a:latin typeface="+mn-lt"/>
              </a:rPr>
              <a:t>; 439 </a:t>
            </a:r>
            <a:r>
              <a:rPr lang="tr-TR" dirty="0" err="1">
                <a:latin typeface="+mn-lt"/>
              </a:rPr>
              <a:t>patients</a:t>
            </a:r>
            <a:r>
              <a:rPr lang="tr-TR" dirty="0">
                <a:latin typeface="+mn-lt"/>
              </a:rPr>
              <a:t> in </a:t>
            </a:r>
            <a:r>
              <a:rPr lang="tr-TR" dirty="0" err="1">
                <a:latin typeface="+mn-lt"/>
              </a:rPr>
              <a:t>Arm</a:t>
            </a:r>
            <a:r>
              <a:rPr lang="tr-TR" dirty="0">
                <a:latin typeface="+mn-lt"/>
              </a:rPr>
              <a:t> A </a:t>
            </a:r>
            <a:r>
              <a:rPr lang="tr-TR" dirty="0" err="1">
                <a:latin typeface="+mn-lt"/>
              </a:rPr>
              <a:t>and</a:t>
            </a:r>
            <a:r>
              <a:rPr lang="tr-TR" dirty="0">
                <a:latin typeface="+mn-lt"/>
              </a:rPr>
              <a:t> 432 </a:t>
            </a:r>
            <a:r>
              <a:rPr lang="tr-TR" dirty="0" err="1">
                <a:latin typeface="+mn-lt"/>
              </a:rPr>
              <a:t>patients</a:t>
            </a:r>
            <a:r>
              <a:rPr lang="tr-TR" dirty="0">
                <a:latin typeface="+mn-lt"/>
              </a:rPr>
              <a:t> in </a:t>
            </a:r>
            <a:r>
              <a:rPr lang="tr-TR" dirty="0" err="1">
                <a:latin typeface="+mn-lt"/>
              </a:rPr>
              <a:t>Arm</a:t>
            </a:r>
            <a:r>
              <a:rPr lang="tr-TR" dirty="0">
                <a:latin typeface="+mn-lt"/>
              </a:rPr>
              <a:t> B. </a:t>
            </a:r>
            <a:r>
              <a:rPr lang="tr-TR" dirty="0" err="1">
                <a:latin typeface="+mn-lt"/>
              </a:rPr>
              <a:t>There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was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no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difference</a:t>
            </a:r>
            <a:r>
              <a:rPr lang="tr-TR" dirty="0">
                <a:latin typeface="+mn-lt"/>
              </a:rPr>
              <a:t> of </a:t>
            </a:r>
            <a:r>
              <a:rPr lang="tr-TR" dirty="0" err="1">
                <a:latin typeface="+mn-lt"/>
              </a:rPr>
              <a:t>baseline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characteristics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between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two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arms</a:t>
            </a:r>
            <a:r>
              <a:rPr lang="tr-TR" dirty="0">
                <a:latin typeface="+mn-lt"/>
              </a:rPr>
              <a:t>. </a:t>
            </a:r>
            <a:r>
              <a:rPr lang="tr-TR" dirty="0" err="1">
                <a:latin typeface="+mn-lt"/>
              </a:rPr>
              <a:t>Over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the</a:t>
            </a:r>
            <a:r>
              <a:rPr lang="tr-TR" dirty="0">
                <a:latin typeface="+mn-lt"/>
              </a:rPr>
              <a:t> 12 </a:t>
            </a:r>
            <a:r>
              <a:rPr lang="tr-TR" dirty="0" err="1">
                <a:latin typeface="+mn-lt"/>
              </a:rPr>
              <a:t>week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period</a:t>
            </a:r>
            <a:r>
              <a:rPr lang="tr-TR" dirty="0">
                <a:latin typeface="+mn-lt"/>
              </a:rPr>
              <a:t> of </a:t>
            </a:r>
            <a:r>
              <a:rPr lang="tr-TR" dirty="0" err="1">
                <a:latin typeface="+mn-lt"/>
              </a:rPr>
              <a:t>study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the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incidence</a:t>
            </a:r>
            <a:r>
              <a:rPr lang="tr-TR" dirty="0">
                <a:latin typeface="+mn-lt"/>
              </a:rPr>
              <a:t> of </a:t>
            </a:r>
            <a:r>
              <a:rPr lang="tr-TR" dirty="0" err="1">
                <a:latin typeface="+mn-lt"/>
              </a:rPr>
              <a:t>all-grade</a:t>
            </a:r>
            <a:r>
              <a:rPr lang="tr-TR" dirty="0">
                <a:latin typeface="+mn-lt"/>
              </a:rPr>
              <a:t> HFSR </a:t>
            </a:r>
            <a:r>
              <a:rPr lang="tr-TR" dirty="0" err="1">
                <a:latin typeface="+mn-lt"/>
              </a:rPr>
              <a:t>was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significantly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lower</a:t>
            </a:r>
            <a:r>
              <a:rPr lang="tr-TR" dirty="0">
                <a:latin typeface="+mn-lt"/>
              </a:rPr>
              <a:t> in </a:t>
            </a:r>
            <a:r>
              <a:rPr lang="tr-TR" dirty="0" err="1">
                <a:latin typeface="+mn-lt"/>
              </a:rPr>
              <a:t>Arm</a:t>
            </a:r>
            <a:r>
              <a:rPr lang="tr-TR" dirty="0">
                <a:latin typeface="+mn-lt"/>
              </a:rPr>
              <a:t> A </a:t>
            </a:r>
            <a:r>
              <a:rPr lang="tr-TR" dirty="0" err="1">
                <a:latin typeface="+mn-lt"/>
              </a:rPr>
              <a:t>compared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to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Arm</a:t>
            </a:r>
            <a:r>
              <a:rPr lang="tr-TR" dirty="0">
                <a:latin typeface="+mn-lt"/>
              </a:rPr>
              <a:t> B; n=246 (56.0%) </a:t>
            </a:r>
            <a:r>
              <a:rPr lang="tr-TR" dirty="0" err="1">
                <a:latin typeface="+mn-lt"/>
              </a:rPr>
              <a:t>patients</a:t>
            </a:r>
            <a:r>
              <a:rPr lang="tr-TR" dirty="0">
                <a:latin typeface="+mn-lt"/>
              </a:rPr>
              <a:t> in </a:t>
            </a:r>
            <a:r>
              <a:rPr lang="tr-TR" dirty="0" err="1">
                <a:latin typeface="+mn-lt"/>
              </a:rPr>
              <a:t>Arm</a:t>
            </a:r>
            <a:r>
              <a:rPr lang="tr-TR" dirty="0">
                <a:latin typeface="+mn-lt"/>
              </a:rPr>
              <a:t> A </a:t>
            </a:r>
            <a:r>
              <a:rPr lang="tr-TR" dirty="0" err="1">
                <a:latin typeface="+mn-lt"/>
              </a:rPr>
              <a:t>versus</a:t>
            </a:r>
            <a:r>
              <a:rPr lang="tr-TR" dirty="0">
                <a:latin typeface="+mn-lt"/>
              </a:rPr>
              <a:t> n=318 (73.6%) </a:t>
            </a:r>
            <a:r>
              <a:rPr lang="tr-TR" dirty="0" err="1">
                <a:latin typeface="+mn-lt"/>
              </a:rPr>
              <a:t>patients</a:t>
            </a:r>
            <a:r>
              <a:rPr lang="tr-TR" dirty="0">
                <a:latin typeface="+mn-lt"/>
              </a:rPr>
              <a:t> in </a:t>
            </a:r>
            <a:r>
              <a:rPr lang="tr-TR" dirty="0" err="1">
                <a:latin typeface="+mn-lt"/>
              </a:rPr>
              <a:t>Arm</a:t>
            </a:r>
            <a:r>
              <a:rPr lang="tr-TR" dirty="0">
                <a:latin typeface="+mn-lt"/>
              </a:rPr>
              <a:t> B, p&lt;0.0001. </a:t>
            </a:r>
            <a:r>
              <a:rPr lang="tr-TR" dirty="0" err="1">
                <a:latin typeface="+mn-lt"/>
              </a:rPr>
              <a:t>The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incidence</a:t>
            </a:r>
            <a:r>
              <a:rPr lang="tr-TR" dirty="0">
                <a:latin typeface="+mn-lt"/>
              </a:rPr>
              <a:t> of </a:t>
            </a:r>
            <a:r>
              <a:rPr lang="tr-TR" dirty="0" err="1">
                <a:latin typeface="+mn-lt"/>
              </a:rPr>
              <a:t>grade</a:t>
            </a:r>
            <a:r>
              <a:rPr lang="tr-TR" dirty="0">
                <a:latin typeface="+mn-lt"/>
              </a:rPr>
              <a:t> ≥2 HFSR </a:t>
            </a:r>
            <a:r>
              <a:rPr lang="tr-TR" dirty="0" err="1">
                <a:latin typeface="+mn-lt"/>
              </a:rPr>
              <a:t>tended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to</a:t>
            </a:r>
            <a:r>
              <a:rPr lang="tr-TR" dirty="0">
                <a:latin typeface="+mn-lt"/>
              </a:rPr>
              <a:t> be </a:t>
            </a:r>
            <a:r>
              <a:rPr lang="tr-TR" dirty="0" err="1">
                <a:latin typeface="+mn-lt"/>
              </a:rPr>
              <a:t>lower</a:t>
            </a:r>
            <a:r>
              <a:rPr lang="tr-TR" dirty="0">
                <a:latin typeface="+mn-lt"/>
              </a:rPr>
              <a:t> in </a:t>
            </a:r>
            <a:r>
              <a:rPr lang="tr-TR" dirty="0" err="1">
                <a:latin typeface="+mn-lt"/>
              </a:rPr>
              <a:t>Arm</a:t>
            </a:r>
            <a:r>
              <a:rPr lang="tr-TR" dirty="0">
                <a:latin typeface="+mn-lt"/>
              </a:rPr>
              <a:t> A </a:t>
            </a:r>
            <a:r>
              <a:rPr lang="tr-TR" dirty="0" err="1">
                <a:latin typeface="+mn-lt"/>
              </a:rPr>
              <a:t>compared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to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Arm</a:t>
            </a:r>
            <a:r>
              <a:rPr lang="tr-TR" dirty="0">
                <a:latin typeface="+mn-lt"/>
              </a:rPr>
              <a:t> B, but </a:t>
            </a:r>
            <a:r>
              <a:rPr lang="tr-TR" dirty="0" err="1">
                <a:latin typeface="+mn-lt"/>
              </a:rPr>
              <a:t>did</a:t>
            </a:r>
            <a:r>
              <a:rPr lang="tr-TR" dirty="0">
                <a:latin typeface="+mn-lt"/>
              </a:rPr>
              <a:t> not </a:t>
            </a:r>
            <a:r>
              <a:rPr lang="tr-TR" dirty="0" err="1">
                <a:latin typeface="+mn-lt"/>
              </a:rPr>
              <a:t>reach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statistical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significance</a:t>
            </a:r>
            <a:r>
              <a:rPr lang="tr-TR" dirty="0">
                <a:latin typeface="+mn-lt"/>
              </a:rPr>
              <a:t>; n=96 (21.9%) </a:t>
            </a:r>
            <a:r>
              <a:rPr lang="tr-TR" dirty="0" err="1">
                <a:latin typeface="+mn-lt"/>
              </a:rPr>
              <a:t>patients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Arm</a:t>
            </a:r>
            <a:r>
              <a:rPr lang="tr-TR" dirty="0">
                <a:latin typeface="+mn-lt"/>
              </a:rPr>
              <a:t> A </a:t>
            </a:r>
            <a:r>
              <a:rPr lang="tr-TR" dirty="0" err="1">
                <a:latin typeface="+mn-lt"/>
              </a:rPr>
              <a:t>versus</a:t>
            </a:r>
            <a:r>
              <a:rPr lang="tr-TR" dirty="0">
                <a:latin typeface="+mn-lt"/>
              </a:rPr>
              <a:t> n=126 (29.2%) </a:t>
            </a:r>
            <a:r>
              <a:rPr lang="tr-TR" dirty="0" err="1">
                <a:latin typeface="+mn-lt"/>
              </a:rPr>
              <a:t>patients</a:t>
            </a:r>
            <a:r>
              <a:rPr lang="tr-TR" dirty="0">
                <a:latin typeface="+mn-lt"/>
              </a:rPr>
              <a:t> in </a:t>
            </a:r>
            <a:r>
              <a:rPr lang="tr-TR" dirty="0" err="1">
                <a:latin typeface="+mn-lt"/>
              </a:rPr>
              <a:t>Arm</a:t>
            </a:r>
            <a:r>
              <a:rPr lang="tr-TR" dirty="0">
                <a:latin typeface="+mn-lt"/>
              </a:rPr>
              <a:t> B, p=0.1638. </a:t>
            </a:r>
            <a:r>
              <a:rPr lang="tr-TR" dirty="0" err="1">
                <a:latin typeface="+mn-lt"/>
              </a:rPr>
              <a:t>The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median</a:t>
            </a:r>
            <a:r>
              <a:rPr lang="tr-TR" dirty="0">
                <a:latin typeface="+mn-lt"/>
              </a:rPr>
              <a:t> time </a:t>
            </a:r>
            <a:r>
              <a:rPr lang="tr-TR" dirty="0" err="1">
                <a:latin typeface="+mn-lt"/>
              </a:rPr>
              <a:t>to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the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first</a:t>
            </a:r>
            <a:r>
              <a:rPr lang="tr-TR" dirty="0">
                <a:latin typeface="+mn-lt"/>
              </a:rPr>
              <a:t> HFSR </a:t>
            </a:r>
            <a:r>
              <a:rPr lang="tr-TR" dirty="0" err="1">
                <a:latin typeface="+mn-lt"/>
              </a:rPr>
              <a:t>event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was</a:t>
            </a:r>
            <a:r>
              <a:rPr lang="tr-TR" dirty="0">
                <a:latin typeface="+mn-lt"/>
              </a:rPr>
              <a:t> 2.5 </a:t>
            </a:r>
            <a:r>
              <a:rPr lang="tr-TR" dirty="0" err="1">
                <a:latin typeface="+mn-lt"/>
              </a:rPr>
              <a:t>fold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longer</a:t>
            </a:r>
            <a:r>
              <a:rPr lang="tr-TR" dirty="0">
                <a:latin typeface="+mn-lt"/>
              </a:rPr>
              <a:t> in </a:t>
            </a:r>
            <a:r>
              <a:rPr lang="tr-TR" dirty="0" err="1">
                <a:latin typeface="+mn-lt"/>
              </a:rPr>
              <a:t>Arm</a:t>
            </a:r>
            <a:r>
              <a:rPr lang="tr-TR" dirty="0">
                <a:latin typeface="+mn-lt"/>
              </a:rPr>
              <a:t> A </a:t>
            </a:r>
            <a:r>
              <a:rPr lang="tr-TR" dirty="0" err="1">
                <a:latin typeface="+mn-lt"/>
              </a:rPr>
              <a:t>compared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to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Arm</a:t>
            </a:r>
            <a:r>
              <a:rPr lang="tr-TR" dirty="0">
                <a:latin typeface="+mn-lt"/>
              </a:rPr>
              <a:t> B; 84 </a:t>
            </a:r>
            <a:r>
              <a:rPr lang="tr-TR" dirty="0" err="1">
                <a:latin typeface="+mn-lt"/>
              </a:rPr>
              <a:t>days</a:t>
            </a:r>
            <a:r>
              <a:rPr lang="tr-TR" dirty="0">
                <a:latin typeface="+mn-lt"/>
              </a:rPr>
              <a:t> (95% CI 45-93 </a:t>
            </a:r>
            <a:r>
              <a:rPr lang="tr-TR" dirty="0" err="1">
                <a:latin typeface="+mn-lt"/>
              </a:rPr>
              <a:t>days</a:t>
            </a:r>
            <a:r>
              <a:rPr lang="tr-TR" dirty="0">
                <a:latin typeface="+mn-lt"/>
              </a:rPr>
              <a:t>) in </a:t>
            </a:r>
            <a:r>
              <a:rPr lang="tr-TR" dirty="0" err="1">
                <a:latin typeface="+mn-lt"/>
              </a:rPr>
              <a:t>Arm</a:t>
            </a:r>
            <a:r>
              <a:rPr lang="tr-TR" dirty="0">
                <a:latin typeface="+mn-lt"/>
              </a:rPr>
              <a:t> A </a:t>
            </a:r>
            <a:r>
              <a:rPr lang="tr-TR" dirty="0" err="1">
                <a:latin typeface="+mn-lt"/>
              </a:rPr>
              <a:t>and</a:t>
            </a:r>
            <a:r>
              <a:rPr lang="tr-TR" dirty="0">
                <a:latin typeface="+mn-lt"/>
              </a:rPr>
              <a:t> 34 </a:t>
            </a:r>
            <a:r>
              <a:rPr lang="tr-TR" dirty="0" err="1">
                <a:latin typeface="+mn-lt"/>
              </a:rPr>
              <a:t>days</a:t>
            </a:r>
            <a:r>
              <a:rPr lang="tr-TR" dirty="0">
                <a:latin typeface="+mn-lt"/>
              </a:rPr>
              <a:t> (95% CI 29-43 </a:t>
            </a:r>
            <a:r>
              <a:rPr lang="tr-TR" dirty="0" err="1">
                <a:latin typeface="+mn-lt"/>
              </a:rPr>
              <a:t>days</a:t>
            </a:r>
            <a:r>
              <a:rPr lang="tr-TR" dirty="0">
                <a:latin typeface="+mn-lt"/>
              </a:rPr>
              <a:t>) in </a:t>
            </a:r>
            <a:r>
              <a:rPr lang="tr-TR" dirty="0" err="1">
                <a:latin typeface="+mn-lt"/>
              </a:rPr>
              <a:t>Arm</a:t>
            </a:r>
            <a:r>
              <a:rPr lang="tr-TR" dirty="0">
                <a:latin typeface="+mn-lt"/>
              </a:rPr>
              <a:t> B (p&lt;0.001). </a:t>
            </a:r>
            <a:r>
              <a:rPr lang="tr-TR" b="1" dirty="0" err="1">
                <a:latin typeface="+mn-lt"/>
              </a:rPr>
              <a:t>Conclusions</a:t>
            </a:r>
            <a:r>
              <a:rPr lang="tr-TR" b="1" dirty="0">
                <a:latin typeface="+mn-lt"/>
              </a:rPr>
              <a:t>: </a:t>
            </a:r>
            <a:r>
              <a:rPr lang="tr-TR" dirty="0" err="1">
                <a:latin typeface="+mn-lt"/>
              </a:rPr>
              <a:t>This</a:t>
            </a:r>
            <a:r>
              <a:rPr lang="tr-TR" dirty="0">
                <a:latin typeface="+mn-lt"/>
              </a:rPr>
              <a:t> is </a:t>
            </a:r>
            <a:r>
              <a:rPr lang="tr-TR" dirty="0" err="1">
                <a:latin typeface="+mn-lt"/>
              </a:rPr>
              <a:t>the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first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large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prospective</a:t>
            </a:r>
            <a:r>
              <a:rPr lang="tr-TR" dirty="0">
                <a:latin typeface="+mn-lt"/>
              </a:rPr>
              <a:t>, </a:t>
            </a:r>
            <a:r>
              <a:rPr lang="tr-TR" dirty="0" err="1">
                <a:latin typeface="+mn-lt"/>
              </a:rPr>
              <a:t>randomized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control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trial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examining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the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prophylactic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use</a:t>
            </a:r>
            <a:r>
              <a:rPr lang="tr-TR" dirty="0">
                <a:latin typeface="+mn-lt"/>
              </a:rPr>
              <a:t> of </a:t>
            </a:r>
            <a:r>
              <a:rPr lang="tr-TR" dirty="0" err="1">
                <a:latin typeface="+mn-lt"/>
              </a:rPr>
              <a:t>urea-based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creams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for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treatment</a:t>
            </a:r>
            <a:r>
              <a:rPr lang="tr-TR" dirty="0">
                <a:latin typeface="+mn-lt"/>
              </a:rPr>
              <a:t> of HFSR </a:t>
            </a:r>
            <a:r>
              <a:rPr lang="tr-TR" dirty="0" err="1">
                <a:latin typeface="+mn-lt"/>
              </a:rPr>
              <a:t>associated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with</a:t>
            </a:r>
            <a:r>
              <a:rPr lang="tr-TR" dirty="0">
                <a:latin typeface="+mn-lt"/>
              </a:rPr>
              <a:t> a </a:t>
            </a:r>
            <a:r>
              <a:rPr lang="tr-TR" dirty="0" err="1">
                <a:latin typeface="+mn-lt"/>
              </a:rPr>
              <a:t>multikinase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inhibitor</a:t>
            </a:r>
            <a:r>
              <a:rPr lang="tr-TR" dirty="0">
                <a:latin typeface="+mn-lt"/>
              </a:rPr>
              <a:t>. </a:t>
            </a:r>
            <a:r>
              <a:rPr lang="tr-TR" dirty="0" err="1">
                <a:latin typeface="+mn-lt"/>
              </a:rPr>
              <a:t>Compared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to</a:t>
            </a:r>
            <a:r>
              <a:rPr lang="tr-TR" dirty="0">
                <a:latin typeface="+mn-lt"/>
              </a:rPr>
              <a:t> BSC, </a:t>
            </a:r>
            <a:r>
              <a:rPr lang="tr-TR" dirty="0" err="1">
                <a:latin typeface="+mn-lt"/>
              </a:rPr>
              <a:t>prophylactic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topical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use</a:t>
            </a:r>
            <a:r>
              <a:rPr lang="tr-TR" dirty="0">
                <a:latin typeface="+mn-lt"/>
              </a:rPr>
              <a:t> of a </a:t>
            </a:r>
            <a:r>
              <a:rPr lang="tr-TR" dirty="0" err="1">
                <a:latin typeface="+mn-lt"/>
              </a:rPr>
              <a:t>urea-based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cream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appears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to</a:t>
            </a:r>
            <a:r>
              <a:rPr lang="tr-TR" dirty="0">
                <a:latin typeface="+mn-lt"/>
              </a:rPr>
              <a:t> be </a:t>
            </a:r>
            <a:r>
              <a:rPr lang="tr-TR" dirty="0" err="1">
                <a:latin typeface="+mn-lt"/>
              </a:rPr>
              <a:t>effective</a:t>
            </a:r>
            <a:r>
              <a:rPr lang="tr-TR" dirty="0">
                <a:latin typeface="+mn-lt"/>
              </a:rPr>
              <a:t> in </a:t>
            </a:r>
            <a:r>
              <a:rPr lang="tr-TR" dirty="0" err="1">
                <a:latin typeface="+mn-lt"/>
              </a:rPr>
              <a:t>preventing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and</a:t>
            </a:r>
            <a:r>
              <a:rPr lang="tr-TR" dirty="0">
                <a:latin typeface="+mn-lt"/>
              </a:rPr>
              <a:t>/</a:t>
            </a:r>
            <a:r>
              <a:rPr lang="tr-TR" dirty="0" err="1">
                <a:latin typeface="+mn-lt"/>
              </a:rPr>
              <a:t>or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delaying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the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incidence</a:t>
            </a:r>
            <a:r>
              <a:rPr lang="tr-TR" dirty="0">
                <a:latin typeface="+mn-lt"/>
              </a:rPr>
              <a:t> of HFSR </a:t>
            </a:r>
            <a:r>
              <a:rPr lang="tr-TR" dirty="0" err="1">
                <a:latin typeface="+mn-lt"/>
              </a:rPr>
              <a:t>associated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with</a:t>
            </a:r>
            <a:r>
              <a:rPr lang="tr-TR" dirty="0">
                <a:latin typeface="+mn-lt"/>
              </a:rPr>
              <a:t> SOR </a:t>
            </a:r>
            <a:r>
              <a:rPr lang="tr-TR" dirty="0" err="1">
                <a:latin typeface="+mn-lt"/>
              </a:rPr>
              <a:t>treatment</a:t>
            </a:r>
            <a:r>
              <a:rPr lang="tr-TR" dirty="0">
                <a:latin typeface="+mn-lt"/>
              </a:rPr>
              <a:t> in </a:t>
            </a:r>
            <a:r>
              <a:rPr lang="tr-TR" dirty="0" err="1">
                <a:latin typeface="+mn-lt"/>
              </a:rPr>
              <a:t>patients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with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advanced</a:t>
            </a:r>
            <a:r>
              <a:rPr lang="tr-TR" dirty="0">
                <a:latin typeface="+mn-lt"/>
              </a:rPr>
              <a:t> HCC.</a:t>
            </a:r>
          </a:p>
          <a:p>
            <a:r>
              <a:rPr lang="en-US" dirty="0">
                <a:latin typeface="Calibri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endParaRPr lang="es-E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770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92B3A4-40D3-466E-9589-515389067A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2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71552" y="4271966"/>
            <a:ext cx="8420696" cy="1081087"/>
          </a:xfr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111632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71552" y="5284788"/>
            <a:ext cx="8449271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tr-TR" smtClean="0"/>
              <a:t>Asıl alt başlık stilini düzenlemek için tıklatın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525941" y="252413"/>
            <a:ext cx="2396728" cy="55499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32185" y="252413"/>
            <a:ext cx="7022306" cy="55499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11" y="667512"/>
            <a:ext cx="9522619" cy="11033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3983" y="1828800"/>
            <a:ext cx="4670226" cy="4546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275661" y="1828800"/>
            <a:ext cx="4670227" cy="4546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14725" y="6245225"/>
            <a:ext cx="325755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1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71551" y="4271964"/>
            <a:ext cx="8420696" cy="1081087"/>
          </a:xfr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111632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71551" y="5284788"/>
            <a:ext cx="8449271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tr-TR" smtClean="0"/>
              <a:t>Asıl alt başlık stilini düzenlemek için tıklatın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7077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493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0458217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32184" y="1780058"/>
            <a:ext cx="470951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13153" y="1780058"/>
            <a:ext cx="470951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3798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2980" y="252000"/>
            <a:ext cx="9459520" cy="648000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14350" y="1790278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350" y="2430040"/>
            <a:ext cx="4545212" cy="381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225654" y="1790278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225654" y="2430040"/>
            <a:ext cx="4546997" cy="381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67175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17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6647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1" y="162880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21931" y="1628800"/>
            <a:ext cx="5750719" cy="44973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14351" y="2852936"/>
            <a:ext cx="3384352" cy="32732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5104876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016324" y="1340767"/>
            <a:ext cx="61722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4219444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85673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525941" y="1551508"/>
            <a:ext cx="2396728" cy="468580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32185" y="1551508"/>
            <a:ext cx="7022306" cy="468580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91839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71552" y="4271966"/>
            <a:ext cx="8420696" cy="1081087"/>
          </a:xfr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de-DE"/>
          </a:p>
        </p:txBody>
      </p:sp>
      <p:sp>
        <p:nvSpPr>
          <p:cNvPr id="111632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71552" y="5284788"/>
            <a:ext cx="8449271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tr-TR" smtClean="0"/>
              <a:t>Asıl alt başlık stilini düzenlemek için tıklatın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buClr>
                <a:srgbClr val="919191"/>
              </a:buCl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6372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19191"/>
              </a:buCl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77288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19191"/>
              </a:buCl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89314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32184" y="1489075"/>
            <a:ext cx="470951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13154" y="1489075"/>
            <a:ext cx="470951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19191"/>
              </a:buCl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66468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19191"/>
              </a:buCl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22705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19191"/>
              </a:buCl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162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19191"/>
              </a:buCl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36101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21931" y="27305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14352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19191"/>
              </a:buCl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7257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19191"/>
              </a:buCl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26947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19191"/>
              </a:buCl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8385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525941" y="252413"/>
            <a:ext cx="2396728" cy="55499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32185" y="252413"/>
            <a:ext cx="7022306" cy="55499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19191"/>
              </a:buCl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85472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361311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11" y="667512"/>
            <a:ext cx="9522619" cy="11033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3983" y="1828800"/>
            <a:ext cx="4670226" cy="4546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275661" y="1828800"/>
            <a:ext cx="4670227" cy="4546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87081654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32184" y="1489075"/>
            <a:ext cx="470951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13154" y="1489075"/>
            <a:ext cx="470951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21931" y="27305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14352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1788" y="1489075"/>
            <a:ext cx="95916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14725" y="6365875"/>
            <a:ext cx="32575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None/>
              <a:defRPr sz="1000" noProof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46063" y="6365875"/>
            <a:ext cx="1511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None/>
              <a:defRPr/>
            </a:pPr>
            <a:r>
              <a:rPr lang="de-DE" sz="1000">
                <a:cs typeface="Arial" charset="0"/>
              </a:rPr>
              <a:t>Page </a:t>
            </a:r>
            <a:r>
              <a:rPr lang="de-DE" sz="1000">
                <a:cs typeface="Arial" charset="0"/>
                <a:sym typeface="Wingdings" pitchFamily="2" charset="2"/>
              </a:rPr>
              <a:t></a:t>
            </a:r>
            <a:r>
              <a:rPr lang="de-DE" sz="1000">
                <a:cs typeface="Arial" charset="0"/>
              </a:rPr>
              <a:t> </a:t>
            </a:r>
            <a:fld id="{1450D76A-A599-42C8-8E4C-24E709448C6E}" type="slidenum">
              <a:rPr lang="de-DE" sz="1000">
                <a:cs typeface="Arial" charset="0"/>
              </a:rPr>
              <a:pPr>
                <a:buNone/>
                <a:defRPr/>
              </a:pPr>
              <a:t>‹#›</a:t>
            </a:fld>
            <a:endParaRPr lang="de-DE" sz="1000">
              <a:cs typeface="Arial" charset="0"/>
            </a:endParaRP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38138" y="252413"/>
            <a:ext cx="9585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  <p:sldLayoutId id="2147484317" r:id="rId12"/>
    <p:sldLayoutId id="2147484318" r:id="rId13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2185" y="1772816"/>
            <a:ext cx="9590484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1060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31200" y="252413"/>
            <a:ext cx="959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415286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1" fontAlgn="base" hangingPunct="1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1788" y="1489075"/>
            <a:ext cx="95916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14725" y="6365875"/>
            <a:ext cx="32575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buClr>
                <a:srgbClr val="919191"/>
              </a:buCl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46063" y="6365875"/>
            <a:ext cx="1511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919191"/>
              </a:buClr>
              <a:defRPr/>
            </a:pPr>
            <a:r>
              <a:rPr lang="de-DE" sz="1000">
                <a:solidFill>
                  <a:srgbClr val="000000"/>
                </a:solidFill>
                <a:cs typeface="Arial" charset="0"/>
              </a:rPr>
              <a:t>Page </a:t>
            </a:r>
            <a:r>
              <a:rPr lang="de-DE" sz="1000">
                <a:solidFill>
                  <a:srgbClr val="000000"/>
                </a:solidFill>
                <a:cs typeface="Arial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cs typeface="Arial" charset="0"/>
              </a:rPr>
              <a:t> </a:t>
            </a:r>
            <a:fld id="{1450D76A-A599-42C8-8E4C-24E709448C6E}" type="slidenum">
              <a:rPr lang="de-DE" sz="1000">
                <a:solidFill>
                  <a:srgbClr val="000000"/>
                </a:solidFill>
                <a:cs typeface="Arial" charset="0"/>
              </a:rPr>
              <a:pPr>
                <a:buClr>
                  <a:srgbClr val="919191"/>
                </a:buClr>
                <a:defRPr/>
              </a:pPr>
              <a:t>‹#›</a:t>
            </a:fld>
            <a:endParaRPr lang="de-DE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38138" y="252413"/>
            <a:ext cx="9585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400908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43" r:id="rId12"/>
    <p:sldLayoutId id="2147484344" r:id="rId13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ulbeyaz@istanbul.edu.t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7.xml"/><Relationship Id="rId11" Type="http://schemas.openxmlformats.org/officeDocument/2006/relationships/image" Target="../media/image30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mailto:gulbeyaz@istanbul.edu.tr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SCO_GU_ImageforPP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0157" y="360947"/>
            <a:ext cx="4193864" cy="29357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971550" y="4089400"/>
            <a:ext cx="8747125" cy="1081088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Hedefe </a:t>
            </a:r>
            <a:r>
              <a:rPr lang="tr-TR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Yönelik </a:t>
            </a:r>
            <a:r>
              <a:rPr lang="tr-TR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Tedavilerde </a:t>
            </a:r>
            <a:br>
              <a:rPr lang="tr-TR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Yaşam Kalitesi ve Semptom Yönetimi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2" name="Rectangle 14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971550" y="5102225"/>
            <a:ext cx="8448675" cy="1397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ct val="0"/>
              </a:spcAft>
              <a:defRPr/>
            </a:pPr>
            <a:endParaRPr lang="tr-T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  <a:spcAft>
                <a:spcPct val="0"/>
              </a:spcAft>
              <a:defRPr/>
            </a:pP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Doç.Dr. Gülbeyaz Can</a:t>
            </a:r>
          </a:p>
          <a:p>
            <a:pPr eaLnBrk="1" hangingPunct="1">
              <a:lnSpc>
                <a:spcPct val="150000"/>
              </a:lnSpc>
              <a:spcAft>
                <a:spcPct val="0"/>
              </a:spcAft>
              <a:defRPr/>
            </a:pPr>
            <a:r>
              <a:rPr lang="tr-TR" sz="1200" dirty="0" smtClean="0"/>
              <a:t>İstanbul Üniversitesi </a:t>
            </a:r>
            <a:r>
              <a:rPr lang="tr-TR" sz="1200" dirty="0" err="1" smtClean="0"/>
              <a:t>Florence</a:t>
            </a:r>
            <a:r>
              <a:rPr lang="tr-TR" sz="1200" dirty="0" smtClean="0"/>
              <a:t> </a:t>
            </a:r>
            <a:r>
              <a:rPr lang="tr-TR" sz="1200" dirty="0" err="1" smtClean="0"/>
              <a:t>Nightingale</a:t>
            </a:r>
            <a:r>
              <a:rPr lang="tr-TR" sz="1200" dirty="0" smtClean="0"/>
              <a:t> Hemşirelik Yüksekokulu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tr-TR" sz="1200" dirty="0" err="1" smtClean="0"/>
              <a:t>email</a:t>
            </a:r>
            <a:r>
              <a:rPr lang="tr-TR" sz="1200" dirty="0" smtClean="0"/>
              <a:t>: </a:t>
            </a:r>
            <a:r>
              <a:rPr lang="tr-TR" sz="1200" dirty="0" smtClean="0">
                <a:hlinkClick r:id="rId4"/>
              </a:rPr>
              <a:t>gulbeyaz@istanbul.edu.tr</a:t>
            </a:r>
            <a:r>
              <a:rPr lang="tr-TR" sz="1200" dirty="0" smtClean="0"/>
              <a:t> </a:t>
            </a:r>
            <a:endParaRPr lang="en-US" sz="12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Hedef Tedaviler ile İlişkili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Toksisiteler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atır Belirtme Çizgisi 2 (Diğer Çubuk) 3"/>
          <p:cNvSpPr/>
          <p:nvPr/>
        </p:nvSpPr>
        <p:spPr bwMode="auto">
          <a:xfrm>
            <a:off x="1926337" y="1277815"/>
            <a:ext cx="1630506" cy="831401"/>
          </a:xfrm>
          <a:prstGeom prst="accentCallout2">
            <a:avLst>
              <a:gd name="adj1" fmla="val 30344"/>
              <a:gd name="adj2" fmla="val 105304"/>
              <a:gd name="adj3" fmla="val 30162"/>
              <a:gd name="adj4" fmla="val 134901"/>
              <a:gd name="adj5" fmla="val 92210"/>
              <a:gd name="adj6" fmla="val 13515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Dispne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Pnömoni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3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782523"/>
              </p:ext>
            </p:extLst>
          </p:nvPr>
        </p:nvGraphicFramePr>
        <p:xfrm>
          <a:off x="331788" y="1996083"/>
          <a:ext cx="9591675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61319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67778" y="252413"/>
            <a:ext cx="7455685" cy="647700"/>
          </a:xfrm>
        </p:spPr>
        <p:txBody>
          <a:bodyPr anchor="ctr"/>
          <a:lstStyle/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mTOR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ile İlişkili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Respiratuar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Sorunlar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045064"/>
              </p:ext>
            </p:extLst>
          </p:nvPr>
        </p:nvGraphicFramePr>
        <p:xfrm>
          <a:off x="384859" y="1489075"/>
          <a:ext cx="9537813" cy="17132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26141"/>
                <a:gridCol w="1552918"/>
                <a:gridCol w="1552918"/>
                <a:gridCol w="1552918"/>
                <a:gridCol w="1552918"/>
              </a:tblGrid>
              <a:tr h="4436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Everolimus</a:t>
                      </a:r>
                      <a:r>
                        <a:rPr lang="tr-TR" sz="1600" baseline="30000" dirty="0" smtClean="0"/>
                        <a:t>1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aseline="0" dirty="0" smtClean="0">
                          <a:effectLst/>
                        </a:rPr>
                        <a:t>Temsirolimus</a:t>
                      </a:r>
                      <a:r>
                        <a:rPr lang="tr-TR" sz="1600" baseline="30000" dirty="0" smtClean="0"/>
                        <a:t>1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err="1" smtClean="0"/>
                        <a:t>Grad</a:t>
                      </a:r>
                      <a:r>
                        <a:rPr lang="tr-TR" sz="1050" dirty="0" smtClean="0"/>
                        <a:t> 1-4 </a:t>
                      </a:r>
                    </a:p>
                    <a:p>
                      <a:pPr algn="ctr"/>
                      <a:r>
                        <a:rPr lang="tr-TR" sz="1050" dirty="0" smtClean="0"/>
                        <a:t>%</a:t>
                      </a:r>
                      <a:endParaRPr lang="tr-TR" sz="1050" b="0" dirty="0"/>
                    </a:p>
                  </a:txBody>
                  <a:tcPr marL="8949" marR="8949" marT="4550" marB="4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err="1" smtClean="0"/>
                        <a:t>Grad</a:t>
                      </a:r>
                      <a:r>
                        <a:rPr lang="tr-TR" sz="1050" dirty="0" smtClean="0"/>
                        <a:t> 3+ </a:t>
                      </a:r>
                    </a:p>
                    <a:p>
                      <a:pPr algn="ctr"/>
                      <a:r>
                        <a:rPr lang="tr-TR" sz="1050" dirty="0" smtClean="0"/>
                        <a:t>%</a:t>
                      </a:r>
                      <a:endParaRPr lang="tr-TR" sz="1050" b="0" dirty="0"/>
                    </a:p>
                  </a:txBody>
                  <a:tcPr marL="8949" marR="8949" marT="4550" marB="4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err="1" smtClean="0"/>
                        <a:t>Grad</a:t>
                      </a:r>
                      <a:r>
                        <a:rPr lang="tr-TR" sz="1050" dirty="0" smtClean="0"/>
                        <a:t> 1-4 </a:t>
                      </a:r>
                    </a:p>
                    <a:p>
                      <a:pPr algn="ctr"/>
                      <a:r>
                        <a:rPr lang="tr-TR" sz="1050" dirty="0" smtClean="0"/>
                        <a:t>%</a:t>
                      </a:r>
                      <a:endParaRPr lang="tr-TR" sz="1050" dirty="0">
                        <a:latin typeface="+mn-lt"/>
                      </a:endParaRPr>
                    </a:p>
                  </a:txBody>
                  <a:tcPr marL="8949" marR="8949" marT="4550" marB="4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 err="1" smtClean="0"/>
                        <a:t>Grad</a:t>
                      </a:r>
                      <a:r>
                        <a:rPr lang="tr-TR" sz="1050" dirty="0" smtClean="0"/>
                        <a:t> 3+ </a:t>
                      </a:r>
                    </a:p>
                    <a:p>
                      <a:pPr algn="ctr"/>
                      <a:r>
                        <a:rPr lang="tr-TR" sz="1050" dirty="0" smtClean="0"/>
                        <a:t>%</a:t>
                      </a:r>
                      <a:endParaRPr lang="tr-TR" sz="1050" dirty="0">
                        <a:latin typeface="+mn-lt"/>
                      </a:endParaRPr>
                    </a:p>
                  </a:txBody>
                  <a:tcPr marL="8949" marR="8949" marT="4550" marB="4550" anchor="ctr"/>
                </a:tc>
              </a:tr>
              <a:tr h="313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Öksürük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</a:tr>
              <a:tr h="313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Dispne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/>
                </a:tc>
              </a:tr>
              <a:tr h="313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Pnömoni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5" name="İçerik Yer Tutucusu 2"/>
          <p:cNvSpPr txBox="1">
            <a:spLocks/>
          </p:cNvSpPr>
          <p:nvPr/>
        </p:nvSpPr>
        <p:spPr>
          <a:xfrm>
            <a:off x="385590" y="3439061"/>
            <a:ext cx="9537081" cy="29397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20725" indent="-274638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874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541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313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tr-TR" sz="1800" b="0" kern="0" dirty="0" smtClean="0"/>
              <a:t>Hasta izlenmeli</a:t>
            </a:r>
          </a:p>
          <a:p>
            <a:pPr marL="468313" indent="-285750">
              <a:lnSpc>
                <a:spcPct val="100000"/>
              </a:lnSpc>
              <a:spcAft>
                <a:spcPts val="600"/>
              </a:spcAft>
              <a:buClrTx/>
            </a:pPr>
            <a:r>
              <a:rPr lang="tr-TR" sz="1800" b="0" kern="0" dirty="0" smtClean="0"/>
              <a:t>PA Akciğer </a:t>
            </a:r>
            <a:r>
              <a:rPr lang="tr-TR" sz="1800" b="0" kern="0" dirty="0" err="1" smtClean="0"/>
              <a:t>grafisi</a:t>
            </a:r>
            <a:r>
              <a:rPr lang="tr-TR" sz="1800" b="0" kern="0" dirty="0" smtClean="0"/>
              <a:t> ve BT çekilmeli</a:t>
            </a:r>
          </a:p>
          <a:p>
            <a:pPr marL="468313" indent="-285750">
              <a:lnSpc>
                <a:spcPct val="100000"/>
              </a:lnSpc>
              <a:spcAft>
                <a:spcPts val="600"/>
              </a:spcAft>
              <a:buClrTx/>
            </a:pPr>
            <a:endParaRPr lang="tr-TR" sz="1800" kern="0" dirty="0" smtClean="0"/>
          </a:p>
          <a:p>
            <a:pPr marL="715963">
              <a:lnSpc>
                <a:spcPct val="100000"/>
              </a:lnSpc>
              <a:spcAft>
                <a:spcPts val="600"/>
              </a:spcAft>
              <a:buClrTx/>
              <a:buNone/>
            </a:pPr>
            <a:r>
              <a:rPr lang="tr-TR" sz="1600" kern="0" dirty="0" err="1" smtClean="0"/>
              <a:t>Grad</a:t>
            </a:r>
            <a:r>
              <a:rPr lang="tr-TR" sz="1600" kern="0" dirty="0" smtClean="0"/>
              <a:t> 2: </a:t>
            </a:r>
            <a:r>
              <a:rPr lang="tr-TR" sz="1600" b="0" kern="0" dirty="0" smtClean="0"/>
              <a:t>Şikayetler hafif – orta </a:t>
            </a:r>
          </a:p>
          <a:p>
            <a:pPr marL="715963">
              <a:lnSpc>
                <a:spcPct val="100000"/>
              </a:lnSpc>
              <a:spcAft>
                <a:spcPts val="600"/>
              </a:spcAft>
              <a:buClrTx/>
            </a:pPr>
            <a:r>
              <a:rPr lang="tr-TR" sz="1600" b="0" kern="0" dirty="0" smtClean="0"/>
              <a:t>Doz azaltılmalı</a:t>
            </a:r>
          </a:p>
          <a:p>
            <a:pPr marL="715963">
              <a:lnSpc>
                <a:spcPct val="100000"/>
              </a:lnSpc>
              <a:spcAft>
                <a:spcPts val="600"/>
              </a:spcAft>
              <a:buClrTx/>
            </a:pPr>
            <a:endParaRPr lang="tr-TR" sz="1600" b="0" kern="0" dirty="0">
              <a:sym typeface="Symbol" panose="05050102010706020507" pitchFamily="18" charset="2"/>
            </a:endParaRPr>
          </a:p>
          <a:p>
            <a:pPr marL="715963">
              <a:lnSpc>
                <a:spcPct val="100000"/>
              </a:lnSpc>
              <a:spcAft>
                <a:spcPts val="600"/>
              </a:spcAft>
              <a:buClrTx/>
              <a:buNone/>
            </a:pPr>
            <a:r>
              <a:rPr lang="tr-TR" sz="1600" kern="0" dirty="0" err="1" smtClean="0">
                <a:sym typeface="Symbol" panose="05050102010706020507" pitchFamily="18" charset="2"/>
              </a:rPr>
              <a:t>Grad</a:t>
            </a:r>
            <a:r>
              <a:rPr lang="tr-TR" sz="1600" kern="0" dirty="0" smtClean="0">
                <a:sym typeface="Symbol" panose="05050102010706020507" pitchFamily="18" charset="2"/>
              </a:rPr>
              <a:t> 3</a:t>
            </a:r>
            <a:r>
              <a:rPr lang="tr-TR" sz="1600" b="0" kern="0" dirty="0" smtClean="0">
                <a:sym typeface="Symbol" panose="05050102010706020507" pitchFamily="18" charset="2"/>
              </a:rPr>
              <a:t>: Şikayetler GYA engelliyor ise</a:t>
            </a:r>
          </a:p>
          <a:p>
            <a:pPr marL="715963">
              <a:lnSpc>
                <a:spcPct val="100000"/>
              </a:lnSpc>
              <a:spcAft>
                <a:spcPts val="600"/>
              </a:spcAft>
              <a:buClrTx/>
            </a:pPr>
            <a:r>
              <a:rPr lang="tr-TR" sz="1600" b="0" kern="0" dirty="0" smtClean="0">
                <a:sym typeface="Symbol" panose="05050102010706020507" pitchFamily="18" charset="2"/>
              </a:rPr>
              <a:t>İlaç kesilmeli</a:t>
            </a:r>
          </a:p>
        </p:txBody>
      </p:sp>
      <p:sp>
        <p:nvSpPr>
          <p:cNvPr id="12" name="96 Gözyaşı Damlası"/>
          <p:cNvSpPr/>
          <p:nvPr/>
        </p:nvSpPr>
        <p:spPr bwMode="auto">
          <a:xfrm>
            <a:off x="482171" y="214290"/>
            <a:ext cx="1620000" cy="1440000"/>
          </a:xfrm>
          <a:prstGeom prst="teardrop">
            <a:avLst/>
          </a:prstGeom>
          <a:solidFill>
            <a:sysClr val="window" lastClr="FFFFFF">
              <a:lumMod val="85000"/>
            </a:sys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72000" rIns="7200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1.</a:t>
            </a:r>
            <a:endParaRPr kumimoji="0" lang="tr-TR" sz="32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sz="14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solunum</a:t>
            </a: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3729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Hedef Tedaviler ile İlişkili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Toksisiteler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atır Belirtme Çizgisi 2 (Diğer Çubuk) 6"/>
          <p:cNvSpPr/>
          <p:nvPr/>
        </p:nvSpPr>
        <p:spPr bwMode="auto">
          <a:xfrm>
            <a:off x="529459" y="2486918"/>
            <a:ext cx="1396878" cy="875071"/>
          </a:xfrm>
          <a:prstGeom prst="accentCallout2">
            <a:avLst>
              <a:gd name="adj1" fmla="val 53118"/>
              <a:gd name="adj2" fmla="val -7993"/>
              <a:gd name="adj3" fmla="val 82409"/>
              <a:gd name="adj4" fmla="val -26232"/>
              <a:gd name="adj5" fmla="val 191346"/>
              <a:gd name="adj6" fmla="val 67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EAS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Döküntü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Satır Belirtme Çizgisi 2 (Diğer Çubuk) 7"/>
          <p:cNvSpPr/>
          <p:nvPr/>
        </p:nvSpPr>
        <p:spPr bwMode="auto">
          <a:xfrm>
            <a:off x="1926337" y="1277815"/>
            <a:ext cx="1630506" cy="831401"/>
          </a:xfrm>
          <a:prstGeom prst="accentCallout2">
            <a:avLst>
              <a:gd name="adj1" fmla="val 30344"/>
              <a:gd name="adj2" fmla="val 105304"/>
              <a:gd name="adj3" fmla="val 30162"/>
              <a:gd name="adj4" fmla="val 134901"/>
              <a:gd name="adj5" fmla="val 92210"/>
              <a:gd name="adj6" fmla="val 13515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Dispne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Pnömoni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3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021631"/>
              </p:ext>
            </p:extLst>
          </p:nvPr>
        </p:nvGraphicFramePr>
        <p:xfrm>
          <a:off x="331788" y="1996083"/>
          <a:ext cx="9591675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32294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67777" y="252413"/>
            <a:ext cx="7453821" cy="647700"/>
          </a:xfrm>
        </p:spPr>
        <p:txBody>
          <a:bodyPr/>
          <a:lstStyle/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mTKI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ile İlişkili El-Ayak Sendromu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448335" y="6567155"/>
            <a:ext cx="64652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tr-TR" sz="1000" baseline="30000" dirty="0"/>
              <a:t>1</a:t>
            </a:r>
            <a:r>
              <a:rPr lang="tr-TR" sz="1000" dirty="0"/>
              <a:t>Schmidinger M </a:t>
            </a:r>
            <a:r>
              <a:rPr lang="tr-TR" sz="1000" dirty="0" err="1"/>
              <a:t>Cancer</a:t>
            </a:r>
            <a:r>
              <a:rPr lang="tr-TR" sz="1000" dirty="0"/>
              <a:t> </a:t>
            </a:r>
            <a:r>
              <a:rPr lang="tr-TR" sz="1000" dirty="0" err="1"/>
              <a:t>Treat</a:t>
            </a:r>
            <a:r>
              <a:rPr lang="tr-TR" sz="1000" dirty="0"/>
              <a:t> </a:t>
            </a:r>
            <a:r>
              <a:rPr lang="tr-TR" sz="1000" dirty="0" err="1"/>
              <a:t>Rev</a:t>
            </a:r>
            <a:r>
              <a:rPr lang="tr-TR" sz="1000" dirty="0"/>
              <a:t>. 2010;36:416-424; </a:t>
            </a:r>
            <a:r>
              <a:rPr lang="tr-TR" sz="1000" baseline="30000" dirty="0" smtClean="0"/>
              <a:t>2</a:t>
            </a:r>
            <a:r>
              <a:rPr lang="tr-TR" sz="1000" dirty="0" smtClean="0"/>
              <a:t>Anderson R et al.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/>
              <a:t>Oncologist</a:t>
            </a:r>
            <a:r>
              <a:rPr lang="tr-TR" sz="1000" dirty="0"/>
              <a:t> 2009, 14:291-302</a:t>
            </a:r>
          </a:p>
        </p:txBody>
      </p:sp>
      <p:sp>
        <p:nvSpPr>
          <p:cNvPr id="10" name="96 Gözyaşı Damlası"/>
          <p:cNvSpPr/>
          <p:nvPr/>
        </p:nvSpPr>
        <p:spPr bwMode="auto">
          <a:xfrm>
            <a:off x="482171" y="214290"/>
            <a:ext cx="1620000" cy="1440000"/>
          </a:xfrm>
          <a:prstGeom prst="teardrop">
            <a:avLst/>
          </a:prstGeom>
          <a:solidFill>
            <a:sysClr val="window" lastClr="FFFFFF">
              <a:lumMod val="85000"/>
            </a:sys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2.</a:t>
            </a:r>
            <a:endParaRPr kumimoji="0" lang="tr-TR" sz="32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sz="1400" b="0" i="0" u="none" strike="noStrike" kern="0" cap="all" spc="0" normalizeH="0" baseline="0" noProof="0" dirty="0" err="1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cılt</a:t>
            </a: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rial"/>
            </a:endParaRPr>
          </a:p>
        </p:txBody>
      </p:sp>
      <p:sp>
        <p:nvSpPr>
          <p:cNvPr id="19" name="İçerik Yer Tutucusu 2"/>
          <p:cNvSpPr txBox="1">
            <a:spLocks/>
          </p:cNvSpPr>
          <p:nvPr/>
        </p:nvSpPr>
        <p:spPr bwMode="auto">
          <a:xfrm>
            <a:off x="3431423" y="1536700"/>
            <a:ext cx="6553676" cy="5013590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tr-TR" sz="1600" b="0" kern="0" smtClean="0"/>
          </a:p>
          <a:p>
            <a:pPr marL="177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endParaRPr lang="tr-TR" sz="1600" b="0" kern="0" dirty="0"/>
          </a:p>
        </p:txBody>
      </p:sp>
      <p:graphicFrame>
        <p:nvGraphicFramePr>
          <p:cNvPr id="20" name="Diyagram 19"/>
          <p:cNvGraphicFramePr/>
          <p:nvPr>
            <p:extLst>
              <p:ext uri="{D42A27DB-BD31-4B8C-83A1-F6EECF244321}">
                <p14:modId xmlns:p14="http://schemas.microsoft.com/office/powerpoint/2010/main" val="659079657"/>
              </p:ext>
            </p:extLst>
          </p:nvPr>
        </p:nvGraphicFramePr>
        <p:xfrm>
          <a:off x="3644395" y="1705090"/>
          <a:ext cx="6120000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2" name="Grup 21"/>
          <p:cNvGrpSpPr>
            <a:grpSpLocks noChangeAspect="1"/>
          </p:cNvGrpSpPr>
          <p:nvPr/>
        </p:nvGrpSpPr>
        <p:grpSpPr>
          <a:xfrm>
            <a:off x="3648167" y="3285945"/>
            <a:ext cx="6120000" cy="1326296"/>
            <a:chOff x="721764" y="2362617"/>
            <a:chExt cx="8192508" cy="1775421"/>
          </a:xfrm>
        </p:grpSpPr>
        <p:sp>
          <p:nvSpPr>
            <p:cNvPr id="23" name="6 Yuvarlatılmış Dikdörtgen"/>
            <p:cNvSpPr/>
            <p:nvPr/>
          </p:nvSpPr>
          <p:spPr>
            <a:xfrm>
              <a:off x="721764" y="2362617"/>
              <a:ext cx="2606287" cy="1735164"/>
            </a:xfrm>
            <a:prstGeom prst="roundRect">
              <a:avLst>
                <a:gd name="adj" fmla="val 10000"/>
              </a:avLst>
            </a:prstGeom>
            <a:blipFill rotWithShape="0">
              <a:blip r:embed="rId7" cstate="print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7 Yuvarlatılmış Dikdörtgen"/>
            <p:cNvSpPr/>
            <p:nvPr/>
          </p:nvSpPr>
          <p:spPr>
            <a:xfrm>
              <a:off x="3514717" y="2402874"/>
              <a:ext cx="2606287" cy="1735164"/>
            </a:xfrm>
            <a:prstGeom prst="roundRect">
              <a:avLst>
                <a:gd name="adj" fmla="val 10000"/>
              </a:avLst>
            </a:prstGeom>
            <a:blipFill rotWithShape="0">
              <a:blip r:embed="rId8" cstate="print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278149"/>
                <a:satOff val="-33698"/>
                <a:lumOff val="-553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8 Yuvarlatılmış Dikdörtgen"/>
            <p:cNvSpPr/>
            <p:nvPr/>
          </p:nvSpPr>
          <p:spPr>
            <a:xfrm>
              <a:off x="6307985" y="2402874"/>
              <a:ext cx="2606287" cy="1735164"/>
            </a:xfrm>
            <a:prstGeom prst="roundRect">
              <a:avLst>
                <a:gd name="adj" fmla="val 10000"/>
              </a:avLst>
            </a:prstGeom>
            <a:blipFill rotWithShape="0">
              <a:blip r:embed="rId9" cstate="print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556298"/>
                <a:satOff val="-67395"/>
                <a:lumOff val="-1107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6" name="Grup 25"/>
          <p:cNvGrpSpPr>
            <a:grpSpLocks noChangeAspect="1"/>
          </p:cNvGrpSpPr>
          <p:nvPr/>
        </p:nvGrpSpPr>
        <p:grpSpPr>
          <a:xfrm>
            <a:off x="3630084" y="4777333"/>
            <a:ext cx="6120000" cy="1638571"/>
            <a:chOff x="399645" y="1587438"/>
            <a:chExt cx="8178222" cy="2189616"/>
          </a:xfrm>
        </p:grpSpPr>
        <p:sp>
          <p:nvSpPr>
            <p:cNvPr id="27" name="11 Yuvarlatılmış Dikdörtgen"/>
            <p:cNvSpPr/>
            <p:nvPr/>
          </p:nvSpPr>
          <p:spPr>
            <a:xfrm>
              <a:off x="399645" y="1594376"/>
              <a:ext cx="2606287" cy="2175738"/>
            </a:xfrm>
            <a:prstGeom prst="roundRect">
              <a:avLst>
                <a:gd name="adj" fmla="val 10000"/>
              </a:avLst>
            </a:prstGeom>
            <a:blipFill rotWithShape="0">
              <a:blip r:embed="rId10" cstate="print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12 Yuvarlatılmış Dikdörtgen"/>
            <p:cNvSpPr/>
            <p:nvPr/>
          </p:nvSpPr>
          <p:spPr>
            <a:xfrm>
              <a:off x="3171640" y="1601316"/>
              <a:ext cx="2606287" cy="2175738"/>
            </a:xfrm>
            <a:prstGeom prst="roundRect">
              <a:avLst>
                <a:gd name="adj" fmla="val 10000"/>
              </a:avLst>
            </a:prstGeom>
            <a:blipFill rotWithShape="0">
              <a:blip r:embed="rId11" cstate="print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278149"/>
                <a:satOff val="-33698"/>
                <a:lumOff val="-553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13 Yuvarlatılmış Dikdörtgen"/>
            <p:cNvSpPr/>
            <p:nvPr/>
          </p:nvSpPr>
          <p:spPr>
            <a:xfrm>
              <a:off x="5971580" y="1587438"/>
              <a:ext cx="2606287" cy="1838203"/>
            </a:xfrm>
            <a:prstGeom prst="roundRect">
              <a:avLst>
                <a:gd name="adj" fmla="val 10000"/>
              </a:avLst>
            </a:prstGeom>
            <a:blipFill rotWithShape="0">
              <a:blip r:embed="rId12" cstate="print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556298"/>
                <a:satOff val="-67395"/>
                <a:lumOff val="-1107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1" name="İçerik Yer Tutucusu 2"/>
          <p:cNvSpPr>
            <a:spLocks noGrp="1"/>
          </p:cNvSpPr>
          <p:nvPr>
            <p:ph sz="half" idx="1"/>
          </p:nvPr>
        </p:nvSpPr>
        <p:spPr>
          <a:xfrm>
            <a:off x="210839" y="1722228"/>
            <a:ext cx="3025452" cy="139379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58775">
              <a:spcBef>
                <a:spcPts val="0"/>
              </a:spcBef>
              <a:spcAft>
                <a:spcPts val="0"/>
              </a:spcAft>
            </a:pPr>
            <a:endParaRPr lang="tr-TR" sz="1600" dirty="0" smtClean="0"/>
          </a:p>
          <a:p>
            <a:pPr marL="177800" indent="0">
              <a:spcBef>
                <a:spcPts val="0"/>
              </a:spcBef>
              <a:spcAft>
                <a:spcPts val="0"/>
              </a:spcAft>
              <a:buNone/>
            </a:pPr>
            <a:endParaRPr lang="tr-TR" sz="1600" dirty="0"/>
          </a:p>
        </p:txBody>
      </p:sp>
      <p:graphicFrame>
        <p:nvGraphicFramePr>
          <p:cNvPr id="30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54269"/>
              </p:ext>
            </p:extLst>
          </p:nvPr>
        </p:nvGraphicFramePr>
        <p:xfrm>
          <a:off x="367092" y="1859003"/>
          <a:ext cx="2703429" cy="11320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2299"/>
                <a:gridCol w="850900"/>
                <a:gridCol w="850230"/>
              </a:tblGrid>
              <a:tr h="311831">
                <a:tc>
                  <a:txBody>
                    <a:bodyPr/>
                    <a:lstStyle/>
                    <a:p>
                      <a:pPr marL="9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İlaçlar</a:t>
                      </a:r>
                      <a:r>
                        <a:rPr lang="tr-TR" sz="1400" baseline="30000" dirty="0" smtClean="0"/>
                        <a:t>1</a:t>
                      </a:r>
                      <a:endParaRPr lang="tr-TR" sz="1400" baseline="30000" dirty="0" smtClean="0">
                        <a:latin typeface="+mn-lt"/>
                      </a:endParaRPr>
                    </a:p>
                  </a:txBody>
                  <a:tcPr marL="9100" marR="9100" marT="4550" marB="4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Grad</a:t>
                      </a:r>
                      <a:r>
                        <a:rPr lang="tr-TR" sz="1400" dirty="0" smtClean="0"/>
                        <a:t> 1-4, %</a:t>
                      </a:r>
                      <a:endParaRPr lang="tr-TR" sz="1400" dirty="0">
                        <a:latin typeface="+mn-lt"/>
                      </a:endParaRPr>
                    </a:p>
                  </a:txBody>
                  <a:tcPr marL="9100" marR="9100" marT="4550" marB="4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Grad</a:t>
                      </a:r>
                      <a:r>
                        <a:rPr lang="tr-TR" sz="1400" dirty="0" smtClean="0"/>
                        <a:t> 3+, %</a:t>
                      </a:r>
                      <a:endParaRPr lang="tr-TR" sz="1400" dirty="0">
                        <a:latin typeface="+mn-lt"/>
                      </a:endParaRPr>
                    </a:p>
                  </a:txBody>
                  <a:tcPr marL="9100" marR="9100" marT="4550" marB="4550" anchor="ctr"/>
                </a:tc>
              </a:tr>
              <a:tr h="384448">
                <a:tc>
                  <a:txBody>
                    <a:bodyPr/>
                    <a:lstStyle/>
                    <a:p>
                      <a:pPr marL="9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Sorafenib</a:t>
                      </a:r>
                      <a:endParaRPr lang="tr-T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33</a:t>
                      </a:r>
                      <a:endParaRPr lang="tr-T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6</a:t>
                      </a:r>
                      <a:endParaRPr lang="tr-T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11831">
                <a:tc>
                  <a:txBody>
                    <a:bodyPr/>
                    <a:lstStyle/>
                    <a:p>
                      <a:pPr marL="90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Sunitinib</a:t>
                      </a:r>
                      <a:endParaRPr lang="tr-T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29</a:t>
                      </a:r>
                      <a:endParaRPr lang="tr-TR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9</a:t>
                      </a:r>
                      <a:endParaRPr lang="tr-TR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6560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67778" y="252413"/>
            <a:ext cx="7453821" cy="647700"/>
          </a:xfrm>
        </p:spPr>
        <p:txBody>
          <a:bodyPr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El-Ayak Sendromu: Hasta Eğitimi 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448335" y="6567155"/>
            <a:ext cx="64652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tr-TR" sz="1000" baseline="30000" dirty="0"/>
              <a:t>1</a:t>
            </a:r>
            <a:r>
              <a:rPr lang="tr-TR" sz="1000" dirty="0"/>
              <a:t>Schmidinger M </a:t>
            </a:r>
            <a:r>
              <a:rPr lang="tr-TR" sz="1000" dirty="0" err="1"/>
              <a:t>Cancer</a:t>
            </a:r>
            <a:r>
              <a:rPr lang="tr-TR" sz="1000" dirty="0"/>
              <a:t> </a:t>
            </a:r>
            <a:r>
              <a:rPr lang="tr-TR" sz="1000" dirty="0" err="1"/>
              <a:t>Treat</a:t>
            </a:r>
            <a:r>
              <a:rPr lang="tr-TR" sz="1000" dirty="0"/>
              <a:t> </a:t>
            </a:r>
            <a:r>
              <a:rPr lang="tr-TR" sz="1000" dirty="0" err="1"/>
              <a:t>Rev</a:t>
            </a:r>
            <a:r>
              <a:rPr lang="tr-TR" sz="1000" dirty="0"/>
              <a:t>. 2010;36:416-424; </a:t>
            </a:r>
            <a:r>
              <a:rPr lang="tr-TR" sz="1000" baseline="30000" dirty="0" smtClean="0"/>
              <a:t>2</a:t>
            </a:r>
            <a:r>
              <a:rPr lang="tr-TR" sz="1000" dirty="0" smtClean="0"/>
              <a:t>Anderson R et al.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/>
              <a:t>Oncologist</a:t>
            </a:r>
            <a:r>
              <a:rPr lang="tr-TR" sz="1000" dirty="0"/>
              <a:t> 2009, 14:291-302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627009"/>
              </p:ext>
            </p:extLst>
          </p:nvPr>
        </p:nvGraphicFramePr>
        <p:xfrm>
          <a:off x="331788" y="1773238"/>
          <a:ext cx="9591675" cy="455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96 Gözyaşı Damlası"/>
          <p:cNvSpPr/>
          <p:nvPr/>
        </p:nvSpPr>
        <p:spPr bwMode="auto">
          <a:xfrm>
            <a:off x="482171" y="214290"/>
            <a:ext cx="1620000" cy="1440000"/>
          </a:xfrm>
          <a:prstGeom prst="teardrop">
            <a:avLst/>
          </a:prstGeom>
          <a:solidFill>
            <a:sysClr val="window" lastClr="FFFFFF">
              <a:lumMod val="85000"/>
            </a:sys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2.</a:t>
            </a:r>
            <a:endParaRPr kumimoji="0" lang="tr-TR" sz="32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sz="14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cilt</a:t>
            </a: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6079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1392" y="252413"/>
            <a:ext cx="7380208" cy="647700"/>
          </a:xfrm>
        </p:spPr>
        <p:txBody>
          <a:bodyPr/>
          <a:lstStyle/>
          <a:p>
            <a:pPr eaLnBrk="1" hangingPunct="1"/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Faz II: Üre Bazlı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Profilaktik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Tedavi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3373636" y="1268760"/>
            <a:ext cx="3512939" cy="614339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tr-TR" b="1" dirty="0" err="1" smtClean="0"/>
              <a:t>Hepatosellular</a:t>
            </a:r>
            <a:r>
              <a:rPr lang="tr-TR" b="1" dirty="0" smtClean="0"/>
              <a:t> </a:t>
            </a:r>
            <a:r>
              <a:rPr lang="tr-TR" b="1" dirty="0" err="1" smtClean="0"/>
              <a:t>Karsinomda</a:t>
            </a:r>
            <a:r>
              <a:rPr lang="tr-TR" b="1" dirty="0" smtClean="0"/>
              <a:t> </a:t>
            </a:r>
          </a:p>
          <a:p>
            <a:pPr algn="ctr" eaLnBrk="0" hangingPunct="0">
              <a:buNone/>
            </a:pPr>
            <a:r>
              <a:rPr lang="tr-TR" b="1" dirty="0" err="1" smtClean="0"/>
              <a:t>Sorafenib</a:t>
            </a:r>
            <a:r>
              <a:rPr lang="tr-TR" b="1" dirty="0" smtClean="0"/>
              <a:t> tedavisi</a:t>
            </a:r>
            <a:endParaRPr lang="en-US" b="1" dirty="0">
              <a:cs typeface="Arial" charset="0"/>
            </a:endParaRPr>
          </a:p>
        </p:txBody>
      </p:sp>
      <p:cxnSp>
        <p:nvCxnSpPr>
          <p:cNvPr id="19460" name="AutoShape 4"/>
          <p:cNvCxnSpPr>
            <a:cxnSpLocks noChangeShapeType="1"/>
            <a:stCxn id="19459" idx="2"/>
          </p:cNvCxnSpPr>
          <p:nvPr/>
        </p:nvCxnSpPr>
        <p:spPr bwMode="auto">
          <a:xfrm flipH="1">
            <a:off x="2541392" y="1883099"/>
            <a:ext cx="2588714" cy="854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AutoShape 5"/>
          <p:cNvCxnSpPr>
            <a:cxnSpLocks noChangeShapeType="1"/>
            <a:stCxn id="19459" idx="2"/>
          </p:cNvCxnSpPr>
          <p:nvPr/>
        </p:nvCxnSpPr>
        <p:spPr bwMode="auto">
          <a:xfrm>
            <a:off x="5130106" y="1883099"/>
            <a:ext cx="2629793" cy="8302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570" name="AutoShape 10"/>
          <p:cNvSpPr>
            <a:spLocks noChangeArrowheads="1"/>
          </p:cNvSpPr>
          <p:nvPr/>
        </p:nvSpPr>
        <p:spPr bwMode="auto">
          <a:xfrm>
            <a:off x="4077296" y="2072011"/>
            <a:ext cx="2114550" cy="669925"/>
          </a:xfrm>
          <a:prstGeom prst="flowChartDecision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  <a:defRPr/>
            </a:pPr>
            <a:r>
              <a:rPr lang="tr-TR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Randomizasyon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1474571" name="Group 11"/>
          <p:cNvGraphicFramePr>
            <a:graphicFrameLocks noGrp="1"/>
          </p:cNvGraphicFramePr>
          <p:nvPr>
            <p:extLst/>
          </p:nvPr>
        </p:nvGraphicFramePr>
        <p:xfrm>
          <a:off x="5568553" y="2769941"/>
          <a:ext cx="4388050" cy="1451147"/>
        </p:xfrm>
        <a:graphic>
          <a:graphicData uri="http://schemas.openxmlformats.org/drawingml/2006/table">
            <a:tbl>
              <a:tblPr/>
              <a:tblGrid>
                <a:gridCol w="4388050"/>
              </a:tblGrid>
              <a:tr h="573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Reaktif Destek Tedavi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 = 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102870" marR="102870" marT="45741" marB="4574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833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El-Ayak Cilt </a:t>
                      </a: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Reaksyonu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 gelişen hastalarda hekim kararı ile üre içermeyen tedavi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marT="45741" marB="4574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74581" name="Group 21"/>
          <p:cNvGraphicFramePr>
            <a:graphicFrameLocks noGrp="1"/>
          </p:cNvGraphicFramePr>
          <p:nvPr>
            <p:extLst/>
          </p:nvPr>
        </p:nvGraphicFramePr>
        <p:xfrm>
          <a:off x="435769" y="2782640"/>
          <a:ext cx="4277322" cy="1437379"/>
        </p:xfrm>
        <a:graphic>
          <a:graphicData uri="http://schemas.openxmlformats.org/drawingml/2006/table">
            <a:tbl>
              <a:tblPr/>
              <a:tblGrid>
                <a:gridCol w="4277322"/>
              </a:tblGrid>
              <a:tr h="474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Profilaktik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Üre Bazlı Krem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 = 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439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marT="45741" marB="4574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820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Tedavinin 1. gününden başlayarak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12 hafta 2x1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marT="45741" marB="4574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/>
          </p:nvPr>
        </p:nvGraphicFramePr>
        <p:xfrm>
          <a:off x="435600" y="4365104"/>
          <a:ext cx="9532436" cy="200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540"/>
                <a:gridCol w="1654815"/>
                <a:gridCol w="1654815"/>
                <a:gridCol w="1654815"/>
                <a:gridCol w="1654815"/>
                <a:gridCol w="144563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r-TR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Profilaktik</a:t>
                      </a:r>
                      <a:r>
                        <a:rPr lang="tr-TR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Tedavi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Reaktif Destek Tedavi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+mn-lt"/>
                        </a:rPr>
                        <a:t>p</a:t>
                      </a:r>
                      <a:endParaRPr lang="tr-TR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r-T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+mn-lt"/>
                        </a:rPr>
                        <a:t>n</a:t>
                      </a:r>
                      <a:endParaRPr lang="tr-T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+mn-lt"/>
                        </a:rPr>
                        <a:t>%</a:t>
                      </a:r>
                      <a:endParaRPr lang="tr-T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+mn-lt"/>
                        </a:rPr>
                        <a:t>n</a:t>
                      </a:r>
                      <a:endParaRPr lang="tr-T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+mn-lt"/>
                        </a:rPr>
                        <a:t>%</a:t>
                      </a:r>
                      <a:endParaRPr lang="tr-T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>
                          <a:latin typeface="+mn-lt"/>
                        </a:rPr>
                        <a:t>Tüm </a:t>
                      </a:r>
                      <a:r>
                        <a:rPr lang="tr-TR" dirty="0" err="1" smtClean="0">
                          <a:latin typeface="+mn-lt"/>
                        </a:rPr>
                        <a:t>grad</a:t>
                      </a:r>
                      <a:endParaRPr lang="tr-T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+mn-lt"/>
                        </a:rPr>
                        <a:t>246</a:t>
                      </a:r>
                      <a:endParaRPr lang="tr-T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+mn-lt"/>
                        </a:rPr>
                        <a:t>56.0</a:t>
                      </a:r>
                      <a:endParaRPr lang="tr-T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+mn-lt"/>
                        </a:rPr>
                        <a:t>318</a:t>
                      </a:r>
                      <a:endParaRPr lang="tr-T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+mn-lt"/>
                        </a:rPr>
                        <a:t>73.6</a:t>
                      </a:r>
                      <a:endParaRPr lang="tr-T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+mn-lt"/>
                        </a:rPr>
                        <a:t>p&lt;0.0001</a:t>
                      </a:r>
                      <a:endParaRPr lang="tr-TR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</a:t>
                      </a:r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≥2 </a:t>
                      </a:r>
                      <a:endParaRPr lang="tr-T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lang="tr-T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21.9</a:t>
                      </a:r>
                      <a:endParaRPr lang="tr-T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  <a:endParaRPr lang="tr-T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29.2</a:t>
                      </a:r>
                      <a:endParaRPr lang="tr-T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p=0.16</a:t>
                      </a:r>
                      <a:endParaRPr lang="tr-TR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>
                          <a:latin typeface="+mn-lt"/>
                        </a:rPr>
                        <a:t>Süre</a:t>
                      </a:r>
                      <a:endParaRPr lang="tr-TR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 gün (95% CI 45-93 gün) </a:t>
                      </a:r>
                      <a:endParaRPr lang="tr-TR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 gün (95% CI 29-43 gün)</a:t>
                      </a:r>
                      <a:endParaRPr lang="tr-TR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p&lt;0.001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[2.5 kat uzun</a:t>
                      </a:r>
                      <a:r>
                        <a:rPr lang="tr-TR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tr-TR" sz="10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Dikdörtgen 20"/>
          <p:cNvSpPr/>
          <p:nvPr/>
        </p:nvSpPr>
        <p:spPr>
          <a:xfrm>
            <a:off x="6875523" y="6488668"/>
            <a:ext cx="33473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tr-TR" sz="1000" dirty="0" smtClean="0"/>
              <a:t>Ren Z et al. </a:t>
            </a:r>
            <a:r>
              <a:rPr lang="tr-TR" sz="1000" dirty="0"/>
              <a:t>J </a:t>
            </a:r>
            <a:r>
              <a:rPr lang="tr-TR" sz="1000" dirty="0" err="1"/>
              <a:t>Clin</a:t>
            </a:r>
            <a:r>
              <a:rPr lang="tr-TR" sz="1000" dirty="0"/>
              <a:t> </a:t>
            </a:r>
            <a:r>
              <a:rPr lang="tr-TR" sz="1000" dirty="0" err="1"/>
              <a:t>Oncol</a:t>
            </a:r>
            <a:r>
              <a:rPr lang="tr-TR" sz="1000" dirty="0"/>
              <a:t> 30, 2012 (</a:t>
            </a:r>
            <a:r>
              <a:rPr lang="tr-TR" sz="1000" dirty="0" err="1"/>
              <a:t>suppl</a:t>
            </a:r>
            <a:r>
              <a:rPr lang="tr-TR" sz="1000" dirty="0"/>
              <a:t>; </a:t>
            </a:r>
            <a:r>
              <a:rPr lang="tr-TR" sz="1000" dirty="0" err="1" smtClean="0"/>
              <a:t>abstr</a:t>
            </a:r>
            <a:r>
              <a:rPr lang="tr-TR" sz="1000" dirty="0" smtClean="0"/>
              <a:t> </a:t>
            </a:r>
            <a:r>
              <a:rPr lang="tr-TR" sz="1000" dirty="0"/>
              <a:t>4008</a:t>
            </a:r>
            <a:r>
              <a:rPr lang="tr-TR" sz="1000" dirty="0" smtClean="0"/>
              <a:t>)</a:t>
            </a:r>
            <a:endParaRPr lang="tr-TR" sz="1000" dirty="0"/>
          </a:p>
        </p:txBody>
      </p:sp>
      <p:sp>
        <p:nvSpPr>
          <p:cNvPr id="10" name="Satır Belirtme Çizgisi 1 (Kenarlık ve Diğer Çubuk) 9"/>
          <p:cNvSpPr/>
          <p:nvPr/>
        </p:nvSpPr>
        <p:spPr bwMode="auto">
          <a:xfrm>
            <a:off x="8023820" y="1575929"/>
            <a:ext cx="1872208" cy="864096"/>
          </a:xfrm>
          <a:prstGeom prst="accentBorderCallout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Kanıt Düzeyi II</a:t>
            </a:r>
          </a:p>
        </p:txBody>
      </p:sp>
      <p:sp>
        <p:nvSpPr>
          <p:cNvPr id="13" name="96 Gözyaşı Damlası"/>
          <p:cNvSpPr/>
          <p:nvPr/>
        </p:nvSpPr>
        <p:spPr bwMode="auto">
          <a:xfrm>
            <a:off x="482171" y="214290"/>
            <a:ext cx="1620000" cy="1440000"/>
          </a:xfrm>
          <a:prstGeom prst="teardrop">
            <a:avLst/>
          </a:prstGeom>
          <a:solidFill>
            <a:sysClr val="window" lastClr="FFFFFF">
              <a:lumMod val="85000"/>
            </a:sys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2.</a:t>
            </a:r>
            <a:endParaRPr kumimoji="0" lang="tr-TR" sz="32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sz="14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cilt</a:t>
            </a: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22994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67778" y="252413"/>
            <a:ext cx="7453821" cy="647700"/>
          </a:xfrm>
        </p:spPr>
        <p:txBody>
          <a:bodyPr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El-Ayak Sendromunun Yönetimi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499363"/>
              </p:ext>
            </p:extLst>
          </p:nvPr>
        </p:nvGraphicFramePr>
        <p:xfrm>
          <a:off x="331788" y="1484783"/>
          <a:ext cx="9591675" cy="445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up 10"/>
          <p:cNvGrpSpPr/>
          <p:nvPr/>
        </p:nvGrpSpPr>
        <p:grpSpPr>
          <a:xfrm>
            <a:off x="2327561" y="5140055"/>
            <a:ext cx="5544000" cy="1295992"/>
            <a:chOff x="766689" y="4653136"/>
            <a:chExt cx="8824341" cy="1583089"/>
          </a:xfrm>
          <a:solidFill>
            <a:srgbClr val="FFCC66"/>
          </a:solidFill>
        </p:grpSpPr>
        <p:sp>
          <p:nvSpPr>
            <p:cNvPr id="19" name="Sol Sağ Ok 18"/>
            <p:cNvSpPr/>
            <p:nvPr/>
          </p:nvSpPr>
          <p:spPr>
            <a:xfrm>
              <a:off x="766689" y="4653136"/>
              <a:ext cx="8824341" cy="1583089"/>
            </a:xfrm>
            <a:prstGeom prst="leftRightArrow">
              <a:avLst>
                <a:gd name="adj1" fmla="val 60867"/>
                <a:gd name="adj2" fmla="val 5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Metin kutusu 9"/>
            <p:cNvSpPr txBox="1"/>
            <p:nvPr/>
          </p:nvSpPr>
          <p:spPr>
            <a:xfrm>
              <a:off x="1543100" y="4910526"/>
              <a:ext cx="7416824" cy="11053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buNone/>
              </a:pPr>
              <a:r>
                <a:rPr lang="tr-TR" sz="1600" dirty="0" smtClean="0"/>
                <a:t>Önerilerin çoğu kanıt düzeyi V veya</a:t>
              </a:r>
            </a:p>
            <a:p>
              <a:pPr algn="ctr">
                <a:buNone/>
              </a:pPr>
              <a:r>
                <a:rPr lang="tr-TR" sz="1600" dirty="0" smtClean="0"/>
                <a:t>KT bazlı El-Ayak Sendromu </a:t>
              </a:r>
              <a:r>
                <a:rPr lang="tr-TR" sz="1600" dirty="0"/>
                <a:t>y</a:t>
              </a:r>
              <a:r>
                <a:rPr lang="tr-TR" sz="1600" dirty="0" smtClean="0"/>
                <a:t>önetimine dayalı</a:t>
              </a:r>
              <a:endParaRPr lang="tr-TR" sz="1600" dirty="0"/>
            </a:p>
          </p:txBody>
        </p:sp>
      </p:grpSp>
      <p:sp>
        <p:nvSpPr>
          <p:cNvPr id="12" name="Dikdörtgen 11"/>
          <p:cNvSpPr/>
          <p:nvPr/>
        </p:nvSpPr>
        <p:spPr>
          <a:xfrm>
            <a:off x="7653860" y="6531343"/>
            <a:ext cx="22012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tr-TR" sz="1000" b="0" dirty="0" err="1" smtClean="0"/>
              <a:t>Eisen</a:t>
            </a:r>
            <a:r>
              <a:rPr lang="tr-TR" sz="1000" b="0" dirty="0" smtClean="0"/>
              <a:t> et al. JNCI 2012; 104.93-113 </a:t>
            </a:r>
            <a:endParaRPr lang="tr-TR" sz="1000" b="0" dirty="0"/>
          </a:p>
        </p:txBody>
      </p:sp>
      <p:sp>
        <p:nvSpPr>
          <p:cNvPr id="13" name="96 Gözyaşı Damlası"/>
          <p:cNvSpPr/>
          <p:nvPr/>
        </p:nvSpPr>
        <p:spPr bwMode="auto">
          <a:xfrm>
            <a:off x="482171" y="214290"/>
            <a:ext cx="1620000" cy="1440000"/>
          </a:xfrm>
          <a:prstGeom prst="teardrop">
            <a:avLst/>
          </a:prstGeom>
          <a:solidFill>
            <a:sysClr val="window" lastClr="FFFFFF">
              <a:lumMod val="85000"/>
            </a:sys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2.</a:t>
            </a:r>
            <a:endParaRPr kumimoji="0" lang="tr-TR" sz="32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sz="14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cilt</a:t>
            </a: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01430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79020" y="252413"/>
            <a:ext cx="7560000" cy="647700"/>
          </a:xfrm>
        </p:spPr>
        <p:txBody>
          <a:bodyPr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EAS: Tedavi Yanıtında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Prediktif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Faktör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824536" y="6495147"/>
            <a:ext cx="51435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fr-FR" sz="1000" spc="40" dirty="0" err="1">
                <a:solidFill>
                  <a:srgbClr val="1F1F1F"/>
                </a:solidFill>
              </a:rPr>
              <a:t>Michae</a:t>
            </a:r>
            <a:r>
              <a:rPr lang="fr-FR" sz="1000" spc="-15" dirty="0" err="1">
                <a:solidFill>
                  <a:srgbClr val="1F1F1F"/>
                </a:solidFill>
              </a:rPr>
              <a:t>l</a:t>
            </a:r>
            <a:r>
              <a:rPr lang="fr-FR" sz="1000" spc="45" dirty="0" err="1">
                <a:solidFill>
                  <a:srgbClr val="1F1F1F"/>
                </a:solidFill>
              </a:rPr>
              <a:t>son</a:t>
            </a:r>
            <a:r>
              <a:rPr lang="fr-FR" sz="1000" spc="185" dirty="0">
                <a:solidFill>
                  <a:srgbClr val="1F1F1F"/>
                </a:solidFill>
              </a:rPr>
              <a:t> </a:t>
            </a:r>
            <a:r>
              <a:rPr lang="fr-FR" sz="1000" spc="25" dirty="0">
                <a:solidFill>
                  <a:srgbClr val="1F1F1F"/>
                </a:solidFill>
              </a:rPr>
              <a:t>MD,</a:t>
            </a:r>
            <a:r>
              <a:rPr lang="fr-FR" sz="1000" spc="105" dirty="0">
                <a:solidFill>
                  <a:srgbClr val="1F1F1F"/>
                </a:solidFill>
              </a:rPr>
              <a:t> </a:t>
            </a:r>
            <a:r>
              <a:rPr lang="fr-FR" sz="1000" spc="25" dirty="0">
                <a:solidFill>
                  <a:srgbClr val="0C0C0C"/>
                </a:solidFill>
              </a:rPr>
              <a:t>et</a:t>
            </a:r>
            <a:r>
              <a:rPr lang="fr-FR" sz="1000" spc="70" dirty="0">
                <a:solidFill>
                  <a:srgbClr val="0C0C0C"/>
                </a:solidFill>
              </a:rPr>
              <a:t> </a:t>
            </a:r>
            <a:r>
              <a:rPr lang="fr-FR" sz="1000" dirty="0">
                <a:solidFill>
                  <a:srgbClr val="0C0C0C"/>
                </a:solidFill>
              </a:rPr>
              <a:t>al.</a:t>
            </a:r>
            <a:r>
              <a:rPr lang="fr-FR" sz="1000" spc="70" dirty="0">
                <a:solidFill>
                  <a:srgbClr val="0C0C0C"/>
                </a:solidFill>
              </a:rPr>
              <a:t> </a:t>
            </a:r>
            <a:r>
              <a:rPr lang="fr-FR" sz="1000" i="1" spc="50" dirty="0">
                <a:solidFill>
                  <a:srgbClr val="0C0C0C"/>
                </a:solidFill>
              </a:rPr>
              <a:t>J</a:t>
            </a:r>
            <a:r>
              <a:rPr lang="fr-FR" sz="1000" i="1" spc="150" dirty="0">
                <a:solidFill>
                  <a:srgbClr val="0C0C0C"/>
                </a:solidFill>
              </a:rPr>
              <a:t> </a:t>
            </a:r>
            <a:r>
              <a:rPr lang="fr-FR" sz="1000" i="1" spc="55" dirty="0">
                <a:solidFill>
                  <a:srgbClr val="0C0C0C"/>
                </a:solidFill>
              </a:rPr>
              <a:t>Clin</a:t>
            </a:r>
            <a:r>
              <a:rPr lang="fr-FR" sz="1000" i="1" spc="5" dirty="0">
                <a:solidFill>
                  <a:srgbClr val="0C0C0C"/>
                </a:solidFill>
              </a:rPr>
              <a:t> </a:t>
            </a:r>
            <a:r>
              <a:rPr lang="fr-FR" sz="1000" i="1" spc="75" dirty="0" err="1">
                <a:solidFill>
                  <a:srgbClr val="0C0C0C"/>
                </a:solidFill>
              </a:rPr>
              <a:t>Onco</a:t>
            </a:r>
            <a:r>
              <a:rPr lang="fr-FR" sz="1000" i="1" spc="35" dirty="0" err="1">
                <a:solidFill>
                  <a:srgbClr val="0C0C0C"/>
                </a:solidFill>
              </a:rPr>
              <a:t>l</a:t>
            </a:r>
            <a:r>
              <a:rPr lang="fr-FR" sz="1000" i="1" spc="80" dirty="0">
                <a:solidFill>
                  <a:srgbClr val="424444"/>
                </a:solidFill>
              </a:rPr>
              <a:t>.</a:t>
            </a:r>
            <a:r>
              <a:rPr lang="fr-FR" sz="1000" i="1" spc="-100" dirty="0">
                <a:solidFill>
                  <a:srgbClr val="424444"/>
                </a:solidFill>
              </a:rPr>
              <a:t> </a:t>
            </a:r>
            <a:r>
              <a:rPr lang="fr-FR" sz="1000" spc="80" dirty="0">
                <a:solidFill>
                  <a:srgbClr val="1F1F1F"/>
                </a:solidFill>
              </a:rPr>
              <a:t>20</a:t>
            </a:r>
            <a:r>
              <a:rPr lang="fr-FR" sz="1000" spc="60" dirty="0">
                <a:solidFill>
                  <a:srgbClr val="1F1F1F"/>
                </a:solidFill>
              </a:rPr>
              <a:t>1</a:t>
            </a:r>
            <a:r>
              <a:rPr lang="fr-FR" sz="1000" spc="25" dirty="0">
                <a:solidFill>
                  <a:srgbClr val="1F1F1F"/>
                </a:solidFill>
              </a:rPr>
              <a:t>1</a:t>
            </a:r>
            <a:r>
              <a:rPr lang="fr-FR" sz="1000" spc="-65" dirty="0" smtClean="0">
                <a:solidFill>
                  <a:srgbClr val="1F1F1F"/>
                </a:solidFill>
              </a:rPr>
              <a:t>;</a:t>
            </a:r>
            <a:r>
              <a:rPr lang="tr-TR" sz="1000" spc="-65" dirty="0" smtClean="0">
                <a:solidFill>
                  <a:srgbClr val="1F1F1F"/>
                </a:solidFill>
              </a:rPr>
              <a:t> </a:t>
            </a:r>
            <a:r>
              <a:rPr lang="fr-FR" sz="1000" spc="40" dirty="0" smtClean="0">
                <a:solidFill>
                  <a:srgbClr val="1F1F1F"/>
                </a:solidFill>
              </a:rPr>
              <a:t>29(</a:t>
            </a:r>
            <a:r>
              <a:rPr lang="fr-FR" sz="1000" spc="40" dirty="0" err="1" smtClean="0">
                <a:solidFill>
                  <a:srgbClr val="1F1F1F"/>
                </a:solidFill>
              </a:rPr>
              <a:t>s</a:t>
            </a:r>
            <a:r>
              <a:rPr lang="fr-FR" sz="1000" spc="65" dirty="0" err="1" smtClean="0">
                <a:solidFill>
                  <a:srgbClr val="1F1F1F"/>
                </a:solidFill>
              </a:rPr>
              <a:t>u</a:t>
            </a:r>
            <a:r>
              <a:rPr lang="fr-FR" sz="1000" dirty="0" err="1" smtClean="0">
                <a:solidFill>
                  <a:srgbClr val="1F1F1F"/>
                </a:solidFill>
              </a:rPr>
              <a:t>ppl</a:t>
            </a:r>
            <a:r>
              <a:rPr lang="fr-FR" sz="1000" spc="135" dirty="0" smtClean="0">
                <a:solidFill>
                  <a:srgbClr val="1F1F1F"/>
                </a:solidFill>
              </a:rPr>
              <a:t> </a:t>
            </a:r>
            <a:r>
              <a:rPr lang="fr-FR" sz="1000" spc="25" dirty="0">
                <a:solidFill>
                  <a:srgbClr val="0C0C0C"/>
                </a:solidFill>
              </a:rPr>
              <a:t>7</a:t>
            </a:r>
            <a:r>
              <a:rPr lang="fr-FR" sz="1000" spc="25" dirty="0" smtClean="0">
                <a:solidFill>
                  <a:srgbClr val="0C0C0C"/>
                </a:solidFill>
              </a:rPr>
              <a:t>)</a:t>
            </a:r>
            <a:r>
              <a:rPr lang="fr-FR" sz="1000" spc="15" dirty="0" smtClean="0">
                <a:solidFill>
                  <a:srgbClr val="0C0C0C"/>
                </a:solidFill>
              </a:rPr>
              <a:t>:</a:t>
            </a:r>
            <a:r>
              <a:rPr lang="tr-TR" sz="1000" spc="15" dirty="0" smtClean="0">
                <a:solidFill>
                  <a:srgbClr val="0C0C0C"/>
                </a:solidFill>
              </a:rPr>
              <a:t> </a:t>
            </a:r>
            <a:r>
              <a:rPr lang="fr-FR" sz="1000" spc="15" dirty="0" smtClean="0">
                <a:solidFill>
                  <a:srgbClr val="0C0C0C"/>
                </a:solidFill>
              </a:rPr>
              <a:t>Abstract</a:t>
            </a:r>
            <a:r>
              <a:rPr lang="fr-FR" sz="1000" dirty="0" smtClean="0">
                <a:solidFill>
                  <a:srgbClr val="0C0C0C"/>
                </a:solidFill>
              </a:rPr>
              <a:t> </a:t>
            </a:r>
            <a:r>
              <a:rPr lang="fr-FR" sz="1000" spc="-95" dirty="0" smtClean="0">
                <a:solidFill>
                  <a:srgbClr val="0C0C0C"/>
                </a:solidFill>
              </a:rPr>
              <a:t> </a:t>
            </a:r>
            <a:r>
              <a:rPr lang="fr-FR" sz="1000" spc="35" dirty="0">
                <a:solidFill>
                  <a:srgbClr val="0C0C0C"/>
                </a:solidFill>
              </a:rPr>
              <a:t>320</a:t>
            </a:r>
            <a:endParaRPr lang="en-US" sz="1000" dirty="0"/>
          </a:p>
        </p:txBody>
      </p:sp>
      <p:sp>
        <p:nvSpPr>
          <p:cNvPr id="7" name="Serbest Form 6"/>
          <p:cNvSpPr/>
          <p:nvPr/>
        </p:nvSpPr>
        <p:spPr bwMode="auto">
          <a:xfrm>
            <a:off x="1329300" y="2884138"/>
            <a:ext cx="3032760" cy="2438400"/>
          </a:xfrm>
          <a:custGeom>
            <a:avLst/>
            <a:gdLst>
              <a:gd name="connsiteX0" fmla="*/ 3032760 w 3032760"/>
              <a:gd name="connsiteY0" fmla="*/ 2438400 h 2438400"/>
              <a:gd name="connsiteX1" fmla="*/ 2860040 w 3032760"/>
              <a:gd name="connsiteY1" fmla="*/ 2433320 h 2438400"/>
              <a:gd name="connsiteX2" fmla="*/ 2854960 w 3032760"/>
              <a:gd name="connsiteY2" fmla="*/ 2367280 h 2438400"/>
              <a:gd name="connsiteX3" fmla="*/ 2499360 w 3032760"/>
              <a:gd name="connsiteY3" fmla="*/ 2382520 h 2438400"/>
              <a:gd name="connsiteX4" fmla="*/ 2468880 w 3032760"/>
              <a:gd name="connsiteY4" fmla="*/ 2346960 h 2438400"/>
              <a:gd name="connsiteX5" fmla="*/ 2387600 w 3032760"/>
              <a:gd name="connsiteY5" fmla="*/ 2346960 h 2438400"/>
              <a:gd name="connsiteX6" fmla="*/ 2387600 w 3032760"/>
              <a:gd name="connsiteY6" fmla="*/ 2316480 h 2438400"/>
              <a:gd name="connsiteX7" fmla="*/ 2265680 w 3032760"/>
              <a:gd name="connsiteY7" fmla="*/ 2326640 h 2438400"/>
              <a:gd name="connsiteX8" fmla="*/ 2245360 w 3032760"/>
              <a:gd name="connsiteY8" fmla="*/ 2265680 h 2438400"/>
              <a:gd name="connsiteX9" fmla="*/ 1920240 w 3032760"/>
              <a:gd name="connsiteY9" fmla="*/ 2291080 h 2438400"/>
              <a:gd name="connsiteX10" fmla="*/ 1838960 w 3032760"/>
              <a:gd name="connsiteY10" fmla="*/ 2245360 h 2438400"/>
              <a:gd name="connsiteX11" fmla="*/ 1615440 w 3032760"/>
              <a:gd name="connsiteY11" fmla="*/ 2255520 h 2438400"/>
              <a:gd name="connsiteX12" fmla="*/ 1590040 w 3032760"/>
              <a:gd name="connsiteY12" fmla="*/ 2209800 h 2438400"/>
              <a:gd name="connsiteX13" fmla="*/ 1569720 w 3032760"/>
              <a:gd name="connsiteY13" fmla="*/ 2230120 h 2438400"/>
              <a:gd name="connsiteX14" fmla="*/ 1544320 w 3032760"/>
              <a:gd name="connsiteY14" fmla="*/ 2184400 h 2438400"/>
              <a:gd name="connsiteX15" fmla="*/ 1488440 w 3032760"/>
              <a:gd name="connsiteY15" fmla="*/ 2199640 h 2438400"/>
              <a:gd name="connsiteX16" fmla="*/ 1468120 w 3032760"/>
              <a:gd name="connsiteY16" fmla="*/ 2148840 h 2438400"/>
              <a:gd name="connsiteX17" fmla="*/ 1407160 w 3032760"/>
              <a:gd name="connsiteY17" fmla="*/ 2143760 h 2438400"/>
              <a:gd name="connsiteX18" fmla="*/ 1422400 w 3032760"/>
              <a:gd name="connsiteY18" fmla="*/ 2118360 h 2438400"/>
              <a:gd name="connsiteX19" fmla="*/ 1280160 w 3032760"/>
              <a:gd name="connsiteY19" fmla="*/ 2123440 h 2438400"/>
              <a:gd name="connsiteX20" fmla="*/ 1259840 w 3032760"/>
              <a:gd name="connsiteY20" fmla="*/ 2042160 h 2438400"/>
              <a:gd name="connsiteX21" fmla="*/ 1193800 w 3032760"/>
              <a:gd name="connsiteY21" fmla="*/ 2052320 h 2438400"/>
              <a:gd name="connsiteX22" fmla="*/ 1178560 w 3032760"/>
              <a:gd name="connsiteY22" fmla="*/ 2026920 h 2438400"/>
              <a:gd name="connsiteX23" fmla="*/ 1143000 w 3032760"/>
              <a:gd name="connsiteY23" fmla="*/ 2026920 h 2438400"/>
              <a:gd name="connsiteX24" fmla="*/ 1122680 w 3032760"/>
              <a:gd name="connsiteY24" fmla="*/ 1986280 h 2438400"/>
              <a:gd name="connsiteX25" fmla="*/ 1092200 w 3032760"/>
              <a:gd name="connsiteY25" fmla="*/ 1976120 h 2438400"/>
              <a:gd name="connsiteX26" fmla="*/ 1066800 w 3032760"/>
              <a:gd name="connsiteY26" fmla="*/ 1920240 h 2438400"/>
              <a:gd name="connsiteX27" fmla="*/ 1000760 w 3032760"/>
              <a:gd name="connsiteY27" fmla="*/ 1925320 h 2438400"/>
              <a:gd name="connsiteX28" fmla="*/ 970280 w 3032760"/>
              <a:gd name="connsiteY28" fmla="*/ 1905000 h 2438400"/>
              <a:gd name="connsiteX29" fmla="*/ 939800 w 3032760"/>
              <a:gd name="connsiteY29" fmla="*/ 1889760 h 2438400"/>
              <a:gd name="connsiteX30" fmla="*/ 944880 w 3032760"/>
              <a:gd name="connsiteY30" fmla="*/ 1864360 h 2438400"/>
              <a:gd name="connsiteX31" fmla="*/ 858520 w 3032760"/>
              <a:gd name="connsiteY31" fmla="*/ 1849120 h 2438400"/>
              <a:gd name="connsiteX32" fmla="*/ 868680 w 3032760"/>
              <a:gd name="connsiteY32" fmla="*/ 1762760 h 2438400"/>
              <a:gd name="connsiteX33" fmla="*/ 848360 w 3032760"/>
              <a:gd name="connsiteY33" fmla="*/ 1757680 h 2438400"/>
              <a:gd name="connsiteX34" fmla="*/ 843280 w 3032760"/>
              <a:gd name="connsiteY34" fmla="*/ 1727200 h 2438400"/>
              <a:gd name="connsiteX35" fmla="*/ 807720 w 3032760"/>
              <a:gd name="connsiteY35" fmla="*/ 1727200 h 2438400"/>
              <a:gd name="connsiteX36" fmla="*/ 807720 w 3032760"/>
              <a:gd name="connsiteY36" fmla="*/ 1696720 h 2438400"/>
              <a:gd name="connsiteX37" fmla="*/ 762000 w 3032760"/>
              <a:gd name="connsiteY37" fmla="*/ 1691640 h 2438400"/>
              <a:gd name="connsiteX38" fmla="*/ 772160 w 3032760"/>
              <a:gd name="connsiteY38" fmla="*/ 1656080 h 2438400"/>
              <a:gd name="connsiteX39" fmla="*/ 716280 w 3032760"/>
              <a:gd name="connsiteY39" fmla="*/ 1671320 h 2438400"/>
              <a:gd name="connsiteX40" fmla="*/ 716280 w 3032760"/>
              <a:gd name="connsiteY40" fmla="*/ 1610360 h 2438400"/>
              <a:gd name="connsiteX41" fmla="*/ 685800 w 3032760"/>
              <a:gd name="connsiteY41" fmla="*/ 1584960 h 2438400"/>
              <a:gd name="connsiteX42" fmla="*/ 701040 w 3032760"/>
              <a:gd name="connsiteY42" fmla="*/ 1549400 h 2438400"/>
              <a:gd name="connsiteX43" fmla="*/ 695960 w 3032760"/>
              <a:gd name="connsiteY43" fmla="*/ 1508760 h 2438400"/>
              <a:gd name="connsiteX44" fmla="*/ 690880 w 3032760"/>
              <a:gd name="connsiteY44" fmla="*/ 1457960 h 2438400"/>
              <a:gd name="connsiteX45" fmla="*/ 635000 w 3032760"/>
              <a:gd name="connsiteY45" fmla="*/ 1417320 h 2438400"/>
              <a:gd name="connsiteX46" fmla="*/ 594360 w 3032760"/>
              <a:gd name="connsiteY46" fmla="*/ 1412240 h 2438400"/>
              <a:gd name="connsiteX47" fmla="*/ 548640 w 3032760"/>
              <a:gd name="connsiteY47" fmla="*/ 1356360 h 2438400"/>
              <a:gd name="connsiteX48" fmla="*/ 538480 w 3032760"/>
              <a:gd name="connsiteY48" fmla="*/ 1300480 h 2438400"/>
              <a:gd name="connsiteX49" fmla="*/ 548640 w 3032760"/>
              <a:gd name="connsiteY49" fmla="*/ 1264920 h 2438400"/>
              <a:gd name="connsiteX50" fmla="*/ 513080 w 3032760"/>
              <a:gd name="connsiteY50" fmla="*/ 1270000 h 2438400"/>
              <a:gd name="connsiteX51" fmla="*/ 518160 w 3032760"/>
              <a:gd name="connsiteY51" fmla="*/ 1143000 h 2438400"/>
              <a:gd name="connsiteX52" fmla="*/ 502920 w 3032760"/>
              <a:gd name="connsiteY52" fmla="*/ 1137920 h 2438400"/>
              <a:gd name="connsiteX53" fmla="*/ 482600 w 3032760"/>
              <a:gd name="connsiteY53" fmla="*/ 1102360 h 2438400"/>
              <a:gd name="connsiteX54" fmla="*/ 426720 w 3032760"/>
              <a:gd name="connsiteY54" fmla="*/ 1102360 h 2438400"/>
              <a:gd name="connsiteX55" fmla="*/ 421640 w 3032760"/>
              <a:gd name="connsiteY55" fmla="*/ 1036320 h 2438400"/>
              <a:gd name="connsiteX56" fmla="*/ 386080 w 3032760"/>
              <a:gd name="connsiteY56" fmla="*/ 1005840 h 2438400"/>
              <a:gd name="connsiteX57" fmla="*/ 340360 w 3032760"/>
              <a:gd name="connsiteY57" fmla="*/ 883920 h 2438400"/>
              <a:gd name="connsiteX58" fmla="*/ 345440 w 3032760"/>
              <a:gd name="connsiteY58" fmla="*/ 843280 h 2438400"/>
              <a:gd name="connsiteX59" fmla="*/ 289560 w 3032760"/>
              <a:gd name="connsiteY59" fmla="*/ 782320 h 2438400"/>
              <a:gd name="connsiteX60" fmla="*/ 264160 w 3032760"/>
              <a:gd name="connsiteY60" fmla="*/ 685800 h 2438400"/>
              <a:gd name="connsiteX61" fmla="*/ 238760 w 3032760"/>
              <a:gd name="connsiteY61" fmla="*/ 609600 h 2438400"/>
              <a:gd name="connsiteX62" fmla="*/ 162560 w 3032760"/>
              <a:gd name="connsiteY62" fmla="*/ 548640 h 2438400"/>
              <a:gd name="connsiteX63" fmla="*/ 172720 w 3032760"/>
              <a:gd name="connsiteY63" fmla="*/ 472440 h 2438400"/>
              <a:gd name="connsiteX64" fmla="*/ 152400 w 3032760"/>
              <a:gd name="connsiteY64" fmla="*/ 416560 h 2438400"/>
              <a:gd name="connsiteX65" fmla="*/ 116840 w 3032760"/>
              <a:gd name="connsiteY65" fmla="*/ 401320 h 2438400"/>
              <a:gd name="connsiteX66" fmla="*/ 142240 w 3032760"/>
              <a:gd name="connsiteY66" fmla="*/ 365760 h 2438400"/>
              <a:gd name="connsiteX67" fmla="*/ 71120 w 3032760"/>
              <a:gd name="connsiteY67" fmla="*/ 264160 h 2438400"/>
              <a:gd name="connsiteX68" fmla="*/ 76200 w 3032760"/>
              <a:gd name="connsiteY68" fmla="*/ 187960 h 2438400"/>
              <a:gd name="connsiteX69" fmla="*/ 60960 w 3032760"/>
              <a:gd name="connsiteY69" fmla="*/ 147320 h 2438400"/>
              <a:gd name="connsiteX70" fmla="*/ 60960 w 3032760"/>
              <a:gd name="connsiteY70" fmla="*/ 96520 h 2438400"/>
              <a:gd name="connsiteX71" fmla="*/ 35560 w 3032760"/>
              <a:gd name="connsiteY71" fmla="*/ 76200 h 2438400"/>
              <a:gd name="connsiteX72" fmla="*/ 35560 w 3032760"/>
              <a:gd name="connsiteY72" fmla="*/ 10160 h 2438400"/>
              <a:gd name="connsiteX73" fmla="*/ 0 w 3032760"/>
              <a:gd name="connsiteY73" fmla="*/ 5080 h 2438400"/>
              <a:gd name="connsiteX74" fmla="*/ 0 w 3032760"/>
              <a:gd name="connsiteY74" fmla="*/ 0 h 2438400"/>
              <a:gd name="connsiteX0" fmla="*/ 3032760 w 3032760"/>
              <a:gd name="connsiteY0" fmla="*/ 2438400 h 2438400"/>
              <a:gd name="connsiteX1" fmla="*/ 2860040 w 3032760"/>
              <a:gd name="connsiteY1" fmla="*/ 2433320 h 2438400"/>
              <a:gd name="connsiteX2" fmla="*/ 2854960 w 3032760"/>
              <a:gd name="connsiteY2" fmla="*/ 2367280 h 2438400"/>
              <a:gd name="connsiteX3" fmla="*/ 2499360 w 3032760"/>
              <a:gd name="connsiteY3" fmla="*/ 2382520 h 2438400"/>
              <a:gd name="connsiteX4" fmla="*/ 2468880 w 3032760"/>
              <a:gd name="connsiteY4" fmla="*/ 2346960 h 2438400"/>
              <a:gd name="connsiteX5" fmla="*/ 2387600 w 3032760"/>
              <a:gd name="connsiteY5" fmla="*/ 2346960 h 2438400"/>
              <a:gd name="connsiteX6" fmla="*/ 2387600 w 3032760"/>
              <a:gd name="connsiteY6" fmla="*/ 2316480 h 2438400"/>
              <a:gd name="connsiteX7" fmla="*/ 2265680 w 3032760"/>
              <a:gd name="connsiteY7" fmla="*/ 2326640 h 2438400"/>
              <a:gd name="connsiteX8" fmla="*/ 2245360 w 3032760"/>
              <a:gd name="connsiteY8" fmla="*/ 2265680 h 2438400"/>
              <a:gd name="connsiteX9" fmla="*/ 1920240 w 3032760"/>
              <a:gd name="connsiteY9" fmla="*/ 2291080 h 2438400"/>
              <a:gd name="connsiteX10" fmla="*/ 1838960 w 3032760"/>
              <a:gd name="connsiteY10" fmla="*/ 2245360 h 2438400"/>
              <a:gd name="connsiteX11" fmla="*/ 1615440 w 3032760"/>
              <a:gd name="connsiteY11" fmla="*/ 2255520 h 2438400"/>
              <a:gd name="connsiteX12" fmla="*/ 1590040 w 3032760"/>
              <a:gd name="connsiteY12" fmla="*/ 2209800 h 2438400"/>
              <a:gd name="connsiteX13" fmla="*/ 1569720 w 3032760"/>
              <a:gd name="connsiteY13" fmla="*/ 2230120 h 2438400"/>
              <a:gd name="connsiteX14" fmla="*/ 1544320 w 3032760"/>
              <a:gd name="connsiteY14" fmla="*/ 2184400 h 2438400"/>
              <a:gd name="connsiteX15" fmla="*/ 1488440 w 3032760"/>
              <a:gd name="connsiteY15" fmla="*/ 2199640 h 2438400"/>
              <a:gd name="connsiteX16" fmla="*/ 1468120 w 3032760"/>
              <a:gd name="connsiteY16" fmla="*/ 2148840 h 2438400"/>
              <a:gd name="connsiteX17" fmla="*/ 1407160 w 3032760"/>
              <a:gd name="connsiteY17" fmla="*/ 2143760 h 2438400"/>
              <a:gd name="connsiteX18" fmla="*/ 1422400 w 3032760"/>
              <a:gd name="connsiteY18" fmla="*/ 2118360 h 2438400"/>
              <a:gd name="connsiteX19" fmla="*/ 1280160 w 3032760"/>
              <a:gd name="connsiteY19" fmla="*/ 2123440 h 2438400"/>
              <a:gd name="connsiteX20" fmla="*/ 1259840 w 3032760"/>
              <a:gd name="connsiteY20" fmla="*/ 2042160 h 2438400"/>
              <a:gd name="connsiteX21" fmla="*/ 1193800 w 3032760"/>
              <a:gd name="connsiteY21" fmla="*/ 2052320 h 2438400"/>
              <a:gd name="connsiteX22" fmla="*/ 1178560 w 3032760"/>
              <a:gd name="connsiteY22" fmla="*/ 2026920 h 2438400"/>
              <a:gd name="connsiteX23" fmla="*/ 1143000 w 3032760"/>
              <a:gd name="connsiteY23" fmla="*/ 2026920 h 2438400"/>
              <a:gd name="connsiteX24" fmla="*/ 1122680 w 3032760"/>
              <a:gd name="connsiteY24" fmla="*/ 1986280 h 2438400"/>
              <a:gd name="connsiteX25" fmla="*/ 1092200 w 3032760"/>
              <a:gd name="connsiteY25" fmla="*/ 1976120 h 2438400"/>
              <a:gd name="connsiteX26" fmla="*/ 1066800 w 3032760"/>
              <a:gd name="connsiteY26" fmla="*/ 1920240 h 2438400"/>
              <a:gd name="connsiteX27" fmla="*/ 1000760 w 3032760"/>
              <a:gd name="connsiteY27" fmla="*/ 1925320 h 2438400"/>
              <a:gd name="connsiteX28" fmla="*/ 970280 w 3032760"/>
              <a:gd name="connsiteY28" fmla="*/ 1905000 h 2438400"/>
              <a:gd name="connsiteX29" fmla="*/ 939800 w 3032760"/>
              <a:gd name="connsiteY29" fmla="*/ 1889760 h 2438400"/>
              <a:gd name="connsiteX30" fmla="*/ 944880 w 3032760"/>
              <a:gd name="connsiteY30" fmla="*/ 1864360 h 2438400"/>
              <a:gd name="connsiteX31" fmla="*/ 914400 w 3032760"/>
              <a:gd name="connsiteY31" fmla="*/ 1838960 h 2438400"/>
              <a:gd name="connsiteX32" fmla="*/ 868680 w 3032760"/>
              <a:gd name="connsiteY32" fmla="*/ 1762760 h 2438400"/>
              <a:gd name="connsiteX33" fmla="*/ 848360 w 3032760"/>
              <a:gd name="connsiteY33" fmla="*/ 1757680 h 2438400"/>
              <a:gd name="connsiteX34" fmla="*/ 843280 w 3032760"/>
              <a:gd name="connsiteY34" fmla="*/ 1727200 h 2438400"/>
              <a:gd name="connsiteX35" fmla="*/ 807720 w 3032760"/>
              <a:gd name="connsiteY35" fmla="*/ 1727200 h 2438400"/>
              <a:gd name="connsiteX36" fmla="*/ 807720 w 3032760"/>
              <a:gd name="connsiteY36" fmla="*/ 1696720 h 2438400"/>
              <a:gd name="connsiteX37" fmla="*/ 762000 w 3032760"/>
              <a:gd name="connsiteY37" fmla="*/ 1691640 h 2438400"/>
              <a:gd name="connsiteX38" fmla="*/ 772160 w 3032760"/>
              <a:gd name="connsiteY38" fmla="*/ 1656080 h 2438400"/>
              <a:gd name="connsiteX39" fmla="*/ 716280 w 3032760"/>
              <a:gd name="connsiteY39" fmla="*/ 1671320 h 2438400"/>
              <a:gd name="connsiteX40" fmla="*/ 716280 w 3032760"/>
              <a:gd name="connsiteY40" fmla="*/ 1610360 h 2438400"/>
              <a:gd name="connsiteX41" fmla="*/ 685800 w 3032760"/>
              <a:gd name="connsiteY41" fmla="*/ 1584960 h 2438400"/>
              <a:gd name="connsiteX42" fmla="*/ 701040 w 3032760"/>
              <a:gd name="connsiteY42" fmla="*/ 1549400 h 2438400"/>
              <a:gd name="connsiteX43" fmla="*/ 695960 w 3032760"/>
              <a:gd name="connsiteY43" fmla="*/ 1508760 h 2438400"/>
              <a:gd name="connsiteX44" fmla="*/ 690880 w 3032760"/>
              <a:gd name="connsiteY44" fmla="*/ 1457960 h 2438400"/>
              <a:gd name="connsiteX45" fmla="*/ 635000 w 3032760"/>
              <a:gd name="connsiteY45" fmla="*/ 1417320 h 2438400"/>
              <a:gd name="connsiteX46" fmla="*/ 594360 w 3032760"/>
              <a:gd name="connsiteY46" fmla="*/ 1412240 h 2438400"/>
              <a:gd name="connsiteX47" fmla="*/ 548640 w 3032760"/>
              <a:gd name="connsiteY47" fmla="*/ 1356360 h 2438400"/>
              <a:gd name="connsiteX48" fmla="*/ 538480 w 3032760"/>
              <a:gd name="connsiteY48" fmla="*/ 1300480 h 2438400"/>
              <a:gd name="connsiteX49" fmla="*/ 548640 w 3032760"/>
              <a:gd name="connsiteY49" fmla="*/ 1264920 h 2438400"/>
              <a:gd name="connsiteX50" fmla="*/ 513080 w 3032760"/>
              <a:gd name="connsiteY50" fmla="*/ 1270000 h 2438400"/>
              <a:gd name="connsiteX51" fmla="*/ 518160 w 3032760"/>
              <a:gd name="connsiteY51" fmla="*/ 1143000 h 2438400"/>
              <a:gd name="connsiteX52" fmla="*/ 502920 w 3032760"/>
              <a:gd name="connsiteY52" fmla="*/ 1137920 h 2438400"/>
              <a:gd name="connsiteX53" fmla="*/ 482600 w 3032760"/>
              <a:gd name="connsiteY53" fmla="*/ 1102360 h 2438400"/>
              <a:gd name="connsiteX54" fmla="*/ 426720 w 3032760"/>
              <a:gd name="connsiteY54" fmla="*/ 1102360 h 2438400"/>
              <a:gd name="connsiteX55" fmla="*/ 421640 w 3032760"/>
              <a:gd name="connsiteY55" fmla="*/ 1036320 h 2438400"/>
              <a:gd name="connsiteX56" fmla="*/ 386080 w 3032760"/>
              <a:gd name="connsiteY56" fmla="*/ 1005840 h 2438400"/>
              <a:gd name="connsiteX57" fmla="*/ 340360 w 3032760"/>
              <a:gd name="connsiteY57" fmla="*/ 883920 h 2438400"/>
              <a:gd name="connsiteX58" fmla="*/ 345440 w 3032760"/>
              <a:gd name="connsiteY58" fmla="*/ 843280 h 2438400"/>
              <a:gd name="connsiteX59" fmla="*/ 289560 w 3032760"/>
              <a:gd name="connsiteY59" fmla="*/ 782320 h 2438400"/>
              <a:gd name="connsiteX60" fmla="*/ 264160 w 3032760"/>
              <a:gd name="connsiteY60" fmla="*/ 685800 h 2438400"/>
              <a:gd name="connsiteX61" fmla="*/ 238760 w 3032760"/>
              <a:gd name="connsiteY61" fmla="*/ 609600 h 2438400"/>
              <a:gd name="connsiteX62" fmla="*/ 162560 w 3032760"/>
              <a:gd name="connsiteY62" fmla="*/ 548640 h 2438400"/>
              <a:gd name="connsiteX63" fmla="*/ 172720 w 3032760"/>
              <a:gd name="connsiteY63" fmla="*/ 472440 h 2438400"/>
              <a:gd name="connsiteX64" fmla="*/ 152400 w 3032760"/>
              <a:gd name="connsiteY64" fmla="*/ 416560 h 2438400"/>
              <a:gd name="connsiteX65" fmla="*/ 116840 w 3032760"/>
              <a:gd name="connsiteY65" fmla="*/ 401320 h 2438400"/>
              <a:gd name="connsiteX66" fmla="*/ 142240 w 3032760"/>
              <a:gd name="connsiteY66" fmla="*/ 365760 h 2438400"/>
              <a:gd name="connsiteX67" fmla="*/ 71120 w 3032760"/>
              <a:gd name="connsiteY67" fmla="*/ 264160 h 2438400"/>
              <a:gd name="connsiteX68" fmla="*/ 76200 w 3032760"/>
              <a:gd name="connsiteY68" fmla="*/ 187960 h 2438400"/>
              <a:gd name="connsiteX69" fmla="*/ 60960 w 3032760"/>
              <a:gd name="connsiteY69" fmla="*/ 147320 h 2438400"/>
              <a:gd name="connsiteX70" fmla="*/ 60960 w 3032760"/>
              <a:gd name="connsiteY70" fmla="*/ 96520 h 2438400"/>
              <a:gd name="connsiteX71" fmla="*/ 35560 w 3032760"/>
              <a:gd name="connsiteY71" fmla="*/ 76200 h 2438400"/>
              <a:gd name="connsiteX72" fmla="*/ 35560 w 3032760"/>
              <a:gd name="connsiteY72" fmla="*/ 10160 h 2438400"/>
              <a:gd name="connsiteX73" fmla="*/ 0 w 3032760"/>
              <a:gd name="connsiteY73" fmla="*/ 5080 h 2438400"/>
              <a:gd name="connsiteX74" fmla="*/ 0 w 3032760"/>
              <a:gd name="connsiteY74" fmla="*/ 0 h 2438400"/>
              <a:gd name="connsiteX0" fmla="*/ 3032760 w 3032760"/>
              <a:gd name="connsiteY0" fmla="*/ 2438400 h 2438400"/>
              <a:gd name="connsiteX1" fmla="*/ 2860040 w 3032760"/>
              <a:gd name="connsiteY1" fmla="*/ 2433320 h 2438400"/>
              <a:gd name="connsiteX2" fmla="*/ 2854960 w 3032760"/>
              <a:gd name="connsiteY2" fmla="*/ 2367280 h 2438400"/>
              <a:gd name="connsiteX3" fmla="*/ 2499360 w 3032760"/>
              <a:gd name="connsiteY3" fmla="*/ 2382520 h 2438400"/>
              <a:gd name="connsiteX4" fmla="*/ 2468880 w 3032760"/>
              <a:gd name="connsiteY4" fmla="*/ 2346960 h 2438400"/>
              <a:gd name="connsiteX5" fmla="*/ 2387600 w 3032760"/>
              <a:gd name="connsiteY5" fmla="*/ 2346960 h 2438400"/>
              <a:gd name="connsiteX6" fmla="*/ 2387600 w 3032760"/>
              <a:gd name="connsiteY6" fmla="*/ 2316480 h 2438400"/>
              <a:gd name="connsiteX7" fmla="*/ 2265680 w 3032760"/>
              <a:gd name="connsiteY7" fmla="*/ 2326640 h 2438400"/>
              <a:gd name="connsiteX8" fmla="*/ 2245360 w 3032760"/>
              <a:gd name="connsiteY8" fmla="*/ 2265680 h 2438400"/>
              <a:gd name="connsiteX9" fmla="*/ 1920240 w 3032760"/>
              <a:gd name="connsiteY9" fmla="*/ 2291080 h 2438400"/>
              <a:gd name="connsiteX10" fmla="*/ 1838960 w 3032760"/>
              <a:gd name="connsiteY10" fmla="*/ 2245360 h 2438400"/>
              <a:gd name="connsiteX11" fmla="*/ 1615440 w 3032760"/>
              <a:gd name="connsiteY11" fmla="*/ 2255520 h 2438400"/>
              <a:gd name="connsiteX12" fmla="*/ 1590040 w 3032760"/>
              <a:gd name="connsiteY12" fmla="*/ 2209800 h 2438400"/>
              <a:gd name="connsiteX13" fmla="*/ 1569720 w 3032760"/>
              <a:gd name="connsiteY13" fmla="*/ 2230120 h 2438400"/>
              <a:gd name="connsiteX14" fmla="*/ 1544320 w 3032760"/>
              <a:gd name="connsiteY14" fmla="*/ 2184400 h 2438400"/>
              <a:gd name="connsiteX15" fmla="*/ 1488440 w 3032760"/>
              <a:gd name="connsiteY15" fmla="*/ 2199640 h 2438400"/>
              <a:gd name="connsiteX16" fmla="*/ 1468120 w 3032760"/>
              <a:gd name="connsiteY16" fmla="*/ 2148840 h 2438400"/>
              <a:gd name="connsiteX17" fmla="*/ 1407160 w 3032760"/>
              <a:gd name="connsiteY17" fmla="*/ 2143760 h 2438400"/>
              <a:gd name="connsiteX18" fmla="*/ 1422400 w 3032760"/>
              <a:gd name="connsiteY18" fmla="*/ 2118360 h 2438400"/>
              <a:gd name="connsiteX19" fmla="*/ 1280160 w 3032760"/>
              <a:gd name="connsiteY19" fmla="*/ 2123440 h 2438400"/>
              <a:gd name="connsiteX20" fmla="*/ 1259840 w 3032760"/>
              <a:gd name="connsiteY20" fmla="*/ 2042160 h 2438400"/>
              <a:gd name="connsiteX21" fmla="*/ 1193800 w 3032760"/>
              <a:gd name="connsiteY21" fmla="*/ 2052320 h 2438400"/>
              <a:gd name="connsiteX22" fmla="*/ 1178560 w 3032760"/>
              <a:gd name="connsiteY22" fmla="*/ 2026920 h 2438400"/>
              <a:gd name="connsiteX23" fmla="*/ 1143000 w 3032760"/>
              <a:gd name="connsiteY23" fmla="*/ 2026920 h 2438400"/>
              <a:gd name="connsiteX24" fmla="*/ 1122680 w 3032760"/>
              <a:gd name="connsiteY24" fmla="*/ 1986280 h 2438400"/>
              <a:gd name="connsiteX25" fmla="*/ 1092200 w 3032760"/>
              <a:gd name="connsiteY25" fmla="*/ 1976120 h 2438400"/>
              <a:gd name="connsiteX26" fmla="*/ 1066800 w 3032760"/>
              <a:gd name="connsiteY26" fmla="*/ 1920240 h 2438400"/>
              <a:gd name="connsiteX27" fmla="*/ 1000760 w 3032760"/>
              <a:gd name="connsiteY27" fmla="*/ 1925320 h 2438400"/>
              <a:gd name="connsiteX28" fmla="*/ 970280 w 3032760"/>
              <a:gd name="connsiteY28" fmla="*/ 1905000 h 2438400"/>
              <a:gd name="connsiteX29" fmla="*/ 939800 w 3032760"/>
              <a:gd name="connsiteY29" fmla="*/ 1889760 h 2438400"/>
              <a:gd name="connsiteX30" fmla="*/ 944880 w 3032760"/>
              <a:gd name="connsiteY30" fmla="*/ 1864360 h 2438400"/>
              <a:gd name="connsiteX31" fmla="*/ 914400 w 3032760"/>
              <a:gd name="connsiteY31" fmla="*/ 1838960 h 2438400"/>
              <a:gd name="connsiteX32" fmla="*/ 889000 w 3032760"/>
              <a:gd name="connsiteY32" fmla="*/ 1737360 h 2438400"/>
              <a:gd name="connsiteX33" fmla="*/ 848360 w 3032760"/>
              <a:gd name="connsiteY33" fmla="*/ 1757680 h 2438400"/>
              <a:gd name="connsiteX34" fmla="*/ 843280 w 3032760"/>
              <a:gd name="connsiteY34" fmla="*/ 1727200 h 2438400"/>
              <a:gd name="connsiteX35" fmla="*/ 807720 w 3032760"/>
              <a:gd name="connsiteY35" fmla="*/ 1727200 h 2438400"/>
              <a:gd name="connsiteX36" fmla="*/ 807720 w 3032760"/>
              <a:gd name="connsiteY36" fmla="*/ 1696720 h 2438400"/>
              <a:gd name="connsiteX37" fmla="*/ 762000 w 3032760"/>
              <a:gd name="connsiteY37" fmla="*/ 1691640 h 2438400"/>
              <a:gd name="connsiteX38" fmla="*/ 772160 w 3032760"/>
              <a:gd name="connsiteY38" fmla="*/ 1656080 h 2438400"/>
              <a:gd name="connsiteX39" fmla="*/ 716280 w 3032760"/>
              <a:gd name="connsiteY39" fmla="*/ 1671320 h 2438400"/>
              <a:gd name="connsiteX40" fmla="*/ 716280 w 3032760"/>
              <a:gd name="connsiteY40" fmla="*/ 1610360 h 2438400"/>
              <a:gd name="connsiteX41" fmla="*/ 685800 w 3032760"/>
              <a:gd name="connsiteY41" fmla="*/ 1584960 h 2438400"/>
              <a:gd name="connsiteX42" fmla="*/ 701040 w 3032760"/>
              <a:gd name="connsiteY42" fmla="*/ 1549400 h 2438400"/>
              <a:gd name="connsiteX43" fmla="*/ 695960 w 3032760"/>
              <a:gd name="connsiteY43" fmla="*/ 1508760 h 2438400"/>
              <a:gd name="connsiteX44" fmla="*/ 690880 w 3032760"/>
              <a:gd name="connsiteY44" fmla="*/ 1457960 h 2438400"/>
              <a:gd name="connsiteX45" fmla="*/ 635000 w 3032760"/>
              <a:gd name="connsiteY45" fmla="*/ 1417320 h 2438400"/>
              <a:gd name="connsiteX46" fmla="*/ 594360 w 3032760"/>
              <a:gd name="connsiteY46" fmla="*/ 1412240 h 2438400"/>
              <a:gd name="connsiteX47" fmla="*/ 548640 w 3032760"/>
              <a:gd name="connsiteY47" fmla="*/ 1356360 h 2438400"/>
              <a:gd name="connsiteX48" fmla="*/ 538480 w 3032760"/>
              <a:gd name="connsiteY48" fmla="*/ 1300480 h 2438400"/>
              <a:gd name="connsiteX49" fmla="*/ 548640 w 3032760"/>
              <a:gd name="connsiteY49" fmla="*/ 1264920 h 2438400"/>
              <a:gd name="connsiteX50" fmla="*/ 513080 w 3032760"/>
              <a:gd name="connsiteY50" fmla="*/ 1270000 h 2438400"/>
              <a:gd name="connsiteX51" fmla="*/ 518160 w 3032760"/>
              <a:gd name="connsiteY51" fmla="*/ 1143000 h 2438400"/>
              <a:gd name="connsiteX52" fmla="*/ 502920 w 3032760"/>
              <a:gd name="connsiteY52" fmla="*/ 1137920 h 2438400"/>
              <a:gd name="connsiteX53" fmla="*/ 482600 w 3032760"/>
              <a:gd name="connsiteY53" fmla="*/ 1102360 h 2438400"/>
              <a:gd name="connsiteX54" fmla="*/ 426720 w 3032760"/>
              <a:gd name="connsiteY54" fmla="*/ 1102360 h 2438400"/>
              <a:gd name="connsiteX55" fmla="*/ 421640 w 3032760"/>
              <a:gd name="connsiteY55" fmla="*/ 1036320 h 2438400"/>
              <a:gd name="connsiteX56" fmla="*/ 386080 w 3032760"/>
              <a:gd name="connsiteY56" fmla="*/ 1005840 h 2438400"/>
              <a:gd name="connsiteX57" fmla="*/ 340360 w 3032760"/>
              <a:gd name="connsiteY57" fmla="*/ 883920 h 2438400"/>
              <a:gd name="connsiteX58" fmla="*/ 345440 w 3032760"/>
              <a:gd name="connsiteY58" fmla="*/ 843280 h 2438400"/>
              <a:gd name="connsiteX59" fmla="*/ 289560 w 3032760"/>
              <a:gd name="connsiteY59" fmla="*/ 782320 h 2438400"/>
              <a:gd name="connsiteX60" fmla="*/ 264160 w 3032760"/>
              <a:gd name="connsiteY60" fmla="*/ 685800 h 2438400"/>
              <a:gd name="connsiteX61" fmla="*/ 238760 w 3032760"/>
              <a:gd name="connsiteY61" fmla="*/ 609600 h 2438400"/>
              <a:gd name="connsiteX62" fmla="*/ 162560 w 3032760"/>
              <a:gd name="connsiteY62" fmla="*/ 548640 h 2438400"/>
              <a:gd name="connsiteX63" fmla="*/ 172720 w 3032760"/>
              <a:gd name="connsiteY63" fmla="*/ 472440 h 2438400"/>
              <a:gd name="connsiteX64" fmla="*/ 152400 w 3032760"/>
              <a:gd name="connsiteY64" fmla="*/ 416560 h 2438400"/>
              <a:gd name="connsiteX65" fmla="*/ 116840 w 3032760"/>
              <a:gd name="connsiteY65" fmla="*/ 401320 h 2438400"/>
              <a:gd name="connsiteX66" fmla="*/ 142240 w 3032760"/>
              <a:gd name="connsiteY66" fmla="*/ 365760 h 2438400"/>
              <a:gd name="connsiteX67" fmla="*/ 71120 w 3032760"/>
              <a:gd name="connsiteY67" fmla="*/ 264160 h 2438400"/>
              <a:gd name="connsiteX68" fmla="*/ 76200 w 3032760"/>
              <a:gd name="connsiteY68" fmla="*/ 187960 h 2438400"/>
              <a:gd name="connsiteX69" fmla="*/ 60960 w 3032760"/>
              <a:gd name="connsiteY69" fmla="*/ 147320 h 2438400"/>
              <a:gd name="connsiteX70" fmla="*/ 60960 w 3032760"/>
              <a:gd name="connsiteY70" fmla="*/ 96520 h 2438400"/>
              <a:gd name="connsiteX71" fmla="*/ 35560 w 3032760"/>
              <a:gd name="connsiteY71" fmla="*/ 76200 h 2438400"/>
              <a:gd name="connsiteX72" fmla="*/ 35560 w 3032760"/>
              <a:gd name="connsiteY72" fmla="*/ 10160 h 2438400"/>
              <a:gd name="connsiteX73" fmla="*/ 0 w 3032760"/>
              <a:gd name="connsiteY73" fmla="*/ 5080 h 2438400"/>
              <a:gd name="connsiteX74" fmla="*/ 0 w 3032760"/>
              <a:gd name="connsiteY74" fmla="*/ 0 h 2438400"/>
              <a:gd name="connsiteX0" fmla="*/ 3032760 w 3032760"/>
              <a:gd name="connsiteY0" fmla="*/ 2438400 h 2438400"/>
              <a:gd name="connsiteX1" fmla="*/ 2860040 w 3032760"/>
              <a:gd name="connsiteY1" fmla="*/ 2433320 h 2438400"/>
              <a:gd name="connsiteX2" fmla="*/ 2854960 w 3032760"/>
              <a:gd name="connsiteY2" fmla="*/ 2367280 h 2438400"/>
              <a:gd name="connsiteX3" fmla="*/ 2499360 w 3032760"/>
              <a:gd name="connsiteY3" fmla="*/ 2382520 h 2438400"/>
              <a:gd name="connsiteX4" fmla="*/ 2468880 w 3032760"/>
              <a:gd name="connsiteY4" fmla="*/ 2346960 h 2438400"/>
              <a:gd name="connsiteX5" fmla="*/ 2387600 w 3032760"/>
              <a:gd name="connsiteY5" fmla="*/ 2346960 h 2438400"/>
              <a:gd name="connsiteX6" fmla="*/ 2387600 w 3032760"/>
              <a:gd name="connsiteY6" fmla="*/ 2316480 h 2438400"/>
              <a:gd name="connsiteX7" fmla="*/ 2265680 w 3032760"/>
              <a:gd name="connsiteY7" fmla="*/ 2326640 h 2438400"/>
              <a:gd name="connsiteX8" fmla="*/ 2245360 w 3032760"/>
              <a:gd name="connsiteY8" fmla="*/ 2265680 h 2438400"/>
              <a:gd name="connsiteX9" fmla="*/ 1920240 w 3032760"/>
              <a:gd name="connsiteY9" fmla="*/ 2291080 h 2438400"/>
              <a:gd name="connsiteX10" fmla="*/ 1838960 w 3032760"/>
              <a:gd name="connsiteY10" fmla="*/ 2245360 h 2438400"/>
              <a:gd name="connsiteX11" fmla="*/ 1615440 w 3032760"/>
              <a:gd name="connsiteY11" fmla="*/ 2255520 h 2438400"/>
              <a:gd name="connsiteX12" fmla="*/ 1590040 w 3032760"/>
              <a:gd name="connsiteY12" fmla="*/ 2209800 h 2438400"/>
              <a:gd name="connsiteX13" fmla="*/ 1569720 w 3032760"/>
              <a:gd name="connsiteY13" fmla="*/ 2230120 h 2438400"/>
              <a:gd name="connsiteX14" fmla="*/ 1544320 w 3032760"/>
              <a:gd name="connsiteY14" fmla="*/ 2184400 h 2438400"/>
              <a:gd name="connsiteX15" fmla="*/ 1488440 w 3032760"/>
              <a:gd name="connsiteY15" fmla="*/ 2199640 h 2438400"/>
              <a:gd name="connsiteX16" fmla="*/ 1468120 w 3032760"/>
              <a:gd name="connsiteY16" fmla="*/ 2148840 h 2438400"/>
              <a:gd name="connsiteX17" fmla="*/ 1407160 w 3032760"/>
              <a:gd name="connsiteY17" fmla="*/ 2143760 h 2438400"/>
              <a:gd name="connsiteX18" fmla="*/ 1422400 w 3032760"/>
              <a:gd name="connsiteY18" fmla="*/ 2118360 h 2438400"/>
              <a:gd name="connsiteX19" fmla="*/ 1295400 w 3032760"/>
              <a:gd name="connsiteY19" fmla="*/ 2098040 h 2438400"/>
              <a:gd name="connsiteX20" fmla="*/ 1259840 w 3032760"/>
              <a:gd name="connsiteY20" fmla="*/ 2042160 h 2438400"/>
              <a:gd name="connsiteX21" fmla="*/ 1193800 w 3032760"/>
              <a:gd name="connsiteY21" fmla="*/ 2052320 h 2438400"/>
              <a:gd name="connsiteX22" fmla="*/ 1178560 w 3032760"/>
              <a:gd name="connsiteY22" fmla="*/ 2026920 h 2438400"/>
              <a:gd name="connsiteX23" fmla="*/ 1143000 w 3032760"/>
              <a:gd name="connsiteY23" fmla="*/ 2026920 h 2438400"/>
              <a:gd name="connsiteX24" fmla="*/ 1122680 w 3032760"/>
              <a:gd name="connsiteY24" fmla="*/ 1986280 h 2438400"/>
              <a:gd name="connsiteX25" fmla="*/ 1092200 w 3032760"/>
              <a:gd name="connsiteY25" fmla="*/ 1976120 h 2438400"/>
              <a:gd name="connsiteX26" fmla="*/ 1066800 w 3032760"/>
              <a:gd name="connsiteY26" fmla="*/ 1920240 h 2438400"/>
              <a:gd name="connsiteX27" fmla="*/ 1000760 w 3032760"/>
              <a:gd name="connsiteY27" fmla="*/ 1925320 h 2438400"/>
              <a:gd name="connsiteX28" fmla="*/ 970280 w 3032760"/>
              <a:gd name="connsiteY28" fmla="*/ 1905000 h 2438400"/>
              <a:gd name="connsiteX29" fmla="*/ 939800 w 3032760"/>
              <a:gd name="connsiteY29" fmla="*/ 1889760 h 2438400"/>
              <a:gd name="connsiteX30" fmla="*/ 944880 w 3032760"/>
              <a:gd name="connsiteY30" fmla="*/ 1864360 h 2438400"/>
              <a:gd name="connsiteX31" fmla="*/ 914400 w 3032760"/>
              <a:gd name="connsiteY31" fmla="*/ 1838960 h 2438400"/>
              <a:gd name="connsiteX32" fmla="*/ 889000 w 3032760"/>
              <a:gd name="connsiteY32" fmla="*/ 1737360 h 2438400"/>
              <a:gd name="connsiteX33" fmla="*/ 848360 w 3032760"/>
              <a:gd name="connsiteY33" fmla="*/ 1757680 h 2438400"/>
              <a:gd name="connsiteX34" fmla="*/ 843280 w 3032760"/>
              <a:gd name="connsiteY34" fmla="*/ 1727200 h 2438400"/>
              <a:gd name="connsiteX35" fmla="*/ 807720 w 3032760"/>
              <a:gd name="connsiteY35" fmla="*/ 1727200 h 2438400"/>
              <a:gd name="connsiteX36" fmla="*/ 807720 w 3032760"/>
              <a:gd name="connsiteY36" fmla="*/ 1696720 h 2438400"/>
              <a:gd name="connsiteX37" fmla="*/ 762000 w 3032760"/>
              <a:gd name="connsiteY37" fmla="*/ 1691640 h 2438400"/>
              <a:gd name="connsiteX38" fmla="*/ 772160 w 3032760"/>
              <a:gd name="connsiteY38" fmla="*/ 1656080 h 2438400"/>
              <a:gd name="connsiteX39" fmla="*/ 716280 w 3032760"/>
              <a:gd name="connsiteY39" fmla="*/ 1671320 h 2438400"/>
              <a:gd name="connsiteX40" fmla="*/ 716280 w 3032760"/>
              <a:gd name="connsiteY40" fmla="*/ 1610360 h 2438400"/>
              <a:gd name="connsiteX41" fmla="*/ 685800 w 3032760"/>
              <a:gd name="connsiteY41" fmla="*/ 1584960 h 2438400"/>
              <a:gd name="connsiteX42" fmla="*/ 701040 w 3032760"/>
              <a:gd name="connsiteY42" fmla="*/ 1549400 h 2438400"/>
              <a:gd name="connsiteX43" fmla="*/ 695960 w 3032760"/>
              <a:gd name="connsiteY43" fmla="*/ 1508760 h 2438400"/>
              <a:gd name="connsiteX44" fmla="*/ 690880 w 3032760"/>
              <a:gd name="connsiteY44" fmla="*/ 1457960 h 2438400"/>
              <a:gd name="connsiteX45" fmla="*/ 635000 w 3032760"/>
              <a:gd name="connsiteY45" fmla="*/ 1417320 h 2438400"/>
              <a:gd name="connsiteX46" fmla="*/ 594360 w 3032760"/>
              <a:gd name="connsiteY46" fmla="*/ 1412240 h 2438400"/>
              <a:gd name="connsiteX47" fmla="*/ 548640 w 3032760"/>
              <a:gd name="connsiteY47" fmla="*/ 1356360 h 2438400"/>
              <a:gd name="connsiteX48" fmla="*/ 538480 w 3032760"/>
              <a:gd name="connsiteY48" fmla="*/ 1300480 h 2438400"/>
              <a:gd name="connsiteX49" fmla="*/ 548640 w 3032760"/>
              <a:gd name="connsiteY49" fmla="*/ 1264920 h 2438400"/>
              <a:gd name="connsiteX50" fmla="*/ 513080 w 3032760"/>
              <a:gd name="connsiteY50" fmla="*/ 1270000 h 2438400"/>
              <a:gd name="connsiteX51" fmla="*/ 518160 w 3032760"/>
              <a:gd name="connsiteY51" fmla="*/ 1143000 h 2438400"/>
              <a:gd name="connsiteX52" fmla="*/ 502920 w 3032760"/>
              <a:gd name="connsiteY52" fmla="*/ 1137920 h 2438400"/>
              <a:gd name="connsiteX53" fmla="*/ 482600 w 3032760"/>
              <a:gd name="connsiteY53" fmla="*/ 1102360 h 2438400"/>
              <a:gd name="connsiteX54" fmla="*/ 426720 w 3032760"/>
              <a:gd name="connsiteY54" fmla="*/ 1102360 h 2438400"/>
              <a:gd name="connsiteX55" fmla="*/ 421640 w 3032760"/>
              <a:gd name="connsiteY55" fmla="*/ 1036320 h 2438400"/>
              <a:gd name="connsiteX56" fmla="*/ 386080 w 3032760"/>
              <a:gd name="connsiteY56" fmla="*/ 1005840 h 2438400"/>
              <a:gd name="connsiteX57" fmla="*/ 340360 w 3032760"/>
              <a:gd name="connsiteY57" fmla="*/ 883920 h 2438400"/>
              <a:gd name="connsiteX58" fmla="*/ 345440 w 3032760"/>
              <a:gd name="connsiteY58" fmla="*/ 843280 h 2438400"/>
              <a:gd name="connsiteX59" fmla="*/ 289560 w 3032760"/>
              <a:gd name="connsiteY59" fmla="*/ 782320 h 2438400"/>
              <a:gd name="connsiteX60" fmla="*/ 264160 w 3032760"/>
              <a:gd name="connsiteY60" fmla="*/ 685800 h 2438400"/>
              <a:gd name="connsiteX61" fmla="*/ 238760 w 3032760"/>
              <a:gd name="connsiteY61" fmla="*/ 609600 h 2438400"/>
              <a:gd name="connsiteX62" fmla="*/ 162560 w 3032760"/>
              <a:gd name="connsiteY62" fmla="*/ 548640 h 2438400"/>
              <a:gd name="connsiteX63" fmla="*/ 172720 w 3032760"/>
              <a:gd name="connsiteY63" fmla="*/ 472440 h 2438400"/>
              <a:gd name="connsiteX64" fmla="*/ 152400 w 3032760"/>
              <a:gd name="connsiteY64" fmla="*/ 416560 h 2438400"/>
              <a:gd name="connsiteX65" fmla="*/ 116840 w 3032760"/>
              <a:gd name="connsiteY65" fmla="*/ 401320 h 2438400"/>
              <a:gd name="connsiteX66" fmla="*/ 142240 w 3032760"/>
              <a:gd name="connsiteY66" fmla="*/ 365760 h 2438400"/>
              <a:gd name="connsiteX67" fmla="*/ 71120 w 3032760"/>
              <a:gd name="connsiteY67" fmla="*/ 264160 h 2438400"/>
              <a:gd name="connsiteX68" fmla="*/ 76200 w 3032760"/>
              <a:gd name="connsiteY68" fmla="*/ 187960 h 2438400"/>
              <a:gd name="connsiteX69" fmla="*/ 60960 w 3032760"/>
              <a:gd name="connsiteY69" fmla="*/ 147320 h 2438400"/>
              <a:gd name="connsiteX70" fmla="*/ 60960 w 3032760"/>
              <a:gd name="connsiteY70" fmla="*/ 96520 h 2438400"/>
              <a:gd name="connsiteX71" fmla="*/ 35560 w 3032760"/>
              <a:gd name="connsiteY71" fmla="*/ 76200 h 2438400"/>
              <a:gd name="connsiteX72" fmla="*/ 35560 w 3032760"/>
              <a:gd name="connsiteY72" fmla="*/ 10160 h 2438400"/>
              <a:gd name="connsiteX73" fmla="*/ 0 w 3032760"/>
              <a:gd name="connsiteY73" fmla="*/ 5080 h 2438400"/>
              <a:gd name="connsiteX74" fmla="*/ 0 w 3032760"/>
              <a:gd name="connsiteY7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032760" h="2438400">
                <a:moveTo>
                  <a:pt x="3032760" y="2438400"/>
                </a:moveTo>
                <a:lnTo>
                  <a:pt x="2860040" y="2433320"/>
                </a:lnTo>
                <a:lnTo>
                  <a:pt x="2854960" y="2367280"/>
                </a:lnTo>
                <a:lnTo>
                  <a:pt x="2499360" y="2382520"/>
                </a:lnTo>
                <a:lnTo>
                  <a:pt x="2468880" y="2346960"/>
                </a:lnTo>
                <a:lnTo>
                  <a:pt x="2387600" y="2346960"/>
                </a:lnTo>
                <a:lnTo>
                  <a:pt x="2387600" y="2316480"/>
                </a:lnTo>
                <a:lnTo>
                  <a:pt x="2265680" y="2326640"/>
                </a:lnTo>
                <a:lnTo>
                  <a:pt x="2245360" y="2265680"/>
                </a:lnTo>
                <a:lnTo>
                  <a:pt x="1920240" y="2291080"/>
                </a:lnTo>
                <a:lnTo>
                  <a:pt x="1838960" y="2245360"/>
                </a:lnTo>
                <a:lnTo>
                  <a:pt x="1615440" y="2255520"/>
                </a:lnTo>
                <a:lnTo>
                  <a:pt x="1590040" y="2209800"/>
                </a:lnTo>
                <a:lnTo>
                  <a:pt x="1569720" y="2230120"/>
                </a:lnTo>
                <a:lnTo>
                  <a:pt x="1544320" y="2184400"/>
                </a:lnTo>
                <a:lnTo>
                  <a:pt x="1488440" y="2199640"/>
                </a:lnTo>
                <a:lnTo>
                  <a:pt x="1468120" y="2148840"/>
                </a:lnTo>
                <a:lnTo>
                  <a:pt x="1407160" y="2143760"/>
                </a:lnTo>
                <a:lnTo>
                  <a:pt x="1422400" y="2118360"/>
                </a:lnTo>
                <a:lnTo>
                  <a:pt x="1295400" y="2098040"/>
                </a:lnTo>
                <a:lnTo>
                  <a:pt x="1259840" y="2042160"/>
                </a:lnTo>
                <a:lnTo>
                  <a:pt x="1193800" y="2052320"/>
                </a:lnTo>
                <a:lnTo>
                  <a:pt x="1178560" y="2026920"/>
                </a:lnTo>
                <a:lnTo>
                  <a:pt x="1143000" y="2026920"/>
                </a:lnTo>
                <a:lnTo>
                  <a:pt x="1122680" y="1986280"/>
                </a:lnTo>
                <a:lnTo>
                  <a:pt x="1092200" y="1976120"/>
                </a:lnTo>
                <a:lnTo>
                  <a:pt x="1066800" y="1920240"/>
                </a:lnTo>
                <a:lnTo>
                  <a:pt x="1000760" y="1925320"/>
                </a:lnTo>
                <a:lnTo>
                  <a:pt x="970280" y="1905000"/>
                </a:lnTo>
                <a:lnTo>
                  <a:pt x="939800" y="1889760"/>
                </a:lnTo>
                <a:lnTo>
                  <a:pt x="944880" y="1864360"/>
                </a:lnTo>
                <a:lnTo>
                  <a:pt x="914400" y="1838960"/>
                </a:lnTo>
                <a:lnTo>
                  <a:pt x="889000" y="1737360"/>
                </a:lnTo>
                <a:lnTo>
                  <a:pt x="848360" y="1757680"/>
                </a:lnTo>
                <a:lnTo>
                  <a:pt x="843280" y="1727200"/>
                </a:lnTo>
                <a:lnTo>
                  <a:pt x="807720" y="1727200"/>
                </a:lnTo>
                <a:lnTo>
                  <a:pt x="807720" y="1696720"/>
                </a:lnTo>
                <a:lnTo>
                  <a:pt x="762000" y="1691640"/>
                </a:lnTo>
                <a:lnTo>
                  <a:pt x="772160" y="1656080"/>
                </a:lnTo>
                <a:lnTo>
                  <a:pt x="716280" y="1671320"/>
                </a:lnTo>
                <a:lnTo>
                  <a:pt x="716280" y="1610360"/>
                </a:lnTo>
                <a:lnTo>
                  <a:pt x="685800" y="1584960"/>
                </a:lnTo>
                <a:lnTo>
                  <a:pt x="701040" y="1549400"/>
                </a:lnTo>
                <a:lnTo>
                  <a:pt x="695960" y="1508760"/>
                </a:lnTo>
                <a:lnTo>
                  <a:pt x="690880" y="1457960"/>
                </a:lnTo>
                <a:lnTo>
                  <a:pt x="635000" y="1417320"/>
                </a:lnTo>
                <a:lnTo>
                  <a:pt x="594360" y="1412240"/>
                </a:lnTo>
                <a:lnTo>
                  <a:pt x="548640" y="1356360"/>
                </a:lnTo>
                <a:lnTo>
                  <a:pt x="538480" y="1300480"/>
                </a:lnTo>
                <a:lnTo>
                  <a:pt x="548640" y="1264920"/>
                </a:lnTo>
                <a:lnTo>
                  <a:pt x="513080" y="1270000"/>
                </a:lnTo>
                <a:lnTo>
                  <a:pt x="518160" y="1143000"/>
                </a:lnTo>
                <a:lnTo>
                  <a:pt x="502920" y="1137920"/>
                </a:lnTo>
                <a:lnTo>
                  <a:pt x="482600" y="1102360"/>
                </a:lnTo>
                <a:lnTo>
                  <a:pt x="426720" y="1102360"/>
                </a:lnTo>
                <a:lnTo>
                  <a:pt x="421640" y="1036320"/>
                </a:lnTo>
                <a:lnTo>
                  <a:pt x="386080" y="1005840"/>
                </a:lnTo>
                <a:lnTo>
                  <a:pt x="340360" y="883920"/>
                </a:lnTo>
                <a:lnTo>
                  <a:pt x="345440" y="843280"/>
                </a:lnTo>
                <a:lnTo>
                  <a:pt x="289560" y="782320"/>
                </a:lnTo>
                <a:lnTo>
                  <a:pt x="264160" y="685800"/>
                </a:lnTo>
                <a:lnTo>
                  <a:pt x="238760" y="609600"/>
                </a:lnTo>
                <a:lnTo>
                  <a:pt x="162560" y="548640"/>
                </a:lnTo>
                <a:lnTo>
                  <a:pt x="172720" y="472440"/>
                </a:lnTo>
                <a:lnTo>
                  <a:pt x="152400" y="416560"/>
                </a:lnTo>
                <a:lnTo>
                  <a:pt x="116840" y="401320"/>
                </a:lnTo>
                <a:lnTo>
                  <a:pt x="142240" y="365760"/>
                </a:lnTo>
                <a:lnTo>
                  <a:pt x="71120" y="264160"/>
                </a:lnTo>
                <a:lnTo>
                  <a:pt x="76200" y="187960"/>
                </a:lnTo>
                <a:lnTo>
                  <a:pt x="60960" y="147320"/>
                </a:lnTo>
                <a:lnTo>
                  <a:pt x="60960" y="96520"/>
                </a:lnTo>
                <a:lnTo>
                  <a:pt x="35560" y="76200"/>
                </a:lnTo>
                <a:lnTo>
                  <a:pt x="35560" y="10160"/>
                </a:lnTo>
                <a:lnTo>
                  <a:pt x="0" y="508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erbest Form 7"/>
          <p:cNvSpPr/>
          <p:nvPr/>
        </p:nvSpPr>
        <p:spPr bwMode="auto">
          <a:xfrm>
            <a:off x="1351930" y="2877673"/>
            <a:ext cx="2711867" cy="2526145"/>
          </a:xfrm>
          <a:custGeom>
            <a:avLst/>
            <a:gdLst>
              <a:gd name="connsiteX0" fmla="*/ 2733040 w 2733040"/>
              <a:gd name="connsiteY0" fmla="*/ 2555240 h 2555240"/>
              <a:gd name="connsiteX1" fmla="*/ 2611120 w 2733040"/>
              <a:gd name="connsiteY1" fmla="*/ 2534920 h 2555240"/>
              <a:gd name="connsiteX2" fmla="*/ 2606040 w 2733040"/>
              <a:gd name="connsiteY2" fmla="*/ 2468880 h 2555240"/>
              <a:gd name="connsiteX3" fmla="*/ 2423160 w 2733040"/>
              <a:gd name="connsiteY3" fmla="*/ 2473960 h 2555240"/>
              <a:gd name="connsiteX4" fmla="*/ 2428240 w 2733040"/>
              <a:gd name="connsiteY4" fmla="*/ 2443480 h 2555240"/>
              <a:gd name="connsiteX5" fmla="*/ 2357120 w 2733040"/>
              <a:gd name="connsiteY5" fmla="*/ 2458720 h 2555240"/>
              <a:gd name="connsiteX6" fmla="*/ 2352040 w 2733040"/>
              <a:gd name="connsiteY6" fmla="*/ 2423160 h 2555240"/>
              <a:gd name="connsiteX7" fmla="*/ 2230120 w 2733040"/>
              <a:gd name="connsiteY7" fmla="*/ 2418080 h 2555240"/>
              <a:gd name="connsiteX8" fmla="*/ 2235200 w 2733040"/>
              <a:gd name="connsiteY8" fmla="*/ 2372360 h 2555240"/>
              <a:gd name="connsiteX9" fmla="*/ 2133600 w 2733040"/>
              <a:gd name="connsiteY9" fmla="*/ 2367280 h 2555240"/>
              <a:gd name="connsiteX10" fmla="*/ 2092960 w 2733040"/>
              <a:gd name="connsiteY10" fmla="*/ 2296160 h 2555240"/>
              <a:gd name="connsiteX11" fmla="*/ 2011680 w 2733040"/>
              <a:gd name="connsiteY11" fmla="*/ 2296160 h 2555240"/>
              <a:gd name="connsiteX12" fmla="*/ 2001520 w 2733040"/>
              <a:gd name="connsiteY12" fmla="*/ 2275840 h 2555240"/>
              <a:gd name="connsiteX13" fmla="*/ 1915160 w 2733040"/>
              <a:gd name="connsiteY13" fmla="*/ 2286000 h 2555240"/>
              <a:gd name="connsiteX14" fmla="*/ 1844040 w 2733040"/>
              <a:gd name="connsiteY14" fmla="*/ 2204720 h 2555240"/>
              <a:gd name="connsiteX15" fmla="*/ 1803400 w 2733040"/>
              <a:gd name="connsiteY15" fmla="*/ 2214880 h 2555240"/>
              <a:gd name="connsiteX16" fmla="*/ 1813560 w 2733040"/>
              <a:gd name="connsiteY16" fmla="*/ 2159000 h 2555240"/>
              <a:gd name="connsiteX17" fmla="*/ 1767840 w 2733040"/>
              <a:gd name="connsiteY17" fmla="*/ 2174240 h 2555240"/>
              <a:gd name="connsiteX18" fmla="*/ 1772920 w 2733040"/>
              <a:gd name="connsiteY18" fmla="*/ 2133600 h 2555240"/>
              <a:gd name="connsiteX19" fmla="*/ 1722120 w 2733040"/>
              <a:gd name="connsiteY19" fmla="*/ 2133600 h 2555240"/>
              <a:gd name="connsiteX20" fmla="*/ 1732280 w 2733040"/>
              <a:gd name="connsiteY20" fmla="*/ 2103120 h 2555240"/>
              <a:gd name="connsiteX21" fmla="*/ 1651000 w 2733040"/>
              <a:gd name="connsiteY21" fmla="*/ 2108200 h 2555240"/>
              <a:gd name="connsiteX22" fmla="*/ 1651000 w 2733040"/>
              <a:gd name="connsiteY22" fmla="*/ 2042160 h 2555240"/>
              <a:gd name="connsiteX23" fmla="*/ 1615440 w 2733040"/>
              <a:gd name="connsiteY23" fmla="*/ 2042160 h 2555240"/>
              <a:gd name="connsiteX24" fmla="*/ 1600200 w 2733040"/>
              <a:gd name="connsiteY24" fmla="*/ 2001520 h 2555240"/>
              <a:gd name="connsiteX25" fmla="*/ 1564640 w 2733040"/>
              <a:gd name="connsiteY25" fmla="*/ 1996440 h 2555240"/>
              <a:gd name="connsiteX26" fmla="*/ 1564640 w 2733040"/>
              <a:gd name="connsiteY26" fmla="*/ 1960880 h 2555240"/>
              <a:gd name="connsiteX27" fmla="*/ 1518920 w 2733040"/>
              <a:gd name="connsiteY27" fmla="*/ 1971040 h 2555240"/>
              <a:gd name="connsiteX28" fmla="*/ 1518920 w 2733040"/>
              <a:gd name="connsiteY28" fmla="*/ 1925320 h 2555240"/>
              <a:gd name="connsiteX29" fmla="*/ 1468120 w 2733040"/>
              <a:gd name="connsiteY29" fmla="*/ 1930400 h 2555240"/>
              <a:gd name="connsiteX30" fmla="*/ 1478280 w 2733040"/>
              <a:gd name="connsiteY30" fmla="*/ 1854200 h 2555240"/>
              <a:gd name="connsiteX31" fmla="*/ 1427480 w 2733040"/>
              <a:gd name="connsiteY31" fmla="*/ 1767840 h 2555240"/>
              <a:gd name="connsiteX32" fmla="*/ 1386840 w 2733040"/>
              <a:gd name="connsiteY32" fmla="*/ 1762760 h 2555240"/>
              <a:gd name="connsiteX33" fmla="*/ 1361440 w 2733040"/>
              <a:gd name="connsiteY33" fmla="*/ 1757680 h 2555240"/>
              <a:gd name="connsiteX34" fmla="*/ 1310640 w 2733040"/>
              <a:gd name="connsiteY34" fmla="*/ 1747520 h 2555240"/>
              <a:gd name="connsiteX35" fmla="*/ 1320800 w 2733040"/>
              <a:gd name="connsiteY35" fmla="*/ 1706880 h 2555240"/>
              <a:gd name="connsiteX36" fmla="*/ 1254760 w 2733040"/>
              <a:gd name="connsiteY36" fmla="*/ 1620520 h 2555240"/>
              <a:gd name="connsiteX37" fmla="*/ 1158240 w 2733040"/>
              <a:gd name="connsiteY37" fmla="*/ 1610360 h 2555240"/>
              <a:gd name="connsiteX38" fmla="*/ 1163320 w 2733040"/>
              <a:gd name="connsiteY38" fmla="*/ 1569720 h 2555240"/>
              <a:gd name="connsiteX39" fmla="*/ 1117600 w 2733040"/>
              <a:gd name="connsiteY39" fmla="*/ 1574800 h 2555240"/>
              <a:gd name="connsiteX40" fmla="*/ 1107440 w 2733040"/>
              <a:gd name="connsiteY40" fmla="*/ 1513840 h 2555240"/>
              <a:gd name="connsiteX41" fmla="*/ 1061720 w 2733040"/>
              <a:gd name="connsiteY41" fmla="*/ 1442720 h 2555240"/>
              <a:gd name="connsiteX42" fmla="*/ 1061720 w 2733040"/>
              <a:gd name="connsiteY42" fmla="*/ 1391920 h 2555240"/>
              <a:gd name="connsiteX43" fmla="*/ 1010920 w 2733040"/>
              <a:gd name="connsiteY43" fmla="*/ 1366520 h 2555240"/>
              <a:gd name="connsiteX44" fmla="*/ 1016000 w 2733040"/>
              <a:gd name="connsiteY44" fmla="*/ 1341120 h 2555240"/>
              <a:gd name="connsiteX45" fmla="*/ 919480 w 2733040"/>
              <a:gd name="connsiteY45" fmla="*/ 1305560 h 2555240"/>
              <a:gd name="connsiteX46" fmla="*/ 899160 w 2733040"/>
              <a:gd name="connsiteY46" fmla="*/ 1290320 h 2555240"/>
              <a:gd name="connsiteX47" fmla="*/ 914400 w 2733040"/>
              <a:gd name="connsiteY47" fmla="*/ 1132840 h 2555240"/>
              <a:gd name="connsiteX48" fmla="*/ 833120 w 2733040"/>
              <a:gd name="connsiteY48" fmla="*/ 1137920 h 2555240"/>
              <a:gd name="connsiteX49" fmla="*/ 843280 w 2733040"/>
              <a:gd name="connsiteY49" fmla="*/ 1092200 h 2555240"/>
              <a:gd name="connsiteX50" fmla="*/ 812800 w 2733040"/>
              <a:gd name="connsiteY50" fmla="*/ 1082040 h 2555240"/>
              <a:gd name="connsiteX51" fmla="*/ 807720 w 2733040"/>
              <a:gd name="connsiteY51" fmla="*/ 1056640 h 2555240"/>
              <a:gd name="connsiteX52" fmla="*/ 787400 w 2733040"/>
              <a:gd name="connsiteY52" fmla="*/ 1036320 h 2555240"/>
              <a:gd name="connsiteX53" fmla="*/ 767080 w 2733040"/>
              <a:gd name="connsiteY53" fmla="*/ 1010920 h 2555240"/>
              <a:gd name="connsiteX54" fmla="*/ 777240 w 2733040"/>
              <a:gd name="connsiteY54" fmla="*/ 995680 h 2555240"/>
              <a:gd name="connsiteX55" fmla="*/ 756920 w 2733040"/>
              <a:gd name="connsiteY55" fmla="*/ 960120 h 2555240"/>
              <a:gd name="connsiteX56" fmla="*/ 762000 w 2733040"/>
              <a:gd name="connsiteY56" fmla="*/ 934720 h 2555240"/>
              <a:gd name="connsiteX57" fmla="*/ 726440 w 2733040"/>
              <a:gd name="connsiteY57" fmla="*/ 909320 h 2555240"/>
              <a:gd name="connsiteX58" fmla="*/ 731520 w 2733040"/>
              <a:gd name="connsiteY58" fmla="*/ 863600 h 2555240"/>
              <a:gd name="connsiteX59" fmla="*/ 711200 w 2733040"/>
              <a:gd name="connsiteY59" fmla="*/ 833120 h 2555240"/>
              <a:gd name="connsiteX60" fmla="*/ 726440 w 2733040"/>
              <a:gd name="connsiteY60" fmla="*/ 762000 h 2555240"/>
              <a:gd name="connsiteX61" fmla="*/ 660400 w 2733040"/>
              <a:gd name="connsiteY61" fmla="*/ 772160 h 2555240"/>
              <a:gd name="connsiteX62" fmla="*/ 604520 w 2733040"/>
              <a:gd name="connsiteY62" fmla="*/ 736600 h 2555240"/>
              <a:gd name="connsiteX63" fmla="*/ 584200 w 2733040"/>
              <a:gd name="connsiteY63" fmla="*/ 726440 h 2555240"/>
              <a:gd name="connsiteX64" fmla="*/ 574040 w 2733040"/>
              <a:gd name="connsiteY64" fmla="*/ 701040 h 2555240"/>
              <a:gd name="connsiteX65" fmla="*/ 574040 w 2733040"/>
              <a:gd name="connsiteY65" fmla="*/ 670560 h 2555240"/>
              <a:gd name="connsiteX66" fmla="*/ 553720 w 2733040"/>
              <a:gd name="connsiteY66" fmla="*/ 624840 h 2555240"/>
              <a:gd name="connsiteX67" fmla="*/ 563880 w 2733040"/>
              <a:gd name="connsiteY67" fmla="*/ 594360 h 2555240"/>
              <a:gd name="connsiteX68" fmla="*/ 533400 w 2733040"/>
              <a:gd name="connsiteY68" fmla="*/ 563880 h 2555240"/>
              <a:gd name="connsiteX69" fmla="*/ 538480 w 2733040"/>
              <a:gd name="connsiteY69" fmla="*/ 477520 h 2555240"/>
              <a:gd name="connsiteX70" fmla="*/ 457200 w 2733040"/>
              <a:gd name="connsiteY70" fmla="*/ 462280 h 2555240"/>
              <a:gd name="connsiteX71" fmla="*/ 452120 w 2733040"/>
              <a:gd name="connsiteY71" fmla="*/ 391160 h 2555240"/>
              <a:gd name="connsiteX72" fmla="*/ 381000 w 2733040"/>
              <a:gd name="connsiteY72" fmla="*/ 406400 h 2555240"/>
              <a:gd name="connsiteX73" fmla="*/ 375920 w 2733040"/>
              <a:gd name="connsiteY73" fmla="*/ 345440 h 2555240"/>
              <a:gd name="connsiteX74" fmla="*/ 340360 w 2733040"/>
              <a:gd name="connsiteY74" fmla="*/ 325120 h 2555240"/>
              <a:gd name="connsiteX75" fmla="*/ 345440 w 2733040"/>
              <a:gd name="connsiteY75" fmla="*/ 284480 h 2555240"/>
              <a:gd name="connsiteX76" fmla="*/ 304800 w 2733040"/>
              <a:gd name="connsiteY76" fmla="*/ 284480 h 2555240"/>
              <a:gd name="connsiteX77" fmla="*/ 304800 w 2733040"/>
              <a:gd name="connsiteY77" fmla="*/ 233680 h 2555240"/>
              <a:gd name="connsiteX78" fmla="*/ 274320 w 2733040"/>
              <a:gd name="connsiteY78" fmla="*/ 198120 h 2555240"/>
              <a:gd name="connsiteX79" fmla="*/ 218440 w 2733040"/>
              <a:gd name="connsiteY79" fmla="*/ 193040 h 2555240"/>
              <a:gd name="connsiteX80" fmla="*/ 218440 w 2733040"/>
              <a:gd name="connsiteY80" fmla="*/ 147320 h 2555240"/>
              <a:gd name="connsiteX81" fmla="*/ 193040 w 2733040"/>
              <a:gd name="connsiteY81" fmla="*/ 101600 h 2555240"/>
              <a:gd name="connsiteX82" fmla="*/ 121920 w 2733040"/>
              <a:gd name="connsiteY82" fmla="*/ 101600 h 2555240"/>
              <a:gd name="connsiteX83" fmla="*/ 71120 w 2733040"/>
              <a:gd name="connsiteY83" fmla="*/ 50800 h 2555240"/>
              <a:gd name="connsiteX84" fmla="*/ 0 w 2733040"/>
              <a:gd name="connsiteY84" fmla="*/ 25400 h 2555240"/>
              <a:gd name="connsiteX85" fmla="*/ 15240 w 2733040"/>
              <a:gd name="connsiteY85" fmla="*/ 0 h 2555240"/>
              <a:gd name="connsiteX0" fmla="*/ 2743200 w 2743200"/>
              <a:gd name="connsiteY0" fmla="*/ 2570480 h 2570480"/>
              <a:gd name="connsiteX1" fmla="*/ 2611120 w 2743200"/>
              <a:gd name="connsiteY1" fmla="*/ 2534920 h 2570480"/>
              <a:gd name="connsiteX2" fmla="*/ 2606040 w 2743200"/>
              <a:gd name="connsiteY2" fmla="*/ 2468880 h 2570480"/>
              <a:gd name="connsiteX3" fmla="*/ 2423160 w 2743200"/>
              <a:gd name="connsiteY3" fmla="*/ 2473960 h 2570480"/>
              <a:gd name="connsiteX4" fmla="*/ 2428240 w 2743200"/>
              <a:gd name="connsiteY4" fmla="*/ 2443480 h 2570480"/>
              <a:gd name="connsiteX5" fmla="*/ 2357120 w 2743200"/>
              <a:gd name="connsiteY5" fmla="*/ 2458720 h 2570480"/>
              <a:gd name="connsiteX6" fmla="*/ 2352040 w 2743200"/>
              <a:gd name="connsiteY6" fmla="*/ 2423160 h 2570480"/>
              <a:gd name="connsiteX7" fmla="*/ 2230120 w 2743200"/>
              <a:gd name="connsiteY7" fmla="*/ 2418080 h 2570480"/>
              <a:gd name="connsiteX8" fmla="*/ 2235200 w 2743200"/>
              <a:gd name="connsiteY8" fmla="*/ 2372360 h 2570480"/>
              <a:gd name="connsiteX9" fmla="*/ 2133600 w 2743200"/>
              <a:gd name="connsiteY9" fmla="*/ 2367280 h 2570480"/>
              <a:gd name="connsiteX10" fmla="*/ 2092960 w 2743200"/>
              <a:gd name="connsiteY10" fmla="*/ 2296160 h 2570480"/>
              <a:gd name="connsiteX11" fmla="*/ 2011680 w 2743200"/>
              <a:gd name="connsiteY11" fmla="*/ 2296160 h 2570480"/>
              <a:gd name="connsiteX12" fmla="*/ 2001520 w 2743200"/>
              <a:gd name="connsiteY12" fmla="*/ 2275840 h 2570480"/>
              <a:gd name="connsiteX13" fmla="*/ 1915160 w 2743200"/>
              <a:gd name="connsiteY13" fmla="*/ 2286000 h 2570480"/>
              <a:gd name="connsiteX14" fmla="*/ 1844040 w 2743200"/>
              <a:gd name="connsiteY14" fmla="*/ 2204720 h 2570480"/>
              <a:gd name="connsiteX15" fmla="*/ 1803400 w 2743200"/>
              <a:gd name="connsiteY15" fmla="*/ 2214880 h 2570480"/>
              <a:gd name="connsiteX16" fmla="*/ 1813560 w 2743200"/>
              <a:gd name="connsiteY16" fmla="*/ 2159000 h 2570480"/>
              <a:gd name="connsiteX17" fmla="*/ 1767840 w 2743200"/>
              <a:gd name="connsiteY17" fmla="*/ 2174240 h 2570480"/>
              <a:gd name="connsiteX18" fmla="*/ 1772920 w 2743200"/>
              <a:gd name="connsiteY18" fmla="*/ 2133600 h 2570480"/>
              <a:gd name="connsiteX19" fmla="*/ 1722120 w 2743200"/>
              <a:gd name="connsiteY19" fmla="*/ 2133600 h 2570480"/>
              <a:gd name="connsiteX20" fmla="*/ 1732280 w 2743200"/>
              <a:gd name="connsiteY20" fmla="*/ 2103120 h 2570480"/>
              <a:gd name="connsiteX21" fmla="*/ 1651000 w 2743200"/>
              <a:gd name="connsiteY21" fmla="*/ 2108200 h 2570480"/>
              <a:gd name="connsiteX22" fmla="*/ 1651000 w 2743200"/>
              <a:gd name="connsiteY22" fmla="*/ 2042160 h 2570480"/>
              <a:gd name="connsiteX23" fmla="*/ 1615440 w 2743200"/>
              <a:gd name="connsiteY23" fmla="*/ 2042160 h 2570480"/>
              <a:gd name="connsiteX24" fmla="*/ 1600200 w 2743200"/>
              <a:gd name="connsiteY24" fmla="*/ 2001520 h 2570480"/>
              <a:gd name="connsiteX25" fmla="*/ 1564640 w 2743200"/>
              <a:gd name="connsiteY25" fmla="*/ 1996440 h 2570480"/>
              <a:gd name="connsiteX26" fmla="*/ 1564640 w 2743200"/>
              <a:gd name="connsiteY26" fmla="*/ 1960880 h 2570480"/>
              <a:gd name="connsiteX27" fmla="*/ 1518920 w 2743200"/>
              <a:gd name="connsiteY27" fmla="*/ 1971040 h 2570480"/>
              <a:gd name="connsiteX28" fmla="*/ 1518920 w 2743200"/>
              <a:gd name="connsiteY28" fmla="*/ 1925320 h 2570480"/>
              <a:gd name="connsiteX29" fmla="*/ 1468120 w 2743200"/>
              <a:gd name="connsiteY29" fmla="*/ 1930400 h 2570480"/>
              <a:gd name="connsiteX30" fmla="*/ 1478280 w 2743200"/>
              <a:gd name="connsiteY30" fmla="*/ 1854200 h 2570480"/>
              <a:gd name="connsiteX31" fmla="*/ 1427480 w 2743200"/>
              <a:gd name="connsiteY31" fmla="*/ 1767840 h 2570480"/>
              <a:gd name="connsiteX32" fmla="*/ 1386840 w 2743200"/>
              <a:gd name="connsiteY32" fmla="*/ 1762760 h 2570480"/>
              <a:gd name="connsiteX33" fmla="*/ 1361440 w 2743200"/>
              <a:gd name="connsiteY33" fmla="*/ 1757680 h 2570480"/>
              <a:gd name="connsiteX34" fmla="*/ 1310640 w 2743200"/>
              <a:gd name="connsiteY34" fmla="*/ 1747520 h 2570480"/>
              <a:gd name="connsiteX35" fmla="*/ 1320800 w 2743200"/>
              <a:gd name="connsiteY35" fmla="*/ 1706880 h 2570480"/>
              <a:gd name="connsiteX36" fmla="*/ 1254760 w 2743200"/>
              <a:gd name="connsiteY36" fmla="*/ 1620520 h 2570480"/>
              <a:gd name="connsiteX37" fmla="*/ 1158240 w 2743200"/>
              <a:gd name="connsiteY37" fmla="*/ 1610360 h 2570480"/>
              <a:gd name="connsiteX38" fmla="*/ 1163320 w 2743200"/>
              <a:gd name="connsiteY38" fmla="*/ 1569720 h 2570480"/>
              <a:gd name="connsiteX39" fmla="*/ 1117600 w 2743200"/>
              <a:gd name="connsiteY39" fmla="*/ 1574800 h 2570480"/>
              <a:gd name="connsiteX40" fmla="*/ 1107440 w 2743200"/>
              <a:gd name="connsiteY40" fmla="*/ 1513840 h 2570480"/>
              <a:gd name="connsiteX41" fmla="*/ 1061720 w 2743200"/>
              <a:gd name="connsiteY41" fmla="*/ 1442720 h 2570480"/>
              <a:gd name="connsiteX42" fmla="*/ 1061720 w 2743200"/>
              <a:gd name="connsiteY42" fmla="*/ 1391920 h 2570480"/>
              <a:gd name="connsiteX43" fmla="*/ 1010920 w 2743200"/>
              <a:gd name="connsiteY43" fmla="*/ 1366520 h 2570480"/>
              <a:gd name="connsiteX44" fmla="*/ 1016000 w 2743200"/>
              <a:gd name="connsiteY44" fmla="*/ 1341120 h 2570480"/>
              <a:gd name="connsiteX45" fmla="*/ 919480 w 2743200"/>
              <a:gd name="connsiteY45" fmla="*/ 1305560 h 2570480"/>
              <a:gd name="connsiteX46" fmla="*/ 899160 w 2743200"/>
              <a:gd name="connsiteY46" fmla="*/ 1290320 h 2570480"/>
              <a:gd name="connsiteX47" fmla="*/ 914400 w 2743200"/>
              <a:gd name="connsiteY47" fmla="*/ 1132840 h 2570480"/>
              <a:gd name="connsiteX48" fmla="*/ 833120 w 2743200"/>
              <a:gd name="connsiteY48" fmla="*/ 1137920 h 2570480"/>
              <a:gd name="connsiteX49" fmla="*/ 843280 w 2743200"/>
              <a:gd name="connsiteY49" fmla="*/ 1092200 h 2570480"/>
              <a:gd name="connsiteX50" fmla="*/ 812800 w 2743200"/>
              <a:gd name="connsiteY50" fmla="*/ 1082040 h 2570480"/>
              <a:gd name="connsiteX51" fmla="*/ 807720 w 2743200"/>
              <a:gd name="connsiteY51" fmla="*/ 1056640 h 2570480"/>
              <a:gd name="connsiteX52" fmla="*/ 787400 w 2743200"/>
              <a:gd name="connsiteY52" fmla="*/ 1036320 h 2570480"/>
              <a:gd name="connsiteX53" fmla="*/ 767080 w 2743200"/>
              <a:gd name="connsiteY53" fmla="*/ 1010920 h 2570480"/>
              <a:gd name="connsiteX54" fmla="*/ 777240 w 2743200"/>
              <a:gd name="connsiteY54" fmla="*/ 995680 h 2570480"/>
              <a:gd name="connsiteX55" fmla="*/ 756920 w 2743200"/>
              <a:gd name="connsiteY55" fmla="*/ 960120 h 2570480"/>
              <a:gd name="connsiteX56" fmla="*/ 762000 w 2743200"/>
              <a:gd name="connsiteY56" fmla="*/ 934720 h 2570480"/>
              <a:gd name="connsiteX57" fmla="*/ 726440 w 2743200"/>
              <a:gd name="connsiteY57" fmla="*/ 909320 h 2570480"/>
              <a:gd name="connsiteX58" fmla="*/ 731520 w 2743200"/>
              <a:gd name="connsiteY58" fmla="*/ 863600 h 2570480"/>
              <a:gd name="connsiteX59" fmla="*/ 711200 w 2743200"/>
              <a:gd name="connsiteY59" fmla="*/ 833120 h 2570480"/>
              <a:gd name="connsiteX60" fmla="*/ 726440 w 2743200"/>
              <a:gd name="connsiteY60" fmla="*/ 762000 h 2570480"/>
              <a:gd name="connsiteX61" fmla="*/ 660400 w 2743200"/>
              <a:gd name="connsiteY61" fmla="*/ 772160 h 2570480"/>
              <a:gd name="connsiteX62" fmla="*/ 604520 w 2743200"/>
              <a:gd name="connsiteY62" fmla="*/ 736600 h 2570480"/>
              <a:gd name="connsiteX63" fmla="*/ 584200 w 2743200"/>
              <a:gd name="connsiteY63" fmla="*/ 726440 h 2570480"/>
              <a:gd name="connsiteX64" fmla="*/ 574040 w 2743200"/>
              <a:gd name="connsiteY64" fmla="*/ 701040 h 2570480"/>
              <a:gd name="connsiteX65" fmla="*/ 574040 w 2743200"/>
              <a:gd name="connsiteY65" fmla="*/ 670560 h 2570480"/>
              <a:gd name="connsiteX66" fmla="*/ 553720 w 2743200"/>
              <a:gd name="connsiteY66" fmla="*/ 624840 h 2570480"/>
              <a:gd name="connsiteX67" fmla="*/ 563880 w 2743200"/>
              <a:gd name="connsiteY67" fmla="*/ 594360 h 2570480"/>
              <a:gd name="connsiteX68" fmla="*/ 533400 w 2743200"/>
              <a:gd name="connsiteY68" fmla="*/ 563880 h 2570480"/>
              <a:gd name="connsiteX69" fmla="*/ 538480 w 2743200"/>
              <a:gd name="connsiteY69" fmla="*/ 477520 h 2570480"/>
              <a:gd name="connsiteX70" fmla="*/ 457200 w 2743200"/>
              <a:gd name="connsiteY70" fmla="*/ 462280 h 2570480"/>
              <a:gd name="connsiteX71" fmla="*/ 452120 w 2743200"/>
              <a:gd name="connsiteY71" fmla="*/ 391160 h 2570480"/>
              <a:gd name="connsiteX72" fmla="*/ 381000 w 2743200"/>
              <a:gd name="connsiteY72" fmla="*/ 406400 h 2570480"/>
              <a:gd name="connsiteX73" fmla="*/ 375920 w 2743200"/>
              <a:gd name="connsiteY73" fmla="*/ 345440 h 2570480"/>
              <a:gd name="connsiteX74" fmla="*/ 340360 w 2743200"/>
              <a:gd name="connsiteY74" fmla="*/ 325120 h 2570480"/>
              <a:gd name="connsiteX75" fmla="*/ 345440 w 2743200"/>
              <a:gd name="connsiteY75" fmla="*/ 284480 h 2570480"/>
              <a:gd name="connsiteX76" fmla="*/ 304800 w 2743200"/>
              <a:gd name="connsiteY76" fmla="*/ 284480 h 2570480"/>
              <a:gd name="connsiteX77" fmla="*/ 304800 w 2743200"/>
              <a:gd name="connsiteY77" fmla="*/ 233680 h 2570480"/>
              <a:gd name="connsiteX78" fmla="*/ 274320 w 2743200"/>
              <a:gd name="connsiteY78" fmla="*/ 198120 h 2570480"/>
              <a:gd name="connsiteX79" fmla="*/ 218440 w 2743200"/>
              <a:gd name="connsiteY79" fmla="*/ 193040 h 2570480"/>
              <a:gd name="connsiteX80" fmla="*/ 218440 w 2743200"/>
              <a:gd name="connsiteY80" fmla="*/ 147320 h 2570480"/>
              <a:gd name="connsiteX81" fmla="*/ 193040 w 2743200"/>
              <a:gd name="connsiteY81" fmla="*/ 101600 h 2570480"/>
              <a:gd name="connsiteX82" fmla="*/ 121920 w 2743200"/>
              <a:gd name="connsiteY82" fmla="*/ 101600 h 2570480"/>
              <a:gd name="connsiteX83" fmla="*/ 71120 w 2743200"/>
              <a:gd name="connsiteY83" fmla="*/ 50800 h 2570480"/>
              <a:gd name="connsiteX84" fmla="*/ 0 w 2743200"/>
              <a:gd name="connsiteY84" fmla="*/ 25400 h 2570480"/>
              <a:gd name="connsiteX85" fmla="*/ 15240 w 2743200"/>
              <a:gd name="connsiteY85" fmla="*/ 0 h 2570480"/>
              <a:gd name="connsiteX0" fmla="*/ 2743200 w 2743200"/>
              <a:gd name="connsiteY0" fmla="*/ 2570480 h 2570480"/>
              <a:gd name="connsiteX1" fmla="*/ 2611120 w 2743200"/>
              <a:gd name="connsiteY1" fmla="*/ 2534920 h 2570480"/>
              <a:gd name="connsiteX2" fmla="*/ 2606040 w 2743200"/>
              <a:gd name="connsiteY2" fmla="*/ 2468880 h 2570480"/>
              <a:gd name="connsiteX3" fmla="*/ 2423160 w 2743200"/>
              <a:gd name="connsiteY3" fmla="*/ 2473960 h 2570480"/>
              <a:gd name="connsiteX4" fmla="*/ 2428240 w 2743200"/>
              <a:gd name="connsiteY4" fmla="*/ 2443480 h 2570480"/>
              <a:gd name="connsiteX5" fmla="*/ 2357120 w 2743200"/>
              <a:gd name="connsiteY5" fmla="*/ 2458720 h 2570480"/>
              <a:gd name="connsiteX6" fmla="*/ 2352040 w 2743200"/>
              <a:gd name="connsiteY6" fmla="*/ 2423160 h 2570480"/>
              <a:gd name="connsiteX7" fmla="*/ 2230120 w 2743200"/>
              <a:gd name="connsiteY7" fmla="*/ 2418080 h 2570480"/>
              <a:gd name="connsiteX8" fmla="*/ 2235200 w 2743200"/>
              <a:gd name="connsiteY8" fmla="*/ 2372360 h 2570480"/>
              <a:gd name="connsiteX9" fmla="*/ 2133600 w 2743200"/>
              <a:gd name="connsiteY9" fmla="*/ 2367280 h 2570480"/>
              <a:gd name="connsiteX10" fmla="*/ 2092960 w 2743200"/>
              <a:gd name="connsiteY10" fmla="*/ 2296160 h 2570480"/>
              <a:gd name="connsiteX11" fmla="*/ 2011680 w 2743200"/>
              <a:gd name="connsiteY11" fmla="*/ 2296160 h 2570480"/>
              <a:gd name="connsiteX12" fmla="*/ 2001520 w 2743200"/>
              <a:gd name="connsiteY12" fmla="*/ 2275840 h 2570480"/>
              <a:gd name="connsiteX13" fmla="*/ 1915160 w 2743200"/>
              <a:gd name="connsiteY13" fmla="*/ 2286000 h 2570480"/>
              <a:gd name="connsiteX14" fmla="*/ 1844040 w 2743200"/>
              <a:gd name="connsiteY14" fmla="*/ 2204720 h 2570480"/>
              <a:gd name="connsiteX15" fmla="*/ 1803400 w 2743200"/>
              <a:gd name="connsiteY15" fmla="*/ 2214880 h 2570480"/>
              <a:gd name="connsiteX16" fmla="*/ 1813560 w 2743200"/>
              <a:gd name="connsiteY16" fmla="*/ 2159000 h 2570480"/>
              <a:gd name="connsiteX17" fmla="*/ 1767840 w 2743200"/>
              <a:gd name="connsiteY17" fmla="*/ 2174240 h 2570480"/>
              <a:gd name="connsiteX18" fmla="*/ 1772920 w 2743200"/>
              <a:gd name="connsiteY18" fmla="*/ 2133600 h 2570480"/>
              <a:gd name="connsiteX19" fmla="*/ 1722120 w 2743200"/>
              <a:gd name="connsiteY19" fmla="*/ 2133600 h 2570480"/>
              <a:gd name="connsiteX20" fmla="*/ 1732280 w 2743200"/>
              <a:gd name="connsiteY20" fmla="*/ 2103120 h 2570480"/>
              <a:gd name="connsiteX21" fmla="*/ 1651000 w 2743200"/>
              <a:gd name="connsiteY21" fmla="*/ 2108200 h 2570480"/>
              <a:gd name="connsiteX22" fmla="*/ 1651000 w 2743200"/>
              <a:gd name="connsiteY22" fmla="*/ 2042160 h 2570480"/>
              <a:gd name="connsiteX23" fmla="*/ 1615440 w 2743200"/>
              <a:gd name="connsiteY23" fmla="*/ 2042160 h 2570480"/>
              <a:gd name="connsiteX24" fmla="*/ 1600200 w 2743200"/>
              <a:gd name="connsiteY24" fmla="*/ 2001520 h 2570480"/>
              <a:gd name="connsiteX25" fmla="*/ 1564640 w 2743200"/>
              <a:gd name="connsiteY25" fmla="*/ 1996440 h 2570480"/>
              <a:gd name="connsiteX26" fmla="*/ 1564640 w 2743200"/>
              <a:gd name="connsiteY26" fmla="*/ 1960880 h 2570480"/>
              <a:gd name="connsiteX27" fmla="*/ 1518920 w 2743200"/>
              <a:gd name="connsiteY27" fmla="*/ 1971040 h 2570480"/>
              <a:gd name="connsiteX28" fmla="*/ 1518920 w 2743200"/>
              <a:gd name="connsiteY28" fmla="*/ 1925320 h 2570480"/>
              <a:gd name="connsiteX29" fmla="*/ 1468120 w 2743200"/>
              <a:gd name="connsiteY29" fmla="*/ 1930400 h 2570480"/>
              <a:gd name="connsiteX30" fmla="*/ 1478280 w 2743200"/>
              <a:gd name="connsiteY30" fmla="*/ 1854200 h 2570480"/>
              <a:gd name="connsiteX31" fmla="*/ 1427480 w 2743200"/>
              <a:gd name="connsiteY31" fmla="*/ 1767840 h 2570480"/>
              <a:gd name="connsiteX32" fmla="*/ 1386840 w 2743200"/>
              <a:gd name="connsiteY32" fmla="*/ 1762760 h 2570480"/>
              <a:gd name="connsiteX33" fmla="*/ 1361440 w 2743200"/>
              <a:gd name="connsiteY33" fmla="*/ 1757680 h 2570480"/>
              <a:gd name="connsiteX34" fmla="*/ 1310640 w 2743200"/>
              <a:gd name="connsiteY34" fmla="*/ 1747520 h 2570480"/>
              <a:gd name="connsiteX35" fmla="*/ 1320800 w 2743200"/>
              <a:gd name="connsiteY35" fmla="*/ 1706880 h 2570480"/>
              <a:gd name="connsiteX36" fmla="*/ 1254760 w 2743200"/>
              <a:gd name="connsiteY36" fmla="*/ 1620520 h 2570480"/>
              <a:gd name="connsiteX37" fmla="*/ 1158240 w 2743200"/>
              <a:gd name="connsiteY37" fmla="*/ 1610360 h 2570480"/>
              <a:gd name="connsiteX38" fmla="*/ 1163320 w 2743200"/>
              <a:gd name="connsiteY38" fmla="*/ 1569720 h 2570480"/>
              <a:gd name="connsiteX39" fmla="*/ 1117600 w 2743200"/>
              <a:gd name="connsiteY39" fmla="*/ 1574800 h 2570480"/>
              <a:gd name="connsiteX40" fmla="*/ 1107440 w 2743200"/>
              <a:gd name="connsiteY40" fmla="*/ 1513840 h 2570480"/>
              <a:gd name="connsiteX41" fmla="*/ 1061720 w 2743200"/>
              <a:gd name="connsiteY41" fmla="*/ 1442720 h 2570480"/>
              <a:gd name="connsiteX42" fmla="*/ 1061720 w 2743200"/>
              <a:gd name="connsiteY42" fmla="*/ 1391920 h 2570480"/>
              <a:gd name="connsiteX43" fmla="*/ 1010920 w 2743200"/>
              <a:gd name="connsiteY43" fmla="*/ 1366520 h 2570480"/>
              <a:gd name="connsiteX44" fmla="*/ 1016000 w 2743200"/>
              <a:gd name="connsiteY44" fmla="*/ 1341120 h 2570480"/>
              <a:gd name="connsiteX45" fmla="*/ 919480 w 2743200"/>
              <a:gd name="connsiteY45" fmla="*/ 1305560 h 2570480"/>
              <a:gd name="connsiteX46" fmla="*/ 899160 w 2743200"/>
              <a:gd name="connsiteY46" fmla="*/ 1290320 h 2570480"/>
              <a:gd name="connsiteX47" fmla="*/ 914400 w 2743200"/>
              <a:gd name="connsiteY47" fmla="*/ 1132840 h 2570480"/>
              <a:gd name="connsiteX48" fmla="*/ 833120 w 2743200"/>
              <a:gd name="connsiteY48" fmla="*/ 1137920 h 2570480"/>
              <a:gd name="connsiteX49" fmla="*/ 843280 w 2743200"/>
              <a:gd name="connsiteY49" fmla="*/ 1092200 h 2570480"/>
              <a:gd name="connsiteX50" fmla="*/ 812800 w 2743200"/>
              <a:gd name="connsiteY50" fmla="*/ 1082040 h 2570480"/>
              <a:gd name="connsiteX51" fmla="*/ 807720 w 2743200"/>
              <a:gd name="connsiteY51" fmla="*/ 1056640 h 2570480"/>
              <a:gd name="connsiteX52" fmla="*/ 787400 w 2743200"/>
              <a:gd name="connsiteY52" fmla="*/ 1036320 h 2570480"/>
              <a:gd name="connsiteX53" fmla="*/ 767080 w 2743200"/>
              <a:gd name="connsiteY53" fmla="*/ 1010920 h 2570480"/>
              <a:gd name="connsiteX54" fmla="*/ 777240 w 2743200"/>
              <a:gd name="connsiteY54" fmla="*/ 995680 h 2570480"/>
              <a:gd name="connsiteX55" fmla="*/ 756920 w 2743200"/>
              <a:gd name="connsiteY55" fmla="*/ 960120 h 2570480"/>
              <a:gd name="connsiteX56" fmla="*/ 762000 w 2743200"/>
              <a:gd name="connsiteY56" fmla="*/ 934720 h 2570480"/>
              <a:gd name="connsiteX57" fmla="*/ 726440 w 2743200"/>
              <a:gd name="connsiteY57" fmla="*/ 909320 h 2570480"/>
              <a:gd name="connsiteX58" fmla="*/ 731520 w 2743200"/>
              <a:gd name="connsiteY58" fmla="*/ 863600 h 2570480"/>
              <a:gd name="connsiteX59" fmla="*/ 711200 w 2743200"/>
              <a:gd name="connsiteY59" fmla="*/ 833120 h 2570480"/>
              <a:gd name="connsiteX60" fmla="*/ 726440 w 2743200"/>
              <a:gd name="connsiteY60" fmla="*/ 762000 h 2570480"/>
              <a:gd name="connsiteX61" fmla="*/ 660400 w 2743200"/>
              <a:gd name="connsiteY61" fmla="*/ 772160 h 2570480"/>
              <a:gd name="connsiteX62" fmla="*/ 604520 w 2743200"/>
              <a:gd name="connsiteY62" fmla="*/ 736600 h 2570480"/>
              <a:gd name="connsiteX63" fmla="*/ 584200 w 2743200"/>
              <a:gd name="connsiteY63" fmla="*/ 726440 h 2570480"/>
              <a:gd name="connsiteX64" fmla="*/ 574040 w 2743200"/>
              <a:gd name="connsiteY64" fmla="*/ 701040 h 2570480"/>
              <a:gd name="connsiteX65" fmla="*/ 574040 w 2743200"/>
              <a:gd name="connsiteY65" fmla="*/ 670560 h 2570480"/>
              <a:gd name="connsiteX66" fmla="*/ 553720 w 2743200"/>
              <a:gd name="connsiteY66" fmla="*/ 624840 h 2570480"/>
              <a:gd name="connsiteX67" fmla="*/ 563880 w 2743200"/>
              <a:gd name="connsiteY67" fmla="*/ 594360 h 2570480"/>
              <a:gd name="connsiteX68" fmla="*/ 533400 w 2743200"/>
              <a:gd name="connsiteY68" fmla="*/ 563880 h 2570480"/>
              <a:gd name="connsiteX69" fmla="*/ 538480 w 2743200"/>
              <a:gd name="connsiteY69" fmla="*/ 477520 h 2570480"/>
              <a:gd name="connsiteX70" fmla="*/ 457200 w 2743200"/>
              <a:gd name="connsiteY70" fmla="*/ 462280 h 2570480"/>
              <a:gd name="connsiteX71" fmla="*/ 452120 w 2743200"/>
              <a:gd name="connsiteY71" fmla="*/ 391160 h 2570480"/>
              <a:gd name="connsiteX72" fmla="*/ 381000 w 2743200"/>
              <a:gd name="connsiteY72" fmla="*/ 406400 h 2570480"/>
              <a:gd name="connsiteX73" fmla="*/ 375920 w 2743200"/>
              <a:gd name="connsiteY73" fmla="*/ 345440 h 2570480"/>
              <a:gd name="connsiteX74" fmla="*/ 340360 w 2743200"/>
              <a:gd name="connsiteY74" fmla="*/ 325120 h 2570480"/>
              <a:gd name="connsiteX75" fmla="*/ 345440 w 2743200"/>
              <a:gd name="connsiteY75" fmla="*/ 284480 h 2570480"/>
              <a:gd name="connsiteX76" fmla="*/ 304800 w 2743200"/>
              <a:gd name="connsiteY76" fmla="*/ 284480 h 2570480"/>
              <a:gd name="connsiteX77" fmla="*/ 304800 w 2743200"/>
              <a:gd name="connsiteY77" fmla="*/ 233680 h 2570480"/>
              <a:gd name="connsiteX78" fmla="*/ 274320 w 2743200"/>
              <a:gd name="connsiteY78" fmla="*/ 198120 h 2570480"/>
              <a:gd name="connsiteX79" fmla="*/ 218440 w 2743200"/>
              <a:gd name="connsiteY79" fmla="*/ 193040 h 2570480"/>
              <a:gd name="connsiteX80" fmla="*/ 218440 w 2743200"/>
              <a:gd name="connsiteY80" fmla="*/ 147320 h 2570480"/>
              <a:gd name="connsiteX81" fmla="*/ 193040 w 2743200"/>
              <a:gd name="connsiteY81" fmla="*/ 101600 h 2570480"/>
              <a:gd name="connsiteX82" fmla="*/ 121920 w 2743200"/>
              <a:gd name="connsiteY82" fmla="*/ 101600 h 2570480"/>
              <a:gd name="connsiteX83" fmla="*/ 71120 w 2743200"/>
              <a:gd name="connsiteY83" fmla="*/ 50800 h 2570480"/>
              <a:gd name="connsiteX84" fmla="*/ 0 w 2743200"/>
              <a:gd name="connsiteY84" fmla="*/ 25400 h 2570480"/>
              <a:gd name="connsiteX85" fmla="*/ 15240 w 2743200"/>
              <a:gd name="connsiteY85" fmla="*/ 0 h 2570480"/>
              <a:gd name="connsiteX0" fmla="*/ 2743200 w 2744169"/>
              <a:gd name="connsiteY0" fmla="*/ 2570480 h 2570480"/>
              <a:gd name="connsiteX1" fmla="*/ 2611120 w 2744169"/>
              <a:gd name="connsiteY1" fmla="*/ 2534920 h 2570480"/>
              <a:gd name="connsiteX2" fmla="*/ 2606040 w 2744169"/>
              <a:gd name="connsiteY2" fmla="*/ 2468880 h 2570480"/>
              <a:gd name="connsiteX3" fmla="*/ 2423160 w 2744169"/>
              <a:gd name="connsiteY3" fmla="*/ 2473960 h 2570480"/>
              <a:gd name="connsiteX4" fmla="*/ 2428240 w 2744169"/>
              <a:gd name="connsiteY4" fmla="*/ 2443480 h 2570480"/>
              <a:gd name="connsiteX5" fmla="*/ 2357120 w 2744169"/>
              <a:gd name="connsiteY5" fmla="*/ 2458720 h 2570480"/>
              <a:gd name="connsiteX6" fmla="*/ 2352040 w 2744169"/>
              <a:gd name="connsiteY6" fmla="*/ 2423160 h 2570480"/>
              <a:gd name="connsiteX7" fmla="*/ 2230120 w 2744169"/>
              <a:gd name="connsiteY7" fmla="*/ 2418080 h 2570480"/>
              <a:gd name="connsiteX8" fmla="*/ 2235200 w 2744169"/>
              <a:gd name="connsiteY8" fmla="*/ 2372360 h 2570480"/>
              <a:gd name="connsiteX9" fmla="*/ 2133600 w 2744169"/>
              <a:gd name="connsiteY9" fmla="*/ 2367280 h 2570480"/>
              <a:gd name="connsiteX10" fmla="*/ 2092960 w 2744169"/>
              <a:gd name="connsiteY10" fmla="*/ 2296160 h 2570480"/>
              <a:gd name="connsiteX11" fmla="*/ 2011680 w 2744169"/>
              <a:gd name="connsiteY11" fmla="*/ 2296160 h 2570480"/>
              <a:gd name="connsiteX12" fmla="*/ 2001520 w 2744169"/>
              <a:gd name="connsiteY12" fmla="*/ 2275840 h 2570480"/>
              <a:gd name="connsiteX13" fmla="*/ 1915160 w 2744169"/>
              <a:gd name="connsiteY13" fmla="*/ 2286000 h 2570480"/>
              <a:gd name="connsiteX14" fmla="*/ 1844040 w 2744169"/>
              <a:gd name="connsiteY14" fmla="*/ 2204720 h 2570480"/>
              <a:gd name="connsiteX15" fmla="*/ 1803400 w 2744169"/>
              <a:gd name="connsiteY15" fmla="*/ 2214880 h 2570480"/>
              <a:gd name="connsiteX16" fmla="*/ 1813560 w 2744169"/>
              <a:gd name="connsiteY16" fmla="*/ 2159000 h 2570480"/>
              <a:gd name="connsiteX17" fmla="*/ 1767840 w 2744169"/>
              <a:gd name="connsiteY17" fmla="*/ 2174240 h 2570480"/>
              <a:gd name="connsiteX18" fmla="*/ 1772920 w 2744169"/>
              <a:gd name="connsiteY18" fmla="*/ 2133600 h 2570480"/>
              <a:gd name="connsiteX19" fmla="*/ 1722120 w 2744169"/>
              <a:gd name="connsiteY19" fmla="*/ 2133600 h 2570480"/>
              <a:gd name="connsiteX20" fmla="*/ 1732280 w 2744169"/>
              <a:gd name="connsiteY20" fmla="*/ 2103120 h 2570480"/>
              <a:gd name="connsiteX21" fmla="*/ 1651000 w 2744169"/>
              <a:gd name="connsiteY21" fmla="*/ 2108200 h 2570480"/>
              <a:gd name="connsiteX22" fmla="*/ 1651000 w 2744169"/>
              <a:gd name="connsiteY22" fmla="*/ 2042160 h 2570480"/>
              <a:gd name="connsiteX23" fmla="*/ 1615440 w 2744169"/>
              <a:gd name="connsiteY23" fmla="*/ 2042160 h 2570480"/>
              <a:gd name="connsiteX24" fmla="*/ 1600200 w 2744169"/>
              <a:gd name="connsiteY24" fmla="*/ 2001520 h 2570480"/>
              <a:gd name="connsiteX25" fmla="*/ 1564640 w 2744169"/>
              <a:gd name="connsiteY25" fmla="*/ 1996440 h 2570480"/>
              <a:gd name="connsiteX26" fmla="*/ 1564640 w 2744169"/>
              <a:gd name="connsiteY26" fmla="*/ 1960880 h 2570480"/>
              <a:gd name="connsiteX27" fmla="*/ 1518920 w 2744169"/>
              <a:gd name="connsiteY27" fmla="*/ 1971040 h 2570480"/>
              <a:gd name="connsiteX28" fmla="*/ 1518920 w 2744169"/>
              <a:gd name="connsiteY28" fmla="*/ 1925320 h 2570480"/>
              <a:gd name="connsiteX29" fmla="*/ 1468120 w 2744169"/>
              <a:gd name="connsiteY29" fmla="*/ 1930400 h 2570480"/>
              <a:gd name="connsiteX30" fmla="*/ 1478280 w 2744169"/>
              <a:gd name="connsiteY30" fmla="*/ 1854200 h 2570480"/>
              <a:gd name="connsiteX31" fmla="*/ 1427480 w 2744169"/>
              <a:gd name="connsiteY31" fmla="*/ 1767840 h 2570480"/>
              <a:gd name="connsiteX32" fmla="*/ 1386840 w 2744169"/>
              <a:gd name="connsiteY32" fmla="*/ 1762760 h 2570480"/>
              <a:gd name="connsiteX33" fmla="*/ 1361440 w 2744169"/>
              <a:gd name="connsiteY33" fmla="*/ 1757680 h 2570480"/>
              <a:gd name="connsiteX34" fmla="*/ 1310640 w 2744169"/>
              <a:gd name="connsiteY34" fmla="*/ 1747520 h 2570480"/>
              <a:gd name="connsiteX35" fmla="*/ 1320800 w 2744169"/>
              <a:gd name="connsiteY35" fmla="*/ 1706880 h 2570480"/>
              <a:gd name="connsiteX36" fmla="*/ 1254760 w 2744169"/>
              <a:gd name="connsiteY36" fmla="*/ 1620520 h 2570480"/>
              <a:gd name="connsiteX37" fmla="*/ 1158240 w 2744169"/>
              <a:gd name="connsiteY37" fmla="*/ 1610360 h 2570480"/>
              <a:gd name="connsiteX38" fmla="*/ 1163320 w 2744169"/>
              <a:gd name="connsiteY38" fmla="*/ 1569720 h 2570480"/>
              <a:gd name="connsiteX39" fmla="*/ 1117600 w 2744169"/>
              <a:gd name="connsiteY39" fmla="*/ 1574800 h 2570480"/>
              <a:gd name="connsiteX40" fmla="*/ 1107440 w 2744169"/>
              <a:gd name="connsiteY40" fmla="*/ 1513840 h 2570480"/>
              <a:gd name="connsiteX41" fmla="*/ 1061720 w 2744169"/>
              <a:gd name="connsiteY41" fmla="*/ 1442720 h 2570480"/>
              <a:gd name="connsiteX42" fmla="*/ 1061720 w 2744169"/>
              <a:gd name="connsiteY42" fmla="*/ 1391920 h 2570480"/>
              <a:gd name="connsiteX43" fmla="*/ 1010920 w 2744169"/>
              <a:gd name="connsiteY43" fmla="*/ 1366520 h 2570480"/>
              <a:gd name="connsiteX44" fmla="*/ 1016000 w 2744169"/>
              <a:gd name="connsiteY44" fmla="*/ 1341120 h 2570480"/>
              <a:gd name="connsiteX45" fmla="*/ 919480 w 2744169"/>
              <a:gd name="connsiteY45" fmla="*/ 1305560 h 2570480"/>
              <a:gd name="connsiteX46" fmla="*/ 899160 w 2744169"/>
              <a:gd name="connsiteY46" fmla="*/ 1290320 h 2570480"/>
              <a:gd name="connsiteX47" fmla="*/ 914400 w 2744169"/>
              <a:gd name="connsiteY47" fmla="*/ 1132840 h 2570480"/>
              <a:gd name="connsiteX48" fmla="*/ 833120 w 2744169"/>
              <a:gd name="connsiteY48" fmla="*/ 1137920 h 2570480"/>
              <a:gd name="connsiteX49" fmla="*/ 843280 w 2744169"/>
              <a:gd name="connsiteY49" fmla="*/ 1092200 h 2570480"/>
              <a:gd name="connsiteX50" fmla="*/ 812800 w 2744169"/>
              <a:gd name="connsiteY50" fmla="*/ 1082040 h 2570480"/>
              <a:gd name="connsiteX51" fmla="*/ 807720 w 2744169"/>
              <a:gd name="connsiteY51" fmla="*/ 1056640 h 2570480"/>
              <a:gd name="connsiteX52" fmla="*/ 787400 w 2744169"/>
              <a:gd name="connsiteY52" fmla="*/ 1036320 h 2570480"/>
              <a:gd name="connsiteX53" fmla="*/ 767080 w 2744169"/>
              <a:gd name="connsiteY53" fmla="*/ 1010920 h 2570480"/>
              <a:gd name="connsiteX54" fmla="*/ 777240 w 2744169"/>
              <a:gd name="connsiteY54" fmla="*/ 995680 h 2570480"/>
              <a:gd name="connsiteX55" fmla="*/ 756920 w 2744169"/>
              <a:gd name="connsiteY55" fmla="*/ 960120 h 2570480"/>
              <a:gd name="connsiteX56" fmla="*/ 762000 w 2744169"/>
              <a:gd name="connsiteY56" fmla="*/ 934720 h 2570480"/>
              <a:gd name="connsiteX57" fmla="*/ 726440 w 2744169"/>
              <a:gd name="connsiteY57" fmla="*/ 909320 h 2570480"/>
              <a:gd name="connsiteX58" fmla="*/ 731520 w 2744169"/>
              <a:gd name="connsiteY58" fmla="*/ 863600 h 2570480"/>
              <a:gd name="connsiteX59" fmla="*/ 711200 w 2744169"/>
              <a:gd name="connsiteY59" fmla="*/ 833120 h 2570480"/>
              <a:gd name="connsiteX60" fmla="*/ 726440 w 2744169"/>
              <a:gd name="connsiteY60" fmla="*/ 762000 h 2570480"/>
              <a:gd name="connsiteX61" fmla="*/ 660400 w 2744169"/>
              <a:gd name="connsiteY61" fmla="*/ 772160 h 2570480"/>
              <a:gd name="connsiteX62" fmla="*/ 604520 w 2744169"/>
              <a:gd name="connsiteY62" fmla="*/ 736600 h 2570480"/>
              <a:gd name="connsiteX63" fmla="*/ 584200 w 2744169"/>
              <a:gd name="connsiteY63" fmla="*/ 726440 h 2570480"/>
              <a:gd name="connsiteX64" fmla="*/ 574040 w 2744169"/>
              <a:gd name="connsiteY64" fmla="*/ 701040 h 2570480"/>
              <a:gd name="connsiteX65" fmla="*/ 574040 w 2744169"/>
              <a:gd name="connsiteY65" fmla="*/ 670560 h 2570480"/>
              <a:gd name="connsiteX66" fmla="*/ 553720 w 2744169"/>
              <a:gd name="connsiteY66" fmla="*/ 624840 h 2570480"/>
              <a:gd name="connsiteX67" fmla="*/ 563880 w 2744169"/>
              <a:gd name="connsiteY67" fmla="*/ 594360 h 2570480"/>
              <a:gd name="connsiteX68" fmla="*/ 533400 w 2744169"/>
              <a:gd name="connsiteY68" fmla="*/ 563880 h 2570480"/>
              <a:gd name="connsiteX69" fmla="*/ 538480 w 2744169"/>
              <a:gd name="connsiteY69" fmla="*/ 477520 h 2570480"/>
              <a:gd name="connsiteX70" fmla="*/ 457200 w 2744169"/>
              <a:gd name="connsiteY70" fmla="*/ 462280 h 2570480"/>
              <a:gd name="connsiteX71" fmla="*/ 452120 w 2744169"/>
              <a:gd name="connsiteY71" fmla="*/ 391160 h 2570480"/>
              <a:gd name="connsiteX72" fmla="*/ 381000 w 2744169"/>
              <a:gd name="connsiteY72" fmla="*/ 406400 h 2570480"/>
              <a:gd name="connsiteX73" fmla="*/ 375920 w 2744169"/>
              <a:gd name="connsiteY73" fmla="*/ 345440 h 2570480"/>
              <a:gd name="connsiteX74" fmla="*/ 340360 w 2744169"/>
              <a:gd name="connsiteY74" fmla="*/ 325120 h 2570480"/>
              <a:gd name="connsiteX75" fmla="*/ 345440 w 2744169"/>
              <a:gd name="connsiteY75" fmla="*/ 284480 h 2570480"/>
              <a:gd name="connsiteX76" fmla="*/ 304800 w 2744169"/>
              <a:gd name="connsiteY76" fmla="*/ 284480 h 2570480"/>
              <a:gd name="connsiteX77" fmla="*/ 304800 w 2744169"/>
              <a:gd name="connsiteY77" fmla="*/ 233680 h 2570480"/>
              <a:gd name="connsiteX78" fmla="*/ 274320 w 2744169"/>
              <a:gd name="connsiteY78" fmla="*/ 198120 h 2570480"/>
              <a:gd name="connsiteX79" fmla="*/ 218440 w 2744169"/>
              <a:gd name="connsiteY79" fmla="*/ 193040 h 2570480"/>
              <a:gd name="connsiteX80" fmla="*/ 218440 w 2744169"/>
              <a:gd name="connsiteY80" fmla="*/ 147320 h 2570480"/>
              <a:gd name="connsiteX81" fmla="*/ 193040 w 2744169"/>
              <a:gd name="connsiteY81" fmla="*/ 101600 h 2570480"/>
              <a:gd name="connsiteX82" fmla="*/ 121920 w 2744169"/>
              <a:gd name="connsiteY82" fmla="*/ 101600 h 2570480"/>
              <a:gd name="connsiteX83" fmla="*/ 71120 w 2744169"/>
              <a:gd name="connsiteY83" fmla="*/ 50800 h 2570480"/>
              <a:gd name="connsiteX84" fmla="*/ 0 w 2744169"/>
              <a:gd name="connsiteY84" fmla="*/ 25400 h 2570480"/>
              <a:gd name="connsiteX85" fmla="*/ 15240 w 2744169"/>
              <a:gd name="connsiteY85" fmla="*/ 0 h 2570480"/>
              <a:gd name="connsiteX0" fmla="*/ 2743200 w 2744268"/>
              <a:gd name="connsiteY0" fmla="*/ 2570480 h 2570480"/>
              <a:gd name="connsiteX1" fmla="*/ 2621280 w 2744268"/>
              <a:gd name="connsiteY1" fmla="*/ 2534920 h 2570480"/>
              <a:gd name="connsiteX2" fmla="*/ 2606040 w 2744268"/>
              <a:gd name="connsiteY2" fmla="*/ 2468880 h 2570480"/>
              <a:gd name="connsiteX3" fmla="*/ 2423160 w 2744268"/>
              <a:gd name="connsiteY3" fmla="*/ 2473960 h 2570480"/>
              <a:gd name="connsiteX4" fmla="*/ 2428240 w 2744268"/>
              <a:gd name="connsiteY4" fmla="*/ 2443480 h 2570480"/>
              <a:gd name="connsiteX5" fmla="*/ 2357120 w 2744268"/>
              <a:gd name="connsiteY5" fmla="*/ 2458720 h 2570480"/>
              <a:gd name="connsiteX6" fmla="*/ 2352040 w 2744268"/>
              <a:gd name="connsiteY6" fmla="*/ 2423160 h 2570480"/>
              <a:gd name="connsiteX7" fmla="*/ 2230120 w 2744268"/>
              <a:gd name="connsiteY7" fmla="*/ 2418080 h 2570480"/>
              <a:gd name="connsiteX8" fmla="*/ 2235200 w 2744268"/>
              <a:gd name="connsiteY8" fmla="*/ 2372360 h 2570480"/>
              <a:gd name="connsiteX9" fmla="*/ 2133600 w 2744268"/>
              <a:gd name="connsiteY9" fmla="*/ 2367280 h 2570480"/>
              <a:gd name="connsiteX10" fmla="*/ 2092960 w 2744268"/>
              <a:gd name="connsiteY10" fmla="*/ 2296160 h 2570480"/>
              <a:gd name="connsiteX11" fmla="*/ 2011680 w 2744268"/>
              <a:gd name="connsiteY11" fmla="*/ 2296160 h 2570480"/>
              <a:gd name="connsiteX12" fmla="*/ 2001520 w 2744268"/>
              <a:gd name="connsiteY12" fmla="*/ 2275840 h 2570480"/>
              <a:gd name="connsiteX13" fmla="*/ 1915160 w 2744268"/>
              <a:gd name="connsiteY13" fmla="*/ 2286000 h 2570480"/>
              <a:gd name="connsiteX14" fmla="*/ 1844040 w 2744268"/>
              <a:gd name="connsiteY14" fmla="*/ 2204720 h 2570480"/>
              <a:gd name="connsiteX15" fmla="*/ 1803400 w 2744268"/>
              <a:gd name="connsiteY15" fmla="*/ 2214880 h 2570480"/>
              <a:gd name="connsiteX16" fmla="*/ 1813560 w 2744268"/>
              <a:gd name="connsiteY16" fmla="*/ 2159000 h 2570480"/>
              <a:gd name="connsiteX17" fmla="*/ 1767840 w 2744268"/>
              <a:gd name="connsiteY17" fmla="*/ 2174240 h 2570480"/>
              <a:gd name="connsiteX18" fmla="*/ 1772920 w 2744268"/>
              <a:gd name="connsiteY18" fmla="*/ 2133600 h 2570480"/>
              <a:gd name="connsiteX19" fmla="*/ 1722120 w 2744268"/>
              <a:gd name="connsiteY19" fmla="*/ 2133600 h 2570480"/>
              <a:gd name="connsiteX20" fmla="*/ 1732280 w 2744268"/>
              <a:gd name="connsiteY20" fmla="*/ 2103120 h 2570480"/>
              <a:gd name="connsiteX21" fmla="*/ 1651000 w 2744268"/>
              <a:gd name="connsiteY21" fmla="*/ 2108200 h 2570480"/>
              <a:gd name="connsiteX22" fmla="*/ 1651000 w 2744268"/>
              <a:gd name="connsiteY22" fmla="*/ 2042160 h 2570480"/>
              <a:gd name="connsiteX23" fmla="*/ 1615440 w 2744268"/>
              <a:gd name="connsiteY23" fmla="*/ 2042160 h 2570480"/>
              <a:gd name="connsiteX24" fmla="*/ 1600200 w 2744268"/>
              <a:gd name="connsiteY24" fmla="*/ 2001520 h 2570480"/>
              <a:gd name="connsiteX25" fmla="*/ 1564640 w 2744268"/>
              <a:gd name="connsiteY25" fmla="*/ 1996440 h 2570480"/>
              <a:gd name="connsiteX26" fmla="*/ 1564640 w 2744268"/>
              <a:gd name="connsiteY26" fmla="*/ 1960880 h 2570480"/>
              <a:gd name="connsiteX27" fmla="*/ 1518920 w 2744268"/>
              <a:gd name="connsiteY27" fmla="*/ 1971040 h 2570480"/>
              <a:gd name="connsiteX28" fmla="*/ 1518920 w 2744268"/>
              <a:gd name="connsiteY28" fmla="*/ 1925320 h 2570480"/>
              <a:gd name="connsiteX29" fmla="*/ 1468120 w 2744268"/>
              <a:gd name="connsiteY29" fmla="*/ 1930400 h 2570480"/>
              <a:gd name="connsiteX30" fmla="*/ 1478280 w 2744268"/>
              <a:gd name="connsiteY30" fmla="*/ 1854200 h 2570480"/>
              <a:gd name="connsiteX31" fmla="*/ 1427480 w 2744268"/>
              <a:gd name="connsiteY31" fmla="*/ 1767840 h 2570480"/>
              <a:gd name="connsiteX32" fmla="*/ 1386840 w 2744268"/>
              <a:gd name="connsiteY32" fmla="*/ 1762760 h 2570480"/>
              <a:gd name="connsiteX33" fmla="*/ 1361440 w 2744268"/>
              <a:gd name="connsiteY33" fmla="*/ 1757680 h 2570480"/>
              <a:gd name="connsiteX34" fmla="*/ 1310640 w 2744268"/>
              <a:gd name="connsiteY34" fmla="*/ 1747520 h 2570480"/>
              <a:gd name="connsiteX35" fmla="*/ 1320800 w 2744268"/>
              <a:gd name="connsiteY35" fmla="*/ 1706880 h 2570480"/>
              <a:gd name="connsiteX36" fmla="*/ 1254760 w 2744268"/>
              <a:gd name="connsiteY36" fmla="*/ 1620520 h 2570480"/>
              <a:gd name="connsiteX37" fmla="*/ 1158240 w 2744268"/>
              <a:gd name="connsiteY37" fmla="*/ 1610360 h 2570480"/>
              <a:gd name="connsiteX38" fmla="*/ 1163320 w 2744268"/>
              <a:gd name="connsiteY38" fmla="*/ 1569720 h 2570480"/>
              <a:gd name="connsiteX39" fmla="*/ 1117600 w 2744268"/>
              <a:gd name="connsiteY39" fmla="*/ 1574800 h 2570480"/>
              <a:gd name="connsiteX40" fmla="*/ 1107440 w 2744268"/>
              <a:gd name="connsiteY40" fmla="*/ 1513840 h 2570480"/>
              <a:gd name="connsiteX41" fmla="*/ 1061720 w 2744268"/>
              <a:gd name="connsiteY41" fmla="*/ 1442720 h 2570480"/>
              <a:gd name="connsiteX42" fmla="*/ 1061720 w 2744268"/>
              <a:gd name="connsiteY42" fmla="*/ 1391920 h 2570480"/>
              <a:gd name="connsiteX43" fmla="*/ 1010920 w 2744268"/>
              <a:gd name="connsiteY43" fmla="*/ 1366520 h 2570480"/>
              <a:gd name="connsiteX44" fmla="*/ 1016000 w 2744268"/>
              <a:gd name="connsiteY44" fmla="*/ 1341120 h 2570480"/>
              <a:gd name="connsiteX45" fmla="*/ 919480 w 2744268"/>
              <a:gd name="connsiteY45" fmla="*/ 1305560 h 2570480"/>
              <a:gd name="connsiteX46" fmla="*/ 899160 w 2744268"/>
              <a:gd name="connsiteY46" fmla="*/ 1290320 h 2570480"/>
              <a:gd name="connsiteX47" fmla="*/ 914400 w 2744268"/>
              <a:gd name="connsiteY47" fmla="*/ 1132840 h 2570480"/>
              <a:gd name="connsiteX48" fmla="*/ 833120 w 2744268"/>
              <a:gd name="connsiteY48" fmla="*/ 1137920 h 2570480"/>
              <a:gd name="connsiteX49" fmla="*/ 843280 w 2744268"/>
              <a:gd name="connsiteY49" fmla="*/ 1092200 h 2570480"/>
              <a:gd name="connsiteX50" fmla="*/ 812800 w 2744268"/>
              <a:gd name="connsiteY50" fmla="*/ 1082040 h 2570480"/>
              <a:gd name="connsiteX51" fmla="*/ 807720 w 2744268"/>
              <a:gd name="connsiteY51" fmla="*/ 1056640 h 2570480"/>
              <a:gd name="connsiteX52" fmla="*/ 787400 w 2744268"/>
              <a:gd name="connsiteY52" fmla="*/ 1036320 h 2570480"/>
              <a:gd name="connsiteX53" fmla="*/ 767080 w 2744268"/>
              <a:gd name="connsiteY53" fmla="*/ 1010920 h 2570480"/>
              <a:gd name="connsiteX54" fmla="*/ 777240 w 2744268"/>
              <a:gd name="connsiteY54" fmla="*/ 995680 h 2570480"/>
              <a:gd name="connsiteX55" fmla="*/ 756920 w 2744268"/>
              <a:gd name="connsiteY55" fmla="*/ 960120 h 2570480"/>
              <a:gd name="connsiteX56" fmla="*/ 762000 w 2744268"/>
              <a:gd name="connsiteY56" fmla="*/ 934720 h 2570480"/>
              <a:gd name="connsiteX57" fmla="*/ 726440 w 2744268"/>
              <a:gd name="connsiteY57" fmla="*/ 909320 h 2570480"/>
              <a:gd name="connsiteX58" fmla="*/ 731520 w 2744268"/>
              <a:gd name="connsiteY58" fmla="*/ 863600 h 2570480"/>
              <a:gd name="connsiteX59" fmla="*/ 711200 w 2744268"/>
              <a:gd name="connsiteY59" fmla="*/ 833120 h 2570480"/>
              <a:gd name="connsiteX60" fmla="*/ 726440 w 2744268"/>
              <a:gd name="connsiteY60" fmla="*/ 762000 h 2570480"/>
              <a:gd name="connsiteX61" fmla="*/ 660400 w 2744268"/>
              <a:gd name="connsiteY61" fmla="*/ 772160 h 2570480"/>
              <a:gd name="connsiteX62" fmla="*/ 604520 w 2744268"/>
              <a:gd name="connsiteY62" fmla="*/ 736600 h 2570480"/>
              <a:gd name="connsiteX63" fmla="*/ 584200 w 2744268"/>
              <a:gd name="connsiteY63" fmla="*/ 726440 h 2570480"/>
              <a:gd name="connsiteX64" fmla="*/ 574040 w 2744268"/>
              <a:gd name="connsiteY64" fmla="*/ 701040 h 2570480"/>
              <a:gd name="connsiteX65" fmla="*/ 574040 w 2744268"/>
              <a:gd name="connsiteY65" fmla="*/ 670560 h 2570480"/>
              <a:gd name="connsiteX66" fmla="*/ 553720 w 2744268"/>
              <a:gd name="connsiteY66" fmla="*/ 624840 h 2570480"/>
              <a:gd name="connsiteX67" fmla="*/ 563880 w 2744268"/>
              <a:gd name="connsiteY67" fmla="*/ 594360 h 2570480"/>
              <a:gd name="connsiteX68" fmla="*/ 533400 w 2744268"/>
              <a:gd name="connsiteY68" fmla="*/ 563880 h 2570480"/>
              <a:gd name="connsiteX69" fmla="*/ 538480 w 2744268"/>
              <a:gd name="connsiteY69" fmla="*/ 477520 h 2570480"/>
              <a:gd name="connsiteX70" fmla="*/ 457200 w 2744268"/>
              <a:gd name="connsiteY70" fmla="*/ 462280 h 2570480"/>
              <a:gd name="connsiteX71" fmla="*/ 452120 w 2744268"/>
              <a:gd name="connsiteY71" fmla="*/ 391160 h 2570480"/>
              <a:gd name="connsiteX72" fmla="*/ 381000 w 2744268"/>
              <a:gd name="connsiteY72" fmla="*/ 406400 h 2570480"/>
              <a:gd name="connsiteX73" fmla="*/ 375920 w 2744268"/>
              <a:gd name="connsiteY73" fmla="*/ 345440 h 2570480"/>
              <a:gd name="connsiteX74" fmla="*/ 340360 w 2744268"/>
              <a:gd name="connsiteY74" fmla="*/ 325120 h 2570480"/>
              <a:gd name="connsiteX75" fmla="*/ 345440 w 2744268"/>
              <a:gd name="connsiteY75" fmla="*/ 284480 h 2570480"/>
              <a:gd name="connsiteX76" fmla="*/ 304800 w 2744268"/>
              <a:gd name="connsiteY76" fmla="*/ 284480 h 2570480"/>
              <a:gd name="connsiteX77" fmla="*/ 304800 w 2744268"/>
              <a:gd name="connsiteY77" fmla="*/ 233680 h 2570480"/>
              <a:gd name="connsiteX78" fmla="*/ 274320 w 2744268"/>
              <a:gd name="connsiteY78" fmla="*/ 198120 h 2570480"/>
              <a:gd name="connsiteX79" fmla="*/ 218440 w 2744268"/>
              <a:gd name="connsiteY79" fmla="*/ 193040 h 2570480"/>
              <a:gd name="connsiteX80" fmla="*/ 218440 w 2744268"/>
              <a:gd name="connsiteY80" fmla="*/ 147320 h 2570480"/>
              <a:gd name="connsiteX81" fmla="*/ 193040 w 2744268"/>
              <a:gd name="connsiteY81" fmla="*/ 101600 h 2570480"/>
              <a:gd name="connsiteX82" fmla="*/ 121920 w 2744268"/>
              <a:gd name="connsiteY82" fmla="*/ 101600 h 2570480"/>
              <a:gd name="connsiteX83" fmla="*/ 71120 w 2744268"/>
              <a:gd name="connsiteY83" fmla="*/ 50800 h 2570480"/>
              <a:gd name="connsiteX84" fmla="*/ 0 w 2744268"/>
              <a:gd name="connsiteY84" fmla="*/ 25400 h 2570480"/>
              <a:gd name="connsiteX85" fmla="*/ 15240 w 2744268"/>
              <a:gd name="connsiteY85" fmla="*/ 0 h 2570480"/>
              <a:gd name="connsiteX0" fmla="*/ 2743200 w 2744268"/>
              <a:gd name="connsiteY0" fmla="*/ 2570480 h 2570480"/>
              <a:gd name="connsiteX1" fmla="*/ 2621280 w 2744268"/>
              <a:gd name="connsiteY1" fmla="*/ 2534920 h 2570480"/>
              <a:gd name="connsiteX2" fmla="*/ 2606040 w 2744268"/>
              <a:gd name="connsiteY2" fmla="*/ 2468880 h 2570480"/>
              <a:gd name="connsiteX3" fmla="*/ 2423160 w 2744268"/>
              <a:gd name="connsiteY3" fmla="*/ 2473960 h 2570480"/>
              <a:gd name="connsiteX4" fmla="*/ 2428240 w 2744268"/>
              <a:gd name="connsiteY4" fmla="*/ 2443480 h 2570480"/>
              <a:gd name="connsiteX5" fmla="*/ 2357120 w 2744268"/>
              <a:gd name="connsiteY5" fmla="*/ 2458720 h 2570480"/>
              <a:gd name="connsiteX6" fmla="*/ 2352040 w 2744268"/>
              <a:gd name="connsiteY6" fmla="*/ 2423160 h 2570480"/>
              <a:gd name="connsiteX7" fmla="*/ 2230120 w 2744268"/>
              <a:gd name="connsiteY7" fmla="*/ 2418080 h 2570480"/>
              <a:gd name="connsiteX8" fmla="*/ 2235200 w 2744268"/>
              <a:gd name="connsiteY8" fmla="*/ 2372360 h 2570480"/>
              <a:gd name="connsiteX9" fmla="*/ 2133600 w 2744268"/>
              <a:gd name="connsiteY9" fmla="*/ 2367280 h 2570480"/>
              <a:gd name="connsiteX10" fmla="*/ 2092960 w 2744268"/>
              <a:gd name="connsiteY10" fmla="*/ 2296160 h 2570480"/>
              <a:gd name="connsiteX11" fmla="*/ 2011680 w 2744268"/>
              <a:gd name="connsiteY11" fmla="*/ 2296160 h 2570480"/>
              <a:gd name="connsiteX12" fmla="*/ 2001520 w 2744268"/>
              <a:gd name="connsiteY12" fmla="*/ 2275840 h 2570480"/>
              <a:gd name="connsiteX13" fmla="*/ 1915160 w 2744268"/>
              <a:gd name="connsiteY13" fmla="*/ 2286000 h 2570480"/>
              <a:gd name="connsiteX14" fmla="*/ 1844040 w 2744268"/>
              <a:gd name="connsiteY14" fmla="*/ 2204720 h 2570480"/>
              <a:gd name="connsiteX15" fmla="*/ 1803400 w 2744268"/>
              <a:gd name="connsiteY15" fmla="*/ 2214880 h 2570480"/>
              <a:gd name="connsiteX16" fmla="*/ 1813560 w 2744268"/>
              <a:gd name="connsiteY16" fmla="*/ 2159000 h 2570480"/>
              <a:gd name="connsiteX17" fmla="*/ 1767840 w 2744268"/>
              <a:gd name="connsiteY17" fmla="*/ 2174240 h 2570480"/>
              <a:gd name="connsiteX18" fmla="*/ 1772920 w 2744268"/>
              <a:gd name="connsiteY18" fmla="*/ 2133600 h 2570480"/>
              <a:gd name="connsiteX19" fmla="*/ 1722120 w 2744268"/>
              <a:gd name="connsiteY19" fmla="*/ 2133600 h 2570480"/>
              <a:gd name="connsiteX20" fmla="*/ 1732280 w 2744268"/>
              <a:gd name="connsiteY20" fmla="*/ 2103120 h 2570480"/>
              <a:gd name="connsiteX21" fmla="*/ 1651000 w 2744268"/>
              <a:gd name="connsiteY21" fmla="*/ 2108200 h 2570480"/>
              <a:gd name="connsiteX22" fmla="*/ 1651000 w 2744268"/>
              <a:gd name="connsiteY22" fmla="*/ 2042160 h 2570480"/>
              <a:gd name="connsiteX23" fmla="*/ 1615440 w 2744268"/>
              <a:gd name="connsiteY23" fmla="*/ 2042160 h 2570480"/>
              <a:gd name="connsiteX24" fmla="*/ 1600200 w 2744268"/>
              <a:gd name="connsiteY24" fmla="*/ 2001520 h 2570480"/>
              <a:gd name="connsiteX25" fmla="*/ 1564640 w 2744268"/>
              <a:gd name="connsiteY25" fmla="*/ 1996440 h 2570480"/>
              <a:gd name="connsiteX26" fmla="*/ 1564640 w 2744268"/>
              <a:gd name="connsiteY26" fmla="*/ 1960880 h 2570480"/>
              <a:gd name="connsiteX27" fmla="*/ 1518920 w 2744268"/>
              <a:gd name="connsiteY27" fmla="*/ 1971040 h 2570480"/>
              <a:gd name="connsiteX28" fmla="*/ 1518920 w 2744268"/>
              <a:gd name="connsiteY28" fmla="*/ 1925320 h 2570480"/>
              <a:gd name="connsiteX29" fmla="*/ 1468120 w 2744268"/>
              <a:gd name="connsiteY29" fmla="*/ 1930400 h 2570480"/>
              <a:gd name="connsiteX30" fmla="*/ 1478280 w 2744268"/>
              <a:gd name="connsiteY30" fmla="*/ 1854200 h 2570480"/>
              <a:gd name="connsiteX31" fmla="*/ 1427480 w 2744268"/>
              <a:gd name="connsiteY31" fmla="*/ 1767840 h 2570480"/>
              <a:gd name="connsiteX32" fmla="*/ 1386840 w 2744268"/>
              <a:gd name="connsiteY32" fmla="*/ 1762760 h 2570480"/>
              <a:gd name="connsiteX33" fmla="*/ 1361440 w 2744268"/>
              <a:gd name="connsiteY33" fmla="*/ 1757680 h 2570480"/>
              <a:gd name="connsiteX34" fmla="*/ 1310640 w 2744268"/>
              <a:gd name="connsiteY34" fmla="*/ 1747520 h 2570480"/>
              <a:gd name="connsiteX35" fmla="*/ 1320800 w 2744268"/>
              <a:gd name="connsiteY35" fmla="*/ 1706880 h 2570480"/>
              <a:gd name="connsiteX36" fmla="*/ 1254760 w 2744268"/>
              <a:gd name="connsiteY36" fmla="*/ 1620520 h 2570480"/>
              <a:gd name="connsiteX37" fmla="*/ 1158240 w 2744268"/>
              <a:gd name="connsiteY37" fmla="*/ 1610360 h 2570480"/>
              <a:gd name="connsiteX38" fmla="*/ 1163320 w 2744268"/>
              <a:gd name="connsiteY38" fmla="*/ 1569720 h 2570480"/>
              <a:gd name="connsiteX39" fmla="*/ 1117600 w 2744268"/>
              <a:gd name="connsiteY39" fmla="*/ 1574800 h 2570480"/>
              <a:gd name="connsiteX40" fmla="*/ 1107440 w 2744268"/>
              <a:gd name="connsiteY40" fmla="*/ 1513840 h 2570480"/>
              <a:gd name="connsiteX41" fmla="*/ 1061720 w 2744268"/>
              <a:gd name="connsiteY41" fmla="*/ 1442720 h 2570480"/>
              <a:gd name="connsiteX42" fmla="*/ 1061720 w 2744268"/>
              <a:gd name="connsiteY42" fmla="*/ 1391920 h 2570480"/>
              <a:gd name="connsiteX43" fmla="*/ 1010920 w 2744268"/>
              <a:gd name="connsiteY43" fmla="*/ 1366520 h 2570480"/>
              <a:gd name="connsiteX44" fmla="*/ 1016000 w 2744268"/>
              <a:gd name="connsiteY44" fmla="*/ 1341120 h 2570480"/>
              <a:gd name="connsiteX45" fmla="*/ 919480 w 2744268"/>
              <a:gd name="connsiteY45" fmla="*/ 1305560 h 2570480"/>
              <a:gd name="connsiteX46" fmla="*/ 899160 w 2744268"/>
              <a:gd name="connsiteY46" fmla="*/ 1290320 h 2570480"/>
              <a:gd name="connsiteX47" fmla="*/ 914400 w 2744268"/>
              <a:gd name="connsiteY47" fmla="*/ 1132840 h 2570480"/>
              <a:gd name="connsiteX48" fmla="*/ 833120 w 2744268"/>
              <a:gd name="connsiteY48" fmla="*/ 1137920 h 2570480"/>
              <a:gd name="connsiteX49" fmla="*/ 843280 w 2744268"/>
              <a:gd name="connsiteY49" fmla="*/ 1092200 h 2570480"/>
              <a:gd name="connsiteX50" fmla="*/ 812800 w 2744268"/>
              <a:gd name="connsiteY50" fmla="*/ 1082040 h 2570480"/>
              <a:gd name="connsiteX51" fmla="*/ 807720 w 2744268"/>
              <a:gd name="connsiteY51" fmla="*/ 1056640 h 2570480"/>
              <a:gd name="connsiteX52" fmla="*/ 787400 w 2744268"/>
              <a:gd name="connsiteY52" fmla="*/ 1036320 h 2570480"/>
              <a:gd name="connsiteX53" fmla="*/ 767080 w 2744268"/>
              <a:gd name="connsiteY53" fmla="*/ 1010920 h 2570480"/>
              <a:gd name="connsiteX54" fmla="*/ 777240 w 2744268"/>
              <a:gd name="connsiteY54" fmla="*/ 995680 h 2570480"/>
              <a:gd name="connsiteX55" fmla="*/ 756920 w 2744268"/>
              <a:gd name="connsiteY55" fmla="*/ 960120 h 2570480"/>
              <a:gd name="connsiteX56" fmla="*/ 762000 w 2744268"/>
              <a:gd name="connsiteY56" fmla="*/ 934720 h 2570480"/>
              <a:gd name="connsiteX57" fmla="*/ 726440 w 2744268"/>
              <a:gd name="connsiteY57" fmla="*/ 909320 h 2570480"/>
              <a:gd name="connsiteX58" fmla="*/ 731520 w 2744268"/>
              <a:gd name="connsiteY58" fmla="*/ 863600 h 2570480"/>
              <a:gd name="connsiteX59" fmla="*/ 711200 w 2744268"/>
              <a:gd name="connsiteY59" fmla="*/ 833120 h 2570480"/>
              <a:gd name="connsiteX60" fmla="*/ 726440 w 2744268"/>
              <a:gd name="connsiteY60" fmla="*/ 762000 h 2570480"/>
              <a:gd name="connsiteX61" fmla="*/ 660400 w 2744268"/>
              <a:gd name="connsiteY61" fmla="*/ 772160 h 2570480"/>
              <a:gd name="connsiteX62" fmla="*/ 604520 w 2744268"/>
              <a:gd name="connsiteY62" fmla="*/ 736600 h 2570480"/>
              <a:gd name="connsiteX63" fmla="*/ 584200 w 2744268"/>
              <a:gd name="connsiteY63" fmla="*/ 726440 h 2570480"/>
              <a:gd name="connsiteX64" fmla="*/ 574040 w 2744268"/>
              <a:gd name="connsiteY64" fmla="*/ 701040 h 2570480"/>
              <a:gd name="connsiteX65" fmla="*/ 574040 w 2744268"/>
              <a:gd name="connsiteY65" fmla="*/ 670560 h 2570480"/>
              <a:gd name="connsiteX66" fmla="*/ 553720 w 2744268"/>
              <a:gd name="connsiteY66" fmla="*/ 624840 h 2570480"/>
              <a:gd name="connsiteX67" fmla="*/ 563880 w 2744268"/>
              <a:gd name="connsiteY67" fmla="*/ 594360 h 2570480"/>
              <a:gd name="connsiteX68" fmla="*/ 533400 w 2744268"/>
              <a:gd name="connsiteY68" fmla="*/ 563880 h 2570480"/>
              <a:gd name="connsiteX69" fmla="*/ 538480 w 2744268"/>
              <a:gd name="connsiteY69" fmla="*/ 477520 h 2570480"/>
              <a:gd name="connsiteX70" fmla="*/ 457200 w 2744268"/>
              <a:gd name="connsiteY70" fmla="*/ 462280 h 2570480"/>
              <a:gd name="connsiteX71" fmla="*/ 452120 w 2744268"/>
              <a:gd name="connsiteY71" fmla="*/ 391160 h 2570480"/>
              <a:gd name="connsiteX72" fmla="*/ 381000 w 2744268"/>
              <a:gd name="connsiteY72" fmla="*/ 406400 h 2570480"/>
              <a:gd name="connsiteX73" fmla="*/ 375920 w 2744268"/>
              <a:gd name="connsiteY73" fmla="*/ 345440 h 2570480"/>
              <a:gd name="connsiteX74" fmla="*/ 340360 w 2744268"/>
              <a:gd name="connsiteY74" fmla="*/ 325120 h 2570480"/>
              <a:gd name="connsiteX75" fmla="*/ 345440 w 2744268"/>
              <a:gd name="connsiteY75" fmla="*/ 284480 h 2570480"/>
              <a:gd name="connsiteX76" fmla="*/ 304800 w 2744268"/>
              <a:gd name="connsiteY76" fmla="*/ 284480 h 2570480"/>
              <a:gd name="connsiteX77" fmla="*/ 304800 w 2744268"/>
              <a:gd name="connsiteY77" fmla="*/ 233680 h 2570480"/>
              <a:gd name="connsiteX78" fmla="*/ 274320 w 2744268"/>
              <a:gd name="connsiteY78" fmla="*/ 198120 h 2570480"/>
              <a:gd name="connsiteX79" fmla="*/ 218440 w 2744268"/>
              <a:gd name="connsiteY79" fmla="*/ 193040 h 2570480"/>
              <a:gd name="connsiteX80" fmla="*/ 218440 w 2744268"/>
              <a:gd name="connsiteY80" fmla="*/ 147320 h 2570480"/>
              <a:gd name="connsiteX81" fmla="*/ 193040 w 2744268"/>
              <a:gd name="connsiteY81" fmla="*/ 101600 h 2570480"/>
              <a:gd name="connsiteX82" fmla="*/ 121920 w 2744268"/>
              <a:gd name="connsiteY82" fmla="*/ 101600 h 2570480"/>
              <a:gd name="connsiteX83" fmla="*/ 71120 w 2744268"/>
              <a:gd name="connsiteY83" fmla="*/ 50800 h 2570480"/>
              <a:gd name="connsiteX84" fmla="*/ 0 w 2744268"/>
              <a:gd name="connsiteY84" fmla="*/ 25400 h 2570480"/>
              <a:gd name="connsiteX85" fmla="*/ 15240 w 2744268"/>
              <a:gd name="connsiteY85" fmla="*/ 0 h 2570480"/>
              <a:gd name="connsiteX0" fmla="*/ 2743200 w 2744268"/>
              <a:gd name="connsiteY0" fmla="*/ 2570480 h 2570480"/>
              <a:gd name="connsiteX1" fmla="*/ 2621280 w 2744268"/>
              <a:gd name="connsiteY1" fmla="*/ 2534920 h 2570480"/>
              <a:gd name="connsiteX2" fmla="*/ 2606040 w 2744268"/>
              <a:gd name="connsiteY2" fmla="*/ 2468880 h 2570480"/>
              <a:gd name="connsiteX3" fmla="*/ 2423160 w 2744268"/>
              <a:gd name="connsiteY3" fmla="*/ 2473960 h 2570480"/>
              <a:gd name="connsiteX4" fmla="*/ 2428240 w 2744268"/>
              <a:gd name="connsiteY4" fmla="*/ 2443480 h 2570480"/>
              <a:gd name="connsiteX5" fmla="*/ 2357120 w 2744268"/>
              <a:gd name="connsiteY5" fmla="*/ 2458720 h 2570480"/>
              <a:gd name="connsiteX6" fmla="*/ 2352040 w 2744268"/>
              <a:gd name="connsiteY6" fmla="*/ 2423160 h 2570480"/>
              <a:gd name="connsiteX7" fmla="*/ 2230120 w 2744268"/>
              <a:gd name="connsiteY7" fmla="*/ 2418080 h 2570480"/>
              <a:gd name="connsiteX8" fmla="*/ 2235200 w 2744268"/>
              <a:gd name="connsiteY8" fmla="*/ 2372360 h 2570480"/>
              <a:gd name="connsiteX9" fmla="*/ 2133600 w 2744268"/>
              <a:gd name="connsiteY9" fmla="*/ 2367280 h 2570480"/>
              <a:gd name="connsiteX10" fmla="*/ 2092960 w 2744268"/>
              <a:gd name="connsiteY10" fmla="*/ 2296160 h 2570480"/>
              <a:gd name="connsiteX11" fmla="*/ 2011680 w 2744268"/>
              <a:gd name="connsiteY11" fmla="*/ 2296160 h 2570480"/>
              <a:gd name="connsiteX12" fmla="*/ 2001520 w 2744268"/>
              <a:gd name="connsiteY12" fmla="*/ 2275840 h 2570480"/>
              <a:gd name="connsiteX13" fmla="*/ 1915160 w 2744268"/>
              <a:gd name="connsiteY13" fmla="*/ 2286000 h 2570480"/>
              <a:gd name="connsiteX14" fmla="*/ 1844040 w 2744268"/>
              <a:gd name="connsiteY14" fmla="*/ 2204720 h 2570480"/>
              <a:gd name="connsiteX15" fmla="*/ 1803400 w 2744268"/>
              <a:gd name="connsiteY15" fmla="*/ 2214880 h 2570480"/>
              <a:gd name="connsiteX16" fmla="*/ 1813560 w 2744268"/>
              <a:gd name="connsiteY16" fmla="*/ 2159000 h 2570480"/>
              <a:gd name="connsiteX17" fmla="*/ 1767840 w 2744268"/>
              <a:gd name="connsiteY17" fmla="*/ 2174240 h 2570480"/>
              <a:gd name="connsiteX18" fmla="*/ 1772920 w 2744268"/>
              <a:gd name="connsiteY18" fmla="*/ 2133600 h 2570480"/>
              <a:gd name="connsiteX19" fmla="*/ 1722120 w 2744268"/>
              <a:gd name="connsiteY19" fmla="*/ 2133600 h 2570480"/>
              <a:gd name="connsiteX20" fmla="*/ 1732280 w 2744268"/>
              <a:gd name="connsiteY20" fmla="*/ 2103120 h 2570480"/>
              <a:gd name="connsiteX21" fmla="*/ 1651000 w 2744268"/>
              <a:gd name="connsiteY21" fmla="*/ 2108200 h 2570480"/>
              <a:gd name="connsiteX22" fmla="*/ 1651000 w 2744268"/>
              <a:gd name="connsiteY22" fmla="*/ 2042160 h 2570480"/>
              <a:gd name="connsiteX23" fmla="*/ 1615440 w 2744268"/>
              <a:gd name="connsiteY23" fmla="*/ 2042160 h 2570480"/>
              <a:gd name="connsiteX24" fmla="*/ 1600200 w 2744268"/>
              <a:gd name="connsiteY24" fmla="*/ 2001520 h 2570480"/>
              <a:gd name="connsiteX25" fmla="*/ 1564640 w 2744268"/>
              <a:gd name="connsiteY25" fmla="*/ 1996440 h 2570480"/>
              <a:gd name="connsiteX26" fmla="*/ 1564640 w 2744268"/>
              <a:gd name="connsiteY26" fmla="*/ 1960880 h 2570480"/>
              <a:gd name="connsiteX27" fmla="*/ 1518920 w 2744268"/>
              <a:gd name="connsiteY27" fmla="*/ 1971040 h 2570480"/>
              <a:gd name="connsiteX28" fmla="*/ 1518920 w 2744268"/>
              <a:gd name="connsiteY28" fmla="*/ 1925320 h 2570480"/>
              <a:gd name="connsiteX29" fmla="*/ 1468120 w 2744268"/>
              <a:gd name="connsiteY29" fmla="*/ 1930400 h 2570480"/>
              <a:gd name="connsiteX30" fmla="*/ 1478280 w 2744268"/>
              <a:gd name="connsiteY30" fmla="*/ 1854200 h 2570480"/>
              <a:gd name="connsiteX31" fmla="*/ 1427480 w 2744268"/>
              <a:gd name="connsiteY31" fmla="*/ 1767840 h 2570480"/>
              <a:gd name="connsiteX32" fmla="*/ 1386840 w 2744268"/>
              <a:gd name="connsiteY32" fmla="*/ 1762760 h 2570480"/>
              <a:gd name="connsiteX33" fmla="*/ 1361440 w 2744268"/>
              <a:gd name="connsiteY33" fmla="*/ 1757680 h 2570480"/>
              <a:gd name="connsiteX34" fmla="*/ 1310640 w 2744268"/>
              <a:gd name="connsiteY34" fmla="*/ 1747520 h 2570480"/>
              <a:gd name="connsiteX35" fmla="*/ 1320800 w 2744268"/>
              <a:gd name="connsiteY35" fmla="*/ 1706880 h 2570480"/>
              <a:gd name="connsiteX36" fmla="*/ 1254760 w 2744268"/>
              <a:gd name="connsiteY36" fmla="*/ 1620520 h 2570480"/>
              <a:gd name="connsiteX37" fmla="*/ 1158240 w 2744268"/>
              <a:gd name="connsiteY37" fmla="*/ 1610360 h 2570480"/>
              <a:gd name="connsiteX38" fmla="*/ 1163320 w 2744268"/>
              <a:gd name="connsiteY38" fmla="*/ 1569720 h 2570480"/>
              <a:gd name="connsiteX39" fmla="*/ 1117600 w 2744268"/>
              <a:gd name="connsiteY39" fmla="*/ 1574800 h 2570480"/>
              <a:gd name="connsiteX40" fmla="*/ 1107440 w 2744268"/>
              <a:gd name="connsiteY40" fmla="*/ 1513840 h 2570480"/>
              <a:gd name="connsiteX41" fmla="*/ 1061720 w 2744268"/>
              <a:gd name="connsiteY41" fmla="*/ 1442720 h 2570480"/>
              <a:gd name="connsiteX42" fmla="*/ 1061720 w 2744268"/>
              <a:gd name="connsiteY42" fmla="*/ 1391920 h 2570480"/>
              <a:gd name="connsiteX43" fmla="*/ 1010920 w 2744268"/>
              <a:gd name="connsiteY43" fmla="*/ 1366520 h 2570480"/>
              <a:gd name="connsiteX44" fmla="*/ 1016000 w 2744268"/>
              <a:gd name="connsiteY44" fmla="*/ 1341120 h 2570480"/>
              <a:gd name="connsiteX45" fmla="*/ 919480 w 2744268"/>
              <a:gd name="connsiteY45" fmla="*/ 1305560 h 2570480"/>
              <a:gd name="connsiteX46" fmla="*/ 899160 w 2744268"/>
              <a:gd name="connsiteY46" fmla="*/ 1290320 h 2570480"/>
              <a:gd name="connsiteX47" fmla="*/ 914400 w 2744268"/>
              <a:gd name="connsiteY47" fmla="*/ 1132840 h 2570480"/>
              <a:gd name="connsiteX48" fmla="*/ 833120 w 2744268"/>
              <a:gd name="connsiteY48" fmla="*/ 1137920 h 2570480"/>
              <a:gd name="connsiteX49" fmla="*/ 843280 w 2744268"/>
              <a:gd name="connsiteY49" fmla="*/ 1092200 h 2570480"/>
              <a:gd name="connsiteX50" fmla="*/ 812800 w 2744268"/>
              <a:gd name="connsiteY50" fmla="*/ 1082040 h 2570480"/>
              <a:gd name="connsiteX51" fmla="*/ 807720 w 2744268"/>
              <a:gd name="connsiteY51" fmla="*/ 1056640 h 2570480"/>
              <a:gd name="connsiteX52" fmla="*/ 787400 w 2744268"/>
              <a:gd name="connsiteY52" fmla="*/ 1036320 h 2570480"/>
              <a:gd name="connsiteX53" fmla="*/ 767080 w 2744268"/>
              <a:gd name="connsiteY53" fmla="*/ 1010920 h 2570480"/>
              <a:gd name="connsiteX54" fmla="*/ 777240 w 2744268"/>
              <a:gd name="connsiteY54" fmla="*/ 995680 h 2570480"/>
              <a:gd name="connsiteX55" fmla="*/ 756920 w 2744268"/>
              <a:gd name="connsiteY55" fmla="*/ 960120 h 2570480"/>
              <a:gd name="connsiteX56" fmla="*/ 762000 w 2744268"/>
              <a:gd name="connsiteY56" fmla="*/ 934720 h 2570480"/>
              <a:gd name="connsiteX57" fmla="*/ 726440 w 2744268"/>
              <a:gd name="connsiteY57" fmla="*/ 909320 h 2570480"/>
              <a:gd name="connsiteX58" fmla="*/ 731520 w 2744268"/>
              <a:gd name="connsiteY58" fmla="*/ 863600 h 2570480"/>
              <a:gd name="connsiteX59" fmla="*/ 711200 w 2744268"/>
              <a:gd name="connsiteY59" fmla="*/ 833120 h 2570480"/>
              <a:gd name="connsiteX60" fmla="*/ 726440 w 2744268"/>
              <a:gd name="connsiteY60" fmla="*/ 762000 h 2570480"/>
              <a:gd name="connsiteX61" fmla="*/ 660400 w 2744268"/>
              <a:gd name="connsiteY61" fmla="*/ 772160 h 2570480"/>
              <a:gd name="connsiteX62" fmla="*/ 604520 w 2744268"/>
              <a:gd name="connsiteY62" fmla="*/ 736600 h 2570480"/>
              <a:gd name="connsiteX63" fmla="*/ 584200 w 2744268"/>
              <a:gd name="connsiteY63" fmla="*/ 726440 h 2570480"/>
              <a:gd name="connsiteX64" fmla="*/ 574040 w 2744268"/>
              <a:gd name="connsiteY64" fmla="*/ 701040 h 2570480"/>
              <a:gd name="connsiteX65" fmla="*/ 574040 w 2744268"/>
              <a:gd name="connsiteY65" fmla="*/ 670560 h 2570480"/>
              <a:gd name="connsiteX66" fmla="*/ 553720 w 2744268"/>
              <a:gd name="connsiteY66" fmla="*/ 624840 h 2570480"/>
              <a:gd name="connsiteX67" fmla="*/ 563880 w 2744268"/>
              <a:gd name="connsiteY67" fmla="*/ 594360 h 2570480"/>
              <a:gd name="connsiteX68" fmla="*/ 533400 w 2744268"/>
              <a:gd name="connsiteY68" fmla="*/ 563880 h 2570480"/>
              <a:gd name="connsiteX69" fmla="*/ 538480 w 2744268"/>
              <a:gd name="connsiteY69" fmla="*/ 477520 h 2570480"/>
              <a:gd name="connsiteX70" fmla="*/ 457200 w 2744268"/>
              <a:gd name="connsiteY70" fmla="*/ 462280 h 2570480"/>
              <a:gd name="connsiteX71" fmla="*/ 452120 w 2744268"/>
              <a:gd name="connsiteY71" fmla="*/ 391160 h 2570480"/>
              <a:gd name="connsiteX72" fmla="*/ 381000 w 2744268"/>
              <a:gd name="connsiteY72" fmla="*/ 406400 h 2570480"/>
              <a:gd name="connsiteX73" fmla="*/ 375920 w 2744268"/>
              <a:gd name="connsiteY73" fmla="*/ 345440 h 2570480"/>
              <a:gd name="connsiteX74" fmla="*/ 340360 w 2744268"/>
              <a:gd name="connsiteY74" fmla="*/ 325120 h 2570480"/>
              <a:gd name="connsiteX75" fmla="*/ 345440 w 2744268"/>
              <a:gd name="connsiteY75" fmla="*/ 284480 h 2570480"/>
              <a:gd name="connsiteX76" fmla="*/ 304800 w 2744268"/>
              <a:gd name="connsiteY76" fmla="*/ 284480 h 2570480"/>
              <a:gd name="connsiteX77" fmla="*/ 304800 w 2744268"/>
              <a:gd name="connsiteY77" fmla="*/ 233680 h 2570480"/>
              <a:gd name="connsiteX78" fmla="*/ 274320 w 2744268"/>
              <a:gd name="connsiteY78" fmla="*/ 198120 h 2570480"/>
              <a:gd name="connsiteX79" fmla="*/ 218440 w 2744268"/>
              <a:gd name="connsiteY79" fmla="*/ 193040 h 2570480"/>
              <a:gd name="connsiteX80" fmla="*/ 218440 w 2744268"/>
              <a:gd name="connsiteY80" fmla="*/ 147320 h 2570480"/>
              <a:gd name="connsiteX81" fmla="*/ 193040 w 2744268"/>
              <a:gd name="connsiteY81" fmla="*/ 101600 h 2570480"/>
              <a:gd name="connsiteX82" fmla="*/ 121920 w 2744268"/>
              <a:gd name="connsiteY82" fmla="*/ 101600 h 2570480"/>
              <a:gd name="connsiteX83" fmla="*/ 71120 w 2744268"/>
              <a:gd name="connsiteY83" fmla="*/ 50800 h 2570480"/>
              <a:gd name="connsiteX84" fmla="*/ 0 w 2744268"/>
              <a:gd name="connsiteY84" fmla="*/ 25400 h 2570480"/>
              <a:gd name="connsiteX85" fmla="*/ 15240 w 2744268"/>
              <a:gd name="connsiteY85" fmla="*/ 0 h 2570480"/>
              <a:gd name="connsiteX0" fmla="*/ 2743200 w 2743200"/>
              <a:gd name="connsiteY0" fmla="*/ 2570480 h 2570480"/>
              <a:gd name="connsiteX1" fmla="*/ 2697479 w 2743200"/>
              <a:gd name="connsiteY1" fmla="*/ 2524760 h 2570480"/>
              <a:gd name="connsiteX2" fmla="*/ 2621280 w 2743200"/>
              <a:gd name="connsiteY2" fmla="*/ 2534920 h 2570480"/>
              <a:gd name="connsiteX3" fmla="*/ 2606040 w 2743200"/>
              <a:gd name="connsiteY3" fmla="*/ 2468880 h 2570480"/>
              <a:gd name="connsiteX4" fmla="*/ 2423160 w 2743200"/>
              <a:gd name="connsiteY4" fmla="*/ 2473960 h 2570480"/>
              <a:gd name="connsiteX5" fmla="*/ 2428240 w 2743200"/>
              <a:gd name="connsiteY5" fmla="*/ 2443480 h 2570480"/>
              <a:gd name="connsiteX6" fmla="*/ 2357120 w 2743200"/>
              <a:gd name="connsiteY6" fmla="*/ 2458720 h 2570480"/>
              <a:gd name="connsiteX7" fmla="*/ 2352040 w 2743200"/>
              <a:gd name="connsiteY7" fmla="*/ 2423160 h 2570480"/>
              <a:gd name="connsiteX8" fmla="*/ 2230120 w 2743200"/>
              <a:gd name="connsiteY8" fmla="*/ 2418080 h 2570480"/>
              <a:gd name="connsiteX9" fmla="*/ 2235200 w 2743200"/>
              <a:gd name="connsiteY9" fmla="*/ 2372360 h 2570480"/>
              <a:gd name="connsiteX10" fmla="*/ 2133600 w 2743200"/>
              <a:gd name="connsiteY10" fmla="*/ 2367280 h 2570480"/>
              <a:gd name="connsiteX11" fmla="*/ 2092960 w 2743200"/>
              <a:gd name="connsiteY11" fmla="*/ 2296160 h 2570480"/>
              <a:gd name="connsiteX12" fmla="*/ 2011680 w 2743200"/>
              <a:gd name="connsiteY12" fmla="*/ 2296160 h 2570480"/>
              <a:gd name="connsiteX13" fmla="*/ 2001520 w 2743200"/>
              <a:gd name="connsiteY13" fmla="*/ 2275840 h 2570480"/>
              <a:gd name="connsiteX14" fmla="*/ 1915160 w 2743200"/>
              <a:gd name="connsiteY14" fmla="*/ 2286000 h 2570480"/>
              <a:gd name="connsiteX15" fmla="*/ 1844040 w 2743200"/>
              <a:gd name="connsiteY15" fmla="*/ 2204720 h 2570480"/>
              <a:gd name="connsiteX16" fmla="*/ 1803400 w 2743200"/>
              <a:gd name="connsiteY16" fmla="*/ 2214880 h 2570480"/>
              <a:gd name="connsiteX17" fmla="*/ 1813560 w 2743200"/>
              <a:gd name="connsiteY17" fmla="*/ 2159000 h 2570480"/>
              <a:gd name="connsiteX18" fmla="*/ 1767840 w 2743200"/>
              <a:gd name="connsiteY18" fmla="*/ 2174240 h 2570480"/>
              <a:gd name="connsiteX19" fmla="*/ 1772920 w 2743200"/>
              <a:gd name="connsiteY19" fmla="*/ 2133600 h 2570480"/>
              <a:gd name="connsiteX20" fmla="*/ 1722120 w 2743200"/>
              <a:gd name="connsiteY20" fmla="*/ 2133600 h 2570480"/>
              <a:gd name="connsiteX21" fmla="*/ 1732280 w 2743200"/>
              <a:gd name="connsiteY21" fmla="*/ 2103120 h 2570480"/>
              <a:gd name="connsiteX22" fmla="*/ 1651000 w 2743200"/>
              <a:gd name="connsiteY22" fmla="*/ 2108200 h 2570480"/>
              <a:gd name="connsiteX23" fmla="*/ 1651000 w 2743200"/>
              <a:gd name="connsiteY23" fmla="*/ 2042160 h 2570480"/>
              <a:gd name="connsiteX24" fmla="*/ 1615440 w 2743200"/>
              <a:gd name="connsiteY24" fmla="*/ 2042160 h 2570480"/>
              <a:gd name="connsiteX25" fmla="*/ 1600200 w 2743200"/>
              <a:gd name="connsiteY25" fmla="*/ 2001520 h 2570480"/>
              <a:gd name="connsiteX26" fmla="*/ 1564640 w 2743200"/>
              <a:gd name="connsiteY26" fmla="*/ 1996440 h 2570480"/>
              <a:gd name="connsiteX27" fmla="*/ 1564640 w 2743200"/>
              <a:gd name="connsiteY27" fmla="*/ 1960880 h 2570480"/>
              <a:gd name="connsiteX28" fmla="*/ 1518920 w 2743200"/>
              <a:gd name="connsiteY28" fmla="*/ 1971040 h 2570480"/>
              <a:gd name="connsiteX29" fmla="*/ 1518920 w 2743200"/>
              <a:gd name="connsiteY29" fmla="*/ 1925320 h 2570480"/>
              <a:gd name="connsiteX30" fmla="*/ 1468120 w 2743200"/>
              <a:gd name="connsiteY30" fmla="*/ 1930400 h 2570480"/>
              <a:gd name="connsiteX31" fmla="*/ 1478280 w 2743200"/>
              <a:gd name="connsiteY31" fmla="*/ 1854200 h 2570480"/>
              <a:gd name="connsiteX32" fmla="*/ 1427480 w 2743200"/>
              <a:gd name="connsiteY32" fmla="*/ 1767840 h 2570480"/>
              <a:gd name="connsiteX33" fmla="*/ 1386840 w 2743200"/>
              <a:gd name="connsiteY33" fmla="*/ 1762760 h 2570480"/>
              <a:gd name="connsiteX34" fmla="*/ 1361440 w 2743200"/>
              <a:gd name="connsiteY34" fmla="*/ 1757680 h 2570480"/>
              <a:gd name="connsiteX35" fmla="*/ 1310640 w 2743200"/>
              <a:gd name="connsiteY35" fmla="*/ 1747520 h 2570480"/>
              <a:gd name="connsiteX36" fmla="*/ 1320800 w 2743200"/>
              <a:gd name="connsiteY36" fmla="*/ 1706880 h 2570480"/>
              <a:gd name="connsiteX37" fmla="*/ 1254760 w 2743200"/>
              <a:gd name="connsiteY37" fmla="*/ 1620520 h 2570480"/>
              <a:gd name="connsiteX38" fmla="*/ 1158240 w 2743200"/>
              <a:gd name="connsiteY38" fmla="*/ 1610360 h 2570480"/>
              <a:gd name="connsiteX39" fmla="*/ 1163320 w 2743200"/>
              <a:gd name="connsiteY39" fmla="*/ 1569720 h 2570480"/>
              <a:gd name="connsiteX40" fmla="*/ 1117600 w 2743200"/>
              <a:gd name="connsiteY40" fmla="*/ 1574800 h 2570480"/>
              <a:gd name="connsiteX41" fmla="*/ 1107440 w 2743200"/>
              <a:gd name="connsiteY41" fmla="*/ 1513840 h 2570480"/>
              <a:gd name="connsiteX42" fmla="*/ 1061720 w 2743200"/>
              <a:gd name="connsiteY42" fmla="*/ 1442720 h 2570480"/>
              <a:gd name="connsiteX43" fmla="*/ 1061720 w 2743200"/>
              <a:gd name="connsiteY43" fmla="*/ 1391920 h 2570480"/>
              <a:gd name="connsiteX44" fmla="*/ 1010920 w 2743200"/>
              <a:gd name="connsiteY44" fmla="*/ 1366520 h 2570480"/>
              <a:gd name="connsiteX45" fmla="*/ 1016000 w 2743200"/>
              <a:gd name="connsiteY45" fmla="*/ 1341120 h 2570480"/>
              <a:gd name="connsiteX46" fmla="*/ 919480 w 2743200"/>
              <a:gd name="connsiteY46" fmla="*/ 1305560 h 2570480"/>
              <a:gd name="connsiteX47" fmla="*/ 899160 w 2743200"/>
              <a:gd name="connsiteY47" fmla="*/ 1290320 h 2570480"/>
              <a:gd name="connsiteX48" fmla="*/ 914400 w 2743200"/>
              <a:gd name="connsiteY48" fmla="*/ 1132840 h 2570480"/>
              <a:gd name="connsiteX49" fmla="*/ 833120 w 2743200"/>
              <a:gd name="connsiteY49" fmla="*/ 1137920 h 2570480"/>
              <a:gd name="connsiteX50" fmla="*/ 843280 w 2743200"/>
              <a:gd name="connsiteY50" fmla="*/ 1092200 h 2570480"/>
              <a:gd name="connsiteX51" fmla="*/ 812800 w 2743200"/>
              <a:gd name="connsiteY51" fmla="*/ 1082040 h 2570480"/>
              <a:gd name="connsiteX52" fmla="*/ 807720 w 2743200"/>
              <a:gd name="connsiteY52" fmla="*/ 1056640 h 2570480"/>
              <a:gd name="connsiteX53" fmla="*/ 787400 w 2743200"/>
              <a:gd name="connsiteY53" fmla="*/ 1036320 h 2570480"/>
              <a:gd name="connsiteX54" fmla="*/ 767080 w 2743200"/>
              <a:gd name="connsiteY54" fmla="*/ 1010920 h 2570480"/>
              <a:gd name="connsiteX55" fmla="*/ 777240 w 2743200"/>
              <a:gd name="connsiteY55" fmla="*/ 995680 h 2570480"/>
              <a:gd name="connsiteX56" fmla="*/ 756920 w 2743200"/>
              <a:gd name="connsiteY56" fmla="*/ 960120 h 2570480"/>
              <a:gd name="connsiteX57" fmla="*/ 762000 w 2743200"/>
              <a:gd name="connsiteY57" fmla="*/ 934720 h 2570480"/>
              <a:gd name="connsiteX58" fmla="*/ 726440 w 2743200"/>
              <a:gd name="connsiteY58" fmla="*/ 909320 h 2570480"/>
              <a:gd name="connsiteX59" fmla="*/ 731520 w 2743200"/>
              <a:gd name="connsiteY59" fmla="*/ 863600 h 2570480"/>
              <a:gd name="connsiteX60" fmla="*/ 711200 w 2743200"/>
              <a:gd name="connsiteY60" fmla="*/ 833120 h 2570480"/>
              <a:gd name="connsiteX61" fmla="*/ 726440 w 2743200"/>
              <a:gd name="connsiteY61" fmla="*/ 762000 h 2570480"/>
              <a:gd name="connsiteX62" fmla="*/ 660400 w 2743200"/>
              <a:gd name="connsiteY62" fmla="*/ 772160 h 2570480"/>
              <a:gd name="connsiteX63" fmla="*/ 604520 w 2743200"/>
              <a:gd name="connsiteY63" fmla="*/ 736600 h 2570480"/>
              <a:gd name="connsiteX64" fmla="*/ 584200 w 2743200"/>
              <a:gd name="connsiteY64" fmla="*/ 726440 h 2570480"/>
              <a:gd name="connsiteX65" fmla="*/ 574040 w 2743200"/>
              <a:gd name="connsiteY65" fmla="*/ 701040 h 2570480"/>
              <a:gd name="connsiteX66" fmla="*/ 574040 w 2743200"/>
              <a:gd name="connsiteY66" fmla="*/ 670560 h 2570480"/>
              <a:gd name="connsiteX67" fmla="*/ 553720 w 2743200"/>
              <a:gd name="connsiteY67" fmla="*/ 624840 h 2570480"/>
              <a:gd name="connsiteX68" fmla="*/ 563880 w 2743200"/>
              <a:gd name="connsiteY68" fmla="*/ 594360 h 2570480"/>
              <a:gd name="connsiteX69" fmla="*/ 533400 w 2743200"/>
              <a:gd name="connsiteY69" fmla="*/ 563880 h 2570480"/>
              <a:gd name="connsiteX70" fmla="*/ 538480 w 2743200"/>
              <a:gd name="connsiteY70" fmla="*/ 477520 h 2570480"/>
              <a:gd name="connsiteX71" fmla="*/ 457200 w 2743200"/>
              <a:gd name="connsiteY71" fmla="*/ 462280 h 2570480"/>
              <a:gd name="connsiteX72" fmla="*/ 452120 w 2743200"/>
              <a:gd name="connsiteY72" fmla="*/ 391160 h 2570480"/>
              <a:gd name="connsiteX73" fmla="*/ 381000 w 2743200"/>
              <a:gd name="connsiteY73" fmla="*/ 406400 h 2570480"/>
              <a:gd name="connsiteX74" fmla="*/ 375920 w 2743200"/>
              <a:gd name="connsiteY74" fmla="*/ 345440 h 2570480"/>
              <a:gd name="connsiteX75" fmla="*/ 340360 w 2743200"/>
              <a:gd name="connsiteY75" fmla="*/ 325120 h 2570480"/>
              <a:gd name="connsiteX76" fmla="*/ 345440 w 2743200"/>
              <a:gd name="connsiteY76" fmla="*/ 284480 h 2570480"/>
              <a:gd name="connsiteX77" fmla="*/ 304800 w 2743200"/>
              <a:gd name="connsiteY77" fmla="*/ 284480 h 2570480"/>
              <a:gd name="connsiteX78" fmla="*/ 304800 w 2743200"/>
              <a:gd name="connsiteY78" fmla="*/ 233680 h 2570480"/>
              <a:gd name="connsiteX79" fmla="*/ 274320 w 2743200"/>
              <a:gd name="connsiteY79" fmla="*/ 198120 h 2570480"/>
              <a:gd name="connsiteX80" fmla="*/ 218440 w 2743200"/>
              <a:gd name="connsiteY80" fmla="*/ 193040 h 2570480"/>
              <a:gd name="connsiteX81" fmla="*/ 218440 w 2743200"/>
              <a:gd name="connsiteY81" fmla="*/ 147320 h 2570480"/>
              <a:gd name="connsiteX82" fmla="*/ 193040 w 2743200"/>
              <a:gd name="connsiteY82" fmla="*/ 101600 h 2570480"/>
              <a:gd name="connsiteX83" fmla="*/ 121920 w 2743200"/>
              <a:gd name="connsiteY83" fmla="*/ 101600 h 2570480"/>
              <a:gd name="connsiteX84" fmla="*/ 71120 w 2743200"/>
              <a:gd name="connsiteY84" fmla="*/ 50800 h 2570480"/>
              <a:gd name="connsiteX85" fmla="*/ 0 w 2743200"/>
              <a:gd name="connsiteY85" fmla="*/ 25400 h 2570480"/>
              <a:gd name="connsiteX86" fmla="*/ 15240 w 2743200"/>
              <a:gd name="connsiteY86" fmla="*/ 0 h 2570480"/>
              <a:gd name="connsiteX0" fmla="*/ 2743200 w 2746777"/>
              <a:gd name="connsiteY0" fmla="*/ 2570480 h 2570480"/>
              <a:gd name="connsiteX1" fmla="*/ 2738119 w 2746777"/>
              <a:gd name="connsiteY1" fmla="*/ 2524760 h 2570480"/>
              <a:gd name="connsiteX2" fmla="*/ 2621280 w 2746777"/>
              <a:gd name="connsiteY2" fmla="*/ 2534920 h 2570480"/>
              <a:gd name="connsiteX3" fmla="*/ 2606040 w 2746777"/>
              <a:gd name="connsiteY3" fmla="*/ 2468880 h 2570480"/>
              <a:gd name="connsiteX4" fmla="*/ 2423160 w 2746777"/>
              <a:gd name="connsiteY4" fmla="*/ 2473960 h 2570480"/>
              <a:gd name="connsiteX5" fmla="*/ 2428240 w 2746777"/>
              <a:gd name="connsiteY5" fmla="*/ 2443480 h 2570480"/>
              <a:gd name="connsiteX6" fmla="*/ 2357120 w 2746777"/>
              <a:gd name="connsiteY6" fmla="*/ 2458720 h 2570480"/>
              <a:gd name="connsiteX7" fmla="*/ 2352040 w 2746777"/>
              <a:gd name="connsiteY7" fmla="*/ 2423160 h 2570480"/>
              <a:gd name="connsiteX8" fmla="*/ 2230120 w 2746777"/>
              <a:gd name="connsiteY8" fmla="*/ 2418080 h 2570480"/>
              <a:gd name="connsiteX9" fmla="*/ 2235200 w 2746777"/>
              <a:gd name="connsiteY9" fmla="*/ 2372360 h 2570480"/>
              <a:gd name="connsiteX10" fmla="*/ 2133600 w 2746777"/>
              <a:gd name="connsiteY10" fmla="*/ 2367280 h 2570480"/>
              <a:gd name="connsiteX11" fmla="*/ 2092960 w 2746777"/>
              <a:gd name="connsiteY11" fmla="*/ 2296160 h 2570480"/>
              <a:gd name="connsiteX12" fmla="*/ 2011680 w 2746777"/>
              <a:gd name="connsiteY12" fmla="*/ 2296160 h 2570480"/>
              <a:gd name="connsiteX13" fmla="*/ 2001520 w 2746777"/>
              <a:gd name="connsiteY13" fmla="*/ 2275840 h 2570480"/>
              <a:gd name="connsiteX14" fmla="*/ 1915160 w 2746777"/>
              <a:gd name="connsiteY14" fmla="*/ 2286000 h 2570480"/>
              <a:gd name="connsiteX15" fmla="*/ 1844040 w 2746777"/>
              <a:gd name="connsiteY15" fmla="*/ 2204720 h 2570480"/>
              <a:gd name="connsiteX16" fmla="*/ 1803400 w 2746777"/>
              <a:gd name="connsiteY16" fmla="*/ 2214880 h 2570480"/>
              <a:gd name="connsiteX17" fmla="*/ 1813560 w 2746777"/>
              <a:gd name="connsiteY17" fmla="*/ 2159000 h 2570480"/>
              <a:gd name="connsiteX18" fmla="*/ 1767840 w 2746777"/>
              <a:gd name="connsiteY18" fmla="*/ 2174240 h 2570480"/>
              <a:gd name="connsiteX19" fmla="*/ 1772920 w 2746777"/>
              <a:gd name="connsiteY19" fmla="*/ 2133600 h 2570480"/>
              <a:gd name="connsiteX20" fmla="*/ 1722120 w 2746777"/>
              <a:gd name="connsiteY20" fmla="*/ 2133600 h 2570480"/>
              <a:gd name="connsiteX21" fmla="*/ 1732280 w 2746777"/>
              <a:gd name="connsiteY21" fmla="*/ 2103120 h 2570480"/>
              <a:gd name="connsiteX22" fmla="*/ 1651000 w 2746777"/>
              <a:gd name="connsiteY22" fmla="*/ 2108200 h 2570480"/>
              <a:gd name="connsiteX23" fmla="*/ 1651000 w 2746777"/>
              <a:gd name="connsiteY23" fmla="*/ 2042160 h 2570480"/>
              <a:gd name="connsiteX24" fmla="*/ 1615440 w 2746777"/>
              <a:gd name="connsiteY24" fmla="*/ 2042160 h 2570480"/>
              <a:gd name="connsiteX25" fmla="*/ 1600200 w 2746777"/>
              <a:gd name="connsiteY25" fmla="*/ 2001520 h 2570480"/>
              <a:gd name="connsiteX26" fmla="*/ 1564640 w 2746777"/>
              <a:gd name="connsiteY26" fmla="*/ 1996440 h 2570480"/>
              <a:gd name="connsiteX27" fmla="*/ 1564640 w 2746777"/>
              <a:gd name="connsiteY27" fmla="*/ 1960880 h 2570480"/>
              <a:gd name="connsiteX28" fmla="*/ 1518920 w 2746777"/>
              <a:gd name="connsiteY28" fmla="*/ 1971040 h 2570480"/>
              <a:gd name="connsiteX29" fmla="*/ 1518920 w 2746777"/>
              <a:gd name="connsiteY29" fmla="*/ 1925320 h 2570480"/>
              <a:gd name="connsiteX30" fmla="*/ 1468120 w 2746777"/>
              <a:gd name="connsiteY30" fmla="*/ 1930400 h 2570480"/>
              <a:gd name="connsiteX31" fmla="*/ 1478280 w 2746777"/>
              <a:gd name="connsiteY31" fmla="*/ 1854200 h 2570480"/>
              <a:gd name="connsiteX32" fmla="*/ 1427480 w 2746777"/>
              <a:gd name="connsiteY32" fmla="*/ 1767840 h 2570480"/>
              <a:gd name="connsiteX33" fmla="*/ 1386840 w 2746777"/>
              <a:gd name="connsiteY33" fmla="*/ 1762760 h 2570480"/>
              <a:gd name="connsiteX34" fmla="*/ 1361440 w 2746777"/>
              <a:gd name="connsiteY34" fmla="*/ 1757680 h 2570480"/>
              <a:gd name="connsiteX35" fmla="*/ 1310640 w 2746777"/>
              <a:gd name="connsiteY35" fmla="*/ 1747520 h 2570480"/>
              <a:gd name="connsiteX36" fmla="*/ 1320800 w 2746777"/>
              <a:gd name="connsiteY36" fmla="*/ 1706880 h 2570480"/>
              <a:gd name="connsiteX37" fmla="*/ 1254760 w 2746777"/>
              <a:gd name="connsiteY37" fmla="*/ 1620520 h 2570480"/>
              <a:gd name="connsiteX38" fmla="*/ 1158240 w 2746777"/>
              <a:gd name="connsiteY38" fmla="*/ 1610360 h 2570480"/>
              <a:gd name="connsiteX39" fmla="*/ 1163320 w 2746777"/>
              <a:gd name="connsiteY39" fmla="*/ 1569720 h 2570480"/>
              <a:gd name="connsiteX40" fmla="*/ 1117600 w 2746777"/>
              <a:gd name="connsiteY40" fmla="*/ 1574800 h 2570480"/>
              <a:gd name="connsiteX41" fmla="*/ 1107440 w 2746777"/>
              <a:gd name="connsiteY41" fmla="*/ 1513840 h 2570480"/>
              <a:gd name="connsiteX42" fmla="*/ 1061720 w 2746777"/>
              <a:gd name="connsiteY42" fmla="*/ 1442720 h 2570480"/>
              <a:gd name="connsiteX43" fmla="*/ 1061720 w 2746777"/>
              <a:gd name="connsiteY43" fmla="*/ 1391920 h 2570480"/>
              <a:gd name="connsiteX44" fmla="*/ 1010920 w 2746777"/>
              <a:gd name="connsiteY44" fmla="*/ 1366520 h 2570480"/>
              <a:gd name="connsiteX45" fmla="*/ 1016000 w 2746777"/>
              <a:gd name="connsiteY45" fmla="*/ 1341120 h 2570480"/>
              <a:gd name="connsiteX46" fmla="*/ 919480 w 2746777"/>
              <a:gd name="connsiteY46" fmla="*/ 1305560 h 2570480"/>
              <a:gd name="connsiteX47" fmla="*/ 899160 w 2746777"/>
              <a:gd name="connsiteY47" fmla="*/ 1290320 h 2570480"/>
              <a:gd name="connsiteX48" fmla="*/ 914400 w 2746777"/>
              <a:gd name="connsiteY48" fmla="*/ 1132840 h 2570480"/>
              <a:gd name="connsiteX49" fmla="*/ 833120 w 2746777"/>
              <a:gd name="connsiteY49" fmla="*/ 1137920 h 2570480"/>
              <a:gd name="connsiteX50" fmla="*/ 843280 w 2746777"/>
              <a:gd name="connsiteY50" fmla="*/ 1092200 h 2570480"/>
              <a:gd name="connsiteX51" fmla="*/ 812800 w 2746777"/>
              <a:gd name="connsiteY51" fmla="*/ 1082040 h 2570480"/>
              <a:gd name="connsiteX52" fmla="*/ 807720 w 2746777"/>
              <a:gd name="connsiteY52" fmla="*/ 1056640 h 2570480"/>
              <a:gd name="connsiteX53" fmla="*/ 787400 w 2746777"/>
              <a:gd name="connsiteY53" fmla="*/ 1036320 h 2570480"/>
              <a:gd name="connsiteX54" fmla="*/ 767080 w 2746777"/>
              <a:gd name="connsiteY54" fmla="*/ 1010920 h 2570480"/>
              <a:gd name="connsiteX55" fmla="*/ 777240 w 2746777"/>
              <a:gd name="connsiteY55" fmla="*/ 995680 h 2570480"/>
              <a:gd name="connsiteX56" fmla="*/ 756920 w 2746777"/>
              <a:gd name="connsiteY56" fmla="*/ 960120 h 2570480"/>
              <a:gd name="connsiteX57" fmla="*/ 762000 w 2746777"/>
              <a:gd name="connsiteY57" fmla="*/ 934720 h 2570480"/>
              <a:gd name="connsiteX58" fmla="*/ 726440 w 2746777"/>
              <a:gd name="connsiteY58" fmla="*/ 909320 h 2570480"/>
              <a:gd name="connsiteX59" fmla="*/ 731520 w 2746777"/>
              <a:gd name="connsiteY59" fmla="*/ 863600 h 2570480"/>
              <a:gd name="connsiteX60" fmla="*/ 711200 w 2746777"/>
              <a:gd name="connsiteY60" fmla="*/ 833120 h 2570480"/>
              <a:gd name="connsiteX61" fmla="*/ 726440 w 2746777"/>
              <a:gd name="connsiteY61" fmla="*/ 762000 h 2570480"/>
              <a:gd name="connsiteX62" fmla="*/ 660400 w 2746777"/>
              <a:gd name="connsiteY62" fmla="*/ 772160 h 2570480"/>
              <a:gd name="connsiteX63" fmla="*/ 604520 w 2746777"/>
              <a:gd name="connsiteY63" fmla="*/ 736600 h 2570480"/>
              <a:gd name="connsiteX64" fmla="*/ 584200 w 2746777"/>
              <a:gd name="connsiteY64" fmla="*/ 726440 h 2570480"/>
              <a:gd name="connsiteX65" fmla="*/ 574040 w 2746777"/>
              <a:gd name="connsiteY65" fmla="*/ 701040 h 2570480"/>
              <a:gd name="connsiteX66" fmla="*/ 574040 w 2746777"/>
              <a:gd name="connsiteY66" fmla="*/ 670560 h 2570480"/>
              <a:gd name="connsiteX67" fmla="*/ 553720 w 2746777"/>
              <a:gd name="connsiteY67" fmla="*/ 624840 h 2570480"/>
              <a:gd name="connsiteX68" fmla="*/ 563880 w 2746777"/>
              <a:gd name="connsiteY68" fmla="*/ 594360 h 2570480"/>
              <a:gd name="connsiteX69" fmla="*/ 533400 w 2746777"/>
              <a:gd name="connsiteY69" fmla="*/ 563880 h 2570480"/>
              <a:gd name="connsiteX70" fmla="*/ 538480 w 2746777"/>
              <a:gd name="connsiteY70" fmla="*/ 477520 h 2570480"/>
              <a:gd name="connsiteX71" fmla="*/ 457200 w 2746777"/>
              <a:gd name="connsiteY71" fmla="*/ 462280 h 2570480"/>
              <a:gd name="connsiteX72" fmla="*/ 452120 w 2746777"/>
              <a:gd name="connsiteY72" fmla="*/ 391160 h 2570480"/>
              <a:gd name="connsiteX73" fmla="*/ 381000 w 2746777"/>
              <a:gd name="connsiteY73" fmla="*/ 406400 h 2570480"/>
              <a:gd name="connsiteX74" fmla="*/ 375920 w 2746777"/>
              <a:gd name="connsiteY74" fmla="*/ 345440 h 2570480"/>
              <a:gd name="connsiteX75" fmla="*/ 340360 w 2746777"/>
              <a:gd name="connsiteY75" fmla="*/ 325120 h 2570480"/>
              <a:gd name="connsiteX76" fmla="*/ 345440 w 2746777"/>
              <a:gd name="connsiteY76" fmla="*/ 284480 h 2570480"/>
              <a:gd name="connsiteX77" fmla="*/ 304800 w 2746777"/>
              <a:gd name="connsiteY77" fmla="*/ 284480 h 2570480"/>
              <a:gd name="connsiteX78" fmla="*/ 304800 w 2746777"/>
              <a:gd name="connsiteY78" fmla="*/ 233680 h 2570480"/>
              <a:gd name="connsiteX79" fmla="*/ 274320 w 2746777"/>
              <a:gd name="connsiteY79" fmla="*/ 198120 h 2570480"/>
              <a:gd name="connsiteX80" fmla="*/ 218440 w 2746777"/>
              <a:gd name="connsiteY80" fmla="*/ 193040 h 2570480"/>
              <a:gd name="connsiteX81" fmla="*/ 218440 w 2746777"/>
              <a:gd name="connsiteY81" fmla="*/ 147320 h 2570480"/>
              <a:gd name="connsiteX82" fmla="*/ 193040 w 2746777"/>
              <a:gd name="connsiteY82" fmla="*/ 101600 h 2570480"/>
              <a:gd name="connsiteX83" fmla="*/ 121920 w 2746777"/>
              <a:gd name="connsiteY83" fmla="*/ 101600 h 2570480"/>
              <a:gd name="connsiteX84" fmla="*/ 71120 w 2746777"/>
              <a:gd name="connsiteY84" fmla="*/ 50800 h 2570480"/>
              <a:gd name="connsiteX85" fmla="*/ 0 w 2746777"/>
              <a:gd name="connsiteY85" fmla="*/ 25400 h 2570480"/>
              <a:gd name="connsiteX86" fmla="*/ 15240 w 2746777"/>
              <a:gd name="connsiteY86" fmla="*/ 0 h 2570480"/>
              <a:gd name="connsiteX0" fmla="*/ 2743200 w 2743200"/>
              <a:gd name="connsiteY0" fmla="*/ 2570480 h 2570480"/>
              <a:gd name="connsiteX1" fmla="*/ 2733039 w 2743200"/>
              <a:gd name="connsiteY1" fmla="*/ 2504440 h 2570480"/>
              <a:gd name="connsiteX2" fmla="*/ 2621280 w 2743200"/>
              <a:gd name="connsiteY2" fmla="*/ 2534920 h 2570480"/>
              <a:gd name="connsiteX3" fmla="*/ 2606040 w 2743200"/>
              <a:gd name="connsiteY3" fmla="*/ 2468880 h 2570480"/>
              <a:gd name="connsiteX4" fmla="*/ 2423160 w 2743200"/>
              <a:gd name="connsiteY4" fmla="*/ 2473960 h 2570480"/>
              <a:gd name="connsiteX5" fmla="*/ 2428240 w 2743200"/>
              <a:gd name="connsiteY5" fmla="*/ 2443480 h 2570480"/>
              <a:gd name="connsiteX6" fmla="*/ 2357120 w 2743200"/>
              <a:gd name="connsiteY6" fmla="*/ 2458720 h 2570480"/>
              <a:gd name="connsiteX7" fmla="*/ 2352040 w 2743200"/>
              <a:gd name="connsiteY7" fmla="*/ 2423160 h 2570480"/>
              <a:gd name="connsiteX8" fmla="*/ 2230120 w 2743200"/>
              <a:gd name="connsiteY8" fmla="*/ 2418080 h 2570480"/>
              <a:gd name="connsiteX9" fmla="*/ 2235200 w 2743200"/>
              <a:gd name="connsiteY9" fmla="*/ 2372360 h 2570480"/>
              <a:gd name="connsiteX10" fmla="*/ 2133600 w 2743200"/>
              <a:gd name="connsiteY10" fmla="*/ 2367280 h 2570480"/>
              <a:gd name="connsiteX11" fmla="*/ 2092960 w 2743200"/>
              <a:gd name="connsiteY11" fmla="*/ 2296160 h 2570480"/>
              <a:gd name="connsiteX12" fmla="*/ 2011680 w 2743200"/>
              <a:gd name="connsiteY12" fmla="*/ 2296160 h 2570480"/>
              <a:gd name="connsiteX13" fmla="*/ 2001520 w 2743200"/>
              <a:gd name="connsiteY13" fmla="*/ 2275840 h 2570480"/>
              <a:gd name="connsiteX14" fmla="*/ 1915160 w 2743200"/>
              <a:gd name="connsiteY14" fmla="*/ 2286000 h 2570480"/>
              <a:gd name="connsiteX15" fmla="*/ 1844040 w 2743200"/>
              <a:gd name="connsiteY15" fmla="*/ 2204720 h 2570480"/>
              <a:gd name="connsiteX16" fmla="*/ 1803400 w 2743200"/>
              <a:gd name="connsiteY16" fmla="*/ 2214880 h 2570480"/>
              <a:gd name="connsiteX17" fmla="*/ 1813560 w 2743200"/>
              <a:gd name="connsiteY17" fmla="*/ 2159000 h 2570480"/>
              <a:gd name="connsiteX18" fmla="*/ 1767840 w 2743200"/>
              <a:gd name="connsiteY18" fmla="*/ 2174240 h 2570480"/>
              <a:gd name="connsiteX19" fmla="*/ 1772920 w 2743200"/>
              <a:gd name="connsiteY19" fmla="*/ 2133600 h 2570480"/>
              <a:gd name="connsiteX20" fmla="*/ 1722120 w 2743200"/>
              <a:gd name="connsiteY20" fmla="*/ 2133600 h 2570480"/>
              <a:gd name="connsiteX21" fmla="*/ 1732280 w 2743200"/>
              <a:gd name="connsiteY21" fmla="*/ 2103120 h 2570480"/>
              <a:gd name="connsiteX22" fmla="*/ 1651000 w 2743200"/>
              <a:gd name="connsiteY22" fmla="*/ 2108200 h 2570480"/>
              <a:gd name="connsiteX23" fmla="*/ 1651000 w 2743200"/>
              <a:gd name="connsiteY23" fmla="*/ 2042160 h 2570480"/>
              <a:gd name="connsiteX24" fmla="*/ 1615440 w 2743200"/>
              <a:gd name="connsiteY24" fmla="*/ 2042160 h 2570480"/>
              <a:gd name="connsiteX25" fmla="*/ 1600200 w 2743200"/>
              <a:gd name="connsiteY25" fmla="*/ 2001520 h 2570480"/>
              <a:gd name="connsiteX26" fmla="*/ 1564640 w 2743200"/>
              <a:gd name="connsiteY26" fmla="*/ 1996440 h 2570480"/>
              <a:gd name="connsiteX27" fmla="*/ 1564640 w 2743200"/>
              <a:gd name="connsiteY27" fmla="*/ 1960880 h 2570480"/>
              <a:gd name="connsiteX28" fmla="*/ 1518920 w 2743200"/>
              <a:gd name="connsiteY28" fmla="*/ 1971040 h 2570480"/>
              <a:gd name="connsiteX29" fmla="*/ 1518920 w 2743200"/>
              <a:gd name="connsiteY29" fmla="*/ 1925320 h 2570480"/>
              <a:gd name="connsiteX30" fmla="*/ 1468120 w 2743200"/>
              <a:gd name="connsiteY30" fmla="*/ 1930400 h 2570480"/>
              <a:gd name="connsiteX31" fmla="*/ 1478280 w 2743200"/>
              <a:gd name="connsiteY31" fmla="*/ 1854200 h 2570480"/>
              <a:gd name="connsiteX32" fmla="*/ 1427480 w 2743200"/>
              <a:gd name="connsiteY32" fmla="*/ 1767840 h 2570480"/>
              <a:gd name="connsiteX33" fmla="*/ 1386840 w 2743200"/>
              <a:gd name="connsiteY33" fmla="*/ 1762760 h 2570480"/>
              <a:gd name="connsiteX34" fmla="*/ 1361440 w 2743200"/>
              <a:gd name="connsiteY34" fmla="*/ 1757680 h 2570480"/>
              <a:gd name="connsiteX35" fmla="*/ 1310640 w 2743200"/>
              <a:gd name="connsiteY35" fmla="*/ 1747520 h 2570480"/>
              <a:gd name="connsiteX36" fmla="*/ 1320800 w 2743200"/>
              <a:gd name="connsiteY36" fmla="*/ 1706880 h 2570480"/>
              <a:gd name="connsiteX37" fmla="*/ 1254760 w 2743200"/>
              <a:gd name="connsiteY37" fmla="*/ 1620520 h 2570480"/>
              <a:gd name="connsiteX38" fmla="*/ 1158240 w 2743200"/>
              <a:gd name="connsiteY38" fmla="*/ 1610360 h 2570480"/>
              <a:gd name="connsiteX39" fmla="*/ 1163320 w 2743200"/>
              <a:gd name="connsiteY39" fmla="*/ 1569720 h 2570480"/>
              <a:gd name="connsiteX40" fmla="*/ 1117600 w 2743200"/>
              <a:gd name="connsiteY40" fmla="*/ 1574800 h 2570480"/>
              <a:gd name="connsiteX41" fmla="*/ 1107440 w 2743200"/>
              <a:gd name="connsiteY41" fmla="*/ 1513840 h 2570480"/>
              <a:gd name="connsiteX42" fmla="*/ 1061720 w 2743200"/>
              <a:gd name="connsiteY42" fmla="*/ 1442720 h 2570480"/>
              <a:gd name="connsiteX43" fmla="*/ 1061720 w 2743200"/>
              <a:gd name="connsiteY43" fmla="*/ 1391920 h 2570480"/>
              <a:gd name="connsiteX44" fmla="*/ 1010920 w 2743200"/>
              <a:gd name="connsiteY44" fmla="*/ 1366520 h 2570480"/>
              <a:gd name="connsiteX45" fmla="*/ 1016000 w 2743200"/>
              <a:gd name="connsiteY45" fmla="*/ 1341120 h 2570480"/>
              <a:gd name="connsiteX46" fmla="*/ 919480 w 2743200"/>
              <a:gd name="connsiteY46" fmla="*/ 1305560 h 2570480"/>
              <a:gd name="connsiteX47" fmla="*/ 899160 w 2743200"/>
              <a:gd name="connsiteY47" fmla="*/ 1290320 h 2570480"/>
              <a:gd name="connsiteX48" fmla="*/ 914400 w 2743200"/>
              <a:gd name="connsiteY48" fmla="*/ 1132840 h 2570480"/>
              <a:gd name="connsiteX49" fmla="*/ 833120 w 2743200"/>
              <a:gd name="connsiteY49" fmla="*/ 1137920 h 2570480"/>
              <a:gd name="connsiteX50" fmla="*/ 843280 w 2743200"/>
              <a:gd name="connsiteY50" fmla="*/ 1092200 h 2570480"/>
              <a:gd name="connsiteX51" fmla="*/ 812800 w 2743200"/>
              <a:gd name="connsiteY51" fmla="*/ 1082040 h 2570480"/>
              <a:gd name="connsiteX52" fmla="*/ 807720 w 2743200"/>
              <a:gd name="connsiteY52" fmla="*/ 1056640 h 2570480"/>
              <a:gd name="connsiteX53" fmla="*/ 787400 w 2743200"/>
              <a:gd name="connsiteY53" fmla="*/ 1036320 h 2570480"/>
              <a:gd name="connsiteX54" fmla="*/ 767080 w 2743200"/>
              <a:gd name="connsiteY54" fmla="*/ 1010920 h 2570480"/>
              <a:gd name="connsiteX55" fmla="*/ 777240 w 2743200"/>
              <a:gd name="connsiteY55" fmla="*/ 995680 h 2570480"/>
              <a:gd name="connsiteX56" fmla="*/ 756920 w 2743200"/>
              <a:gd name="connsiteY56" fmla="*/ 960120 h 2570480"/>
              <a:gd name="connsiteX57" fmla="*/ 762000 w 2743200"/>
              <a:gd name="connsiteY57" fmla="*/ 934720 h 2570480"/>
              <a:gd name="connsiteX58" fmla="*/ 726440 w 2743200"/>
              <a:gd name="connsiteY58" fmla="*/ 909320 h 2570480"/>
              <a:gd name="connsiteX59" fmla="*/ 731520 w 2743200"/>
              <a:gd name="connsiteY59" fmla="*/ 863600 h 2570480"/>
              <a:gd name="connsiteX60" fmla="*/ 711200 w 2743200"/>
              <a:gd name="connsiteY60" fmla="*/ 833120 h 2570480"/>
              <a:gd name="connsiteX61" fmla="*/ 726440 w 2743200"/>
              <a:gd name="connsiteY61" fmla="*/ 762000 h 2570480"/>
              <a:gd name="connsiteX62" fmla="*/ 660400 w 2743200"/>
              <a:gd name="connsiteY62" fmla="*/ 772160 h 2570480"/>
              <a:gd name="connsiteX63" fmla="*/ 604520 w 2743200"/>
              <a:gd name="connsiteY63" fmla="*/ 736600 h 2570480"/>
              <a:gd name="connsiteX64" fmla="*/ 584200 w 2743200"/>
              <a:gd name="connsiteY64" fmla="*/ 726440 h 2570480"/>
              <a:gd name="connsiteX65" fmla="*/ 574040 w 2743200"/>
              <a:gd name="connsiteY65" fmla="*/ 701040 h 2570480"/>
              <a:gd name="connsiteX66" fmla="*/ 574040 w 2743200"/>
              <a:gd name="connsiteY66" fmla="*/ 670560 h 2570480"/>
              <a:gd name="connsiteX67" fmla="*/ 553720 w 2743200"/>
              <a:gd name="connsiteY67" fmla="*/ 624840 h 2570480"/>
              <a:gd name="connsiteX68" fmla="*/ 563880 w 2743200"/>
              <a:gd name="connsiteY68" fmla="*/ 594360 h 2570480"/>
              <a:gd name="connsiteX69" fmla="*/ 533400 w 2743200"/>
              <a:gd name="connsiteY69" fmla="*/ 563880 h 2570480"/>
              <a:gd name="connsiteX70" fmla="*/ 538480 w 2743200"/>
              <a:gd name="connsiteY70" fmla="*/ 477520 h 2570480"/>
              <a:gd name="connsiteX71" fmla="*/ 457200 w 2743200"/>
              <a:gd name="connsiteY71" fmla="*/ 462280 h 2570480"/>
              <a:gd name="connsiteX72" fmla="*/ 452120 w 2743200"/>
              <a:gd name="connsiteY72" fmla="*/ 391160 h 2570480"/>
              <a:gd name="connsiteX73" fmla="*/ 381000 w 2743200"/>
              <a:gd name="connsiteY73" fmla="*/ 406400 h 2570480"/>
              <a:gd name="connsiteX74" fmla="*/ 375920 w 2743200"/>
              <a:gd name="connsiteY74" fmla="*/ 345440 h 2570480"/>
              <a:gd name="connsiteX75" fmla="*/ 340360 w 2743200"/>
              <a:gd name="connsiteY75" fmla="*/ 325120 h 2570480"/>
              <a:gd name="connsiteX76" fmla="*/ 345440 w 2743200"/>
              <a:gd name="connsiteY76" fmla="*/ 284480 h 2570480"/>
              <a:gd name="connsiteX77" fmla="*/ 304800 w 2743200"/>
              <a:gd name="connsiteY77" fmla="*/ 284480 h 2570480"/>
              <a:gd name="connsiteX78" fmla="*/ 304800 w 2743200"/>
              <a:gd name="connsiteY78" fmla="*/ 233680 h 2570480"/>
              <a:gd name="connsiteX79" fmla="*/ 274320 w 2743200"/>
              <a:gd name="connsiteY79" fmla="*/ 198120 h 2570480"/>
              <a:gd name="connsiteX80" fmla="*/ 218440 w 2743200"/>
              <a:gd name="connsiteY80" fmla="*/ 193040 h 2570480"/>
              <a:gd name="connsiteX81" fmla="*/ 218440 w 2743200"/>
              <a:gd name="connsiteY81" fmla="*/ 147320 h 2570480"/>
              <a:gd name="connsiteX82" fmla="*/ 193040 w 2743200"/>
              <a:gd name="connsiteY82" fmla="*/ 101600 h 2570480"/>
              <a:gd name="connsiteX83" fmla="*/ 121920 w 2743200"/>
              <a:gd name="connsiteY83" fmla="*/ 101600 h 2570480"/>
              <a:gd name="connsiteX84" fmla="*/ 71120 w 2743200"/>
              <a:gd name="connsiteY84" fmla="*/ 50800 h 2570480"/>
              <a:gd name="connsiteX85" fmla="*/ 0 w 2743200"/>
              <a:gd name="connsiteY85" fmla="*/ 25400 h 2570480"/>
              <a:gd name="connsiteX86" fmla="*/ 15240 w 2743200"/>
              <a:gd name="connsiteY86" fmla="*/ 0 h 2570480"/>
              <a:gd name="connsiteX0" fmla="*/ 2743200 w 2743200"/>
              <a:gd name="connsiteY0" fmla="*/ 2570480 h 2570480"/>
              <a:gd name="connsiteX1" fmla="*/ 2733039 w 2743200"/>
              <a:gd name="connsiteY1" fmla="*/ 2504440 h 2570480"/>
              <a:gd name="connsiteX2" fmla="*/ 2631440 w 2743200"/>
              <a:gd name="connsiteY2" fmla="*/ 2514600 h 2570480"/>
              <a:gd name="connsiteX3" fmla="*/ 2606040 w 2743200"/>
              <a:gd name="connsiteY3" fmla="*/ 2468880 h 2570480"/>
              <a:gd name="connsiteX4" fmla="*/ 2423160 w 2743200"/>
              <a:gd name="connsiteY4" fmla="*/ 2473960 h 2570480"/>
              <a:gd name="connsiteX5" fmla="*/ 2428240 w 2743200"/>
              <a:gd name="connsiteY5" fmla="*/ 2443480 h 2570480"/>
              <a:gd name="connsiteX6" fmla="*/ 2357120 w 2743200"/>
              <a:gd name="connsiteY6" fmla="*/ 2458720 h 2570480"/>
              <a:gd name="connsiteX7" fmla="*/ 2352040 w 2743200"/>
              <a:gd name="connsiteY7" fmla="*/ 2423160 h 2570480"/>
              <a:gd name="connsiteX8" fmla="*/ 2230120 w 2743200"/>
              <a:gd name="connsiteY8" fmla="*/ 2418080 h 2570480"/>
              <a:gd name="connsiteX9" fmla="*/ 2235200 w 2743200"/>
              <a:gd name="connsiteY9" fmla="*/ 2372360 h 2570480"/>
              <a:gd name="connsiteX10" fmla="*/ 2133600 w 2743200"/>
              <a:gd name="connsiteY10" fmla="*/ 2367280 h 2570480"/>
              <a:gd name="connsiteX11" fmla="*/ 2092960 w 2743200"/>
              <a:gd name="connsiteY11" fmla="*/ 2296160 h 2570480"/>
              <a:gd name="connsiteX12" fmla="*/ 2011680 w 2743200"/>
              <a:gd name="connsiteY12" fmla="*/ 2296160 h 2570480"/>
              <a:gd name="connsiteX13" fmla="*/ 2001520 w 2743200"/>
              <a:gd name="connsiteY13" fmla="*/ 2275840 h 2570480"/>
              <a:gd name="connsiteX14" fmla="*/ 1915160 w 2743200"/>
              <a:gd name="connsiteY14" fmla="*/ 2286000 h 2570480"/>
              <a:gd name="connsiteX15" fmla="*/ 1844040 w 2743200"/>
              <a:gd name="connsiteY15" fmla="*/ 2204720 h 2570480"/>
              <a:gd name="connsiteX16" fmla="*/ 1803400 w 2743200"/>
              <a:gd name="connsiteY16" fmla="*/ 2214880 h 2570480"/>
              <a:gd name="connsiteX17" fmla="*/ 1813560 w 2743200"/>
              <a:gd name="connsiteY17" fmla="*/ 2159000 h 2570480"/>
              <a:gd name="connsiteX18" fmla="*/ 1767840 w 2743200"/>
              <a:gd name="connsiteY18" fmla="*/ 2174240 h 2570480"/>
              <a:gd name="connsiteX19" fmla="*/ 1772920 w 2743200"/>
              <a:gd name="connsiteY19" fmla="*/ 2133600 h 2570480"/>
              <a:gd name="connsiteX20" fmla="*/ 1722120 w 2743200"/>
              <a:gd name="connsiteY20" fmla="*/ 2133600 h 2570480"/>
              <a:gd name="connsiteX21" fmla="*/ 1732280 w 2743200"/>
              <a:gd name="connsiteY21" fmla="*/ 2103120 h 2570480"/>
              <a:gd name="connsiteX22" fmla="*/ 1651000 w 2743200"/>
              <a:gd name="connsiteY22" fmla="*/ 2108200 h 2570480"/>
              <a:gd name="connsiteX23" fmla="*/ 1651000 w 2743200"/>
              <a:gd name="connsiteY23" fmla="*/ 2042160 h 2570480"/>
              <a:gd name="connsiteX24" fmla="*/ 1615440 w 2743200"/>
              <a:gd name="connsiteY24" fmla="*/ 2042160 h 2570480"/>
              <a:gd name="connsiteX25" fmla="*/ 1600200 w 2743200"/>
              <a:gd name="connsiteY25" fmla="*/ 2001520 h 2570480"/>
              <a:gd name="connsiteX26" fmla="*/ 1564640 w 2743200"/>
              <a:gd name="connsiteY26" fmla="*/ 1996440 h 2570480"/>
              <a:gd name="connsiteX27" fmla="*/ 1564640 w 2743200"/>
              <a:gd name="connsiteY27" fmla="*/ 1960880 h 2570480"/>
              <a:gd name="connsiteX28" fmla="*/ 1518920 w 2743200"/>
              <a:gd name="connsiteY28" fmla="*/ 1971040 h 2570480"/>
              <a:gd name="connsiteX29" fmla="*/ 1518920 w 2743200"/>
              <a:gd name="connsiteY29" fmla="*/ 1925320 h 2570480"/>
              <a:gd name="connsiteX30" fmla="*/ 1468120 w 2743200"/>
              <a:gd name="connsiteY30" fmla="*/ 1930400 h 2570480"/>
              <a:gd name="connsiteX31" fmla="*/ 1478280 w 2743200"/>
              <a:gd name="connsiteY31" fmla="*/ 1854200 h 2570480"/>
              <a:gd name="connsiteX32" fmla="*/ 1427480 w 2743200"/>
              <a:gd name="connsiteY32" fmla="*/ 1767840 h 2570480"/>
              <a:gd name="connsiteX33" fmla="*/ 1386840 w 2743200"/>
              <a:gd name="connsiteY33" fmla="*/ 1762760 h 2570480"/>
              <a:gd name="connsiteX34" fmla="*/ 1361440 w 2743200"/>
              <a:gd name="connsiteY34" fmla="*/ 1757680 h 2570480"/>
              <a:gd name="connsiteX35" fmla="*/ 1310640 w 2743200"/>
              <a:gd name="connsiteY35" fmla="*/ 1747520 h 2570480"/>
              <a:gd name="connsiteX36" fmla="*/ 1320800 w 2743200"/>
              <a:gd name="connsiteY36" fmla="*/ 1706880 h 2570480"/>
              <a:gd name="connsiteX37" fmla="*/ 1254760 w 2743200"/>
              <a:gd name="connsiteY37" fmla="*/ 1620520 h 2570480"/>
              <a:gd name="connsiteX38" fmla="*/ 1158240 w 2743200"/>
              <a:gd name="connsiteY38" fmla="*/ 1610360 h 2570480"/>
              <a:gd name="connsiteX39" fmla="*/ 1163320 w 2743200"/>
              <a:gd name="connsiteY39" fmla="*/ 1569720 h 2570480"/>
              <a:gd name="connsiteX40" fmla="*/ 1117600 w 2743200"/>
              <a:gd name="connsiteY40" fmla="*/ 1574800 h 2570480"/>
              <a:gd name="connsiteX41" fmla="*/ 1107440 w 2743200"/>
              <a:gd name="connsiteY41" fmla="*/ 1513840 h 2570480"/>
              <a:gd name="connsiteX42" fmla="*/ 1061720 w 2743200"/>
              <a:gd name="connsiteY42" fmla="*/ 1442720 h 2570480"/>
              <a:gd name="connsiteX43" fmla="*/ 1061720 w 2743200"/>
              <a:gd name="connsiteY43" fmla="*/ 1391920 h 2570480"/>
              <a:gd name="connsiteX44" fmla="*/ 1010920 w 2743200"/>
              <a:gd name="connsiteY44" fmla="*/ 1366520 h 2570480"/>
              <a:gd name="connsiteX45" fmla="*/ 1016000 w 2743200"/>
              <a:gd name="connsiteY45" fmla="*/ 1341120 h 2570480"/>
              <a:gd name="connsiteX46" fmla="*/ 919480 w 2743200"/>
              <a:gd name="connsiteY46" fmla="*/ 1305560 h 2570480"/>
              <a:gd name="connsiteX47" fmla="*/ 899160 w 2743200"/>
              <a:gd name="connsiteY47" fmla="*/ 1290320 h 2570480"/>
              <a:gd name="connsiteX48" fmla="*/ 914400 w 2743200"/>
              <a:gd name="connsiteY48" fmla="*/ 1132840 h 2570480"/>
              <a:gd name="connsiteX49" fmla="*/ 833120 w 2743200"/>
              <a:gd name="connsiteY49" fmla="*/ 1137920 h 2570480"/>
              <a:gd name="connsiteX50" fmla="*/ 843280 w 2743200"/>
              <a:gd name="connsiteY50" fmla="*/ 1092200 h 2570480"/>
              <a:gd name="connsiteX51" fmla="*/ 812800 w 2743200"/>
              <a:gd name="connsiteY51" fmla="*/ 1082040 h 2570480"/>
              <a:gd name="connsiteX52" fmla="*/ 807720 w 2743200"/>
              <a:gd name="connsiteY52" fmla="*/ 1056640 h 2570480"/>
              <a:gd name="connsiteX53" fmla="*/ 787400 w 2743200"/>
              <a:gd name="connsiteY53" fmla="*/ 1036320 h 2570480"/>
              <a:gd name="connsiteX54" fmla="*/ 767080 w 2743200"/>
              <a:gd name="connsiteY54" fmla="*/ 1010920 h 2570480"/>
              <a:gd name="connsiteX55" fmla="*/ 777240 w 2743200"/>
              <a:gd name="connsiteY55" fmla="*/ 995680 h 2570480"/>
              <a:gd name="connsiteX56" fmla="*/ 756920 w 2743200"/>
              <a:gd name="connsiteY56" fmla="*/ 960120 h 2570480"/>
              <a:gd name="connsiteX57" fmla="*/ 762000 w 2743200"/>
              <a:gd name="connsiteY57" fmla="*/ 934720 h 2570480"/>
              <a:gd name="connsiteX58" fmla="*/ 726440 w 2743200"/>
              <a:gd name="connsiteY58" fmla="*/ 909320 h 2570480"/>
              <a:gd name="connsiteX59" fmla="*/ 731520 w 2743200"/>
              <a:gd name="connsiteY59" fmla="*/ 863600 h 2570480"/>
              <a:gd name="connsiteX60" fmla="*/ 711200 w 2743200"/>
              <a:gd name="connsiteY60" fmla="*/ 833120 h 2570480"/>
              <a:gd name="connsiteX61" fmla="*/ 726440 w 2743200"/>
              <a:gd name="connsiteY61" fmla="*/ 762000 h 2570480"/>
              <a:gd name="connsiteX62" fmla="*/ 660400 w 2743200"/>
              <a:gd name="connsiteY62" fmla="*/ 772160 h 2570480"/>
              <a:gd name="connsiteX63" fmla="*/ 604520 w 2743200"/>
              <a:gd name="connsiteY63" fmla="*/ 736600 h 2570480"/>
              <a:gd name="connsiteX64" fmla="*/ 584200 w 2743200"/>
              <a:gd name="connsiteY64" fmla="*/ 726440 h 2570480"/>
              <a:gd name="connsiteX65" fmla="*/ 574040 w 2743200"/>
              <a:gd name="connsiteY65" fmla="*/ 701040 h 2570480"/>
              <a:gd name="connsiteX66" fmla="*/ 574040 w 2743200"/>
              <a:gd name="connsiteY66" fmla="*/ 670560 h 2570480"/>
              <a:gd name="connsiteX67" fmla="*/ 553720 w 2743200"/>
              <a:gd name="connsiteY67" fmla="*/ 624840 h 2570480"/>
              <a:gd name="connsiteX68" fmla="*/ 563880 w 2743200"/>
              <a:gd name="connsiteY68" fmla="*/ 594360 h 2570480"/>
              <a:gd name="connsiteX69" fmla="*/ 533400 w 2743200"/>
              <a:gd name="connsiteY69" fmla="*/ 563880 h 2570480"/>
              <a:gd name="connsiteX70" fmla="*/ 538480 w 2743200"/>
              <a:gd name="connsiteY70" fmla="*/ 477520 h 2570480"/>
              <a:gd name="connsiteX71" fmla="*/ 457200 w 2743200"/>
              <a:gd name="connsiteY71" fmla="*/ 462280 h 2570480"/>
              <a:gd name="connsiteX72" fmla="*/ 452120 w 2743200"/>
              <a:gd name="connsiteY72" fmla="*/ 391160 h 2570480"/>
              <a:gd name="connsiteX73" fmla="*/ 381000 w 2743200"/>
              <a:gd name="connsiteY73" fmla="*/ 406400 h 2570480"/>
              <a:gd name="connsiteX74" fmla="*/ 375920 w 2743200"/>
              <a:gd name="connsiteY74" fmla="*/ 345440 h 2570480"/>
              <a:gd name="connsiteX75" fmla="*/ 340360 w 2743200"/>
              <a:gd name="connsiteY75" fmla="*/ 325120 h 2570480"/>
              <a:gd name="connsiteX76" fmla="*/ 345440 w 2743200"/>
              <a:gd name="connsiteY76" fmla="*/ 284480 h 2570480"/>
              <a:gd name="connsiteX77" fmla="*/ 304800 w 2743200"/>
              <a:gd name="connsiteY77" fmla="*/ 284480 h 2570480"/>
              <a:gd name="connsiteX78" fmla="*/ 304800 w 2743200"/>
              <a:gd name="connsiteY78" fmla="*/ 233680 h 2570480"/>
              <a:gd name="connsiteX79" fmla="*/ 274320 w 2743200"/>
              <a:gd name="connsiteY79" fmla="*/ 198120 h 2570480"/>
              <a:gd name="connsiteX80" fmla="*/ 218440 w 2743200"/>
              <a:gd name="connsiteY80" fmla="*/ 193040 h 2570480"/>
              <a:gd name="connsiteX81" fmla="*/ 218440 w 2743200"/>
              <a:gd name="connsiteY81" fmla="*/ 147320 h 2570480"/>
              <a:gd name="connsiteX82" fmla="*/ 193040 w 2743200"/>
              <a:gd name="connsiteY82" fmla="*/ 101600 h 2570480"/>
              <a:gd name="connsiteX83" fmla="*/ 121920 w 2743200"/>
              <a:gd name="connsiteY83" fmla="*/ 101600 h 2570480"/>
              <a:gd name="connsiteX84" fmla="*/ 71120 w 2743200"/>
              <a:gd name="connsiteY84" fmla="*/ 50800 h 2570480"/>
              <a:gd name="connsiteX85" fmla="*/ 0 w 2743200"/>
              <a:gd name="connsiteY85" fmla="*/ 25400 h 2570480"/>
              <a:gd name="connsiteX86" fmla="*/ 15240 w 2743200"/>
              <a:gd name="connsiteY86" fmla="*/ 0 h 2570480"/>
              <a:gd name="connsiteX0" fmla="*/ 2743200 w 2743200"/>
              <a:gd name="connsiteY0" fmla="*/ 2570480 h 2570480"/>
              <a:gd name="connsiteX1" fmla="*/ 2733039 w 2743200"/>
              <a:gd name="connsiteY1" fmla="*/ 2514600 h 2570480"/>
              <a:gd name="connsiteX2" fmla="*/ 2631440 w 2743200"/>
              <a:gd name="connsiteY2" fmla="*/ 2514600 h 2570480"/>
              <a:gd name="connsiteX3" fmla="*/ 2606040 w 2743200"/>
              <a:gd name="connsiteY3" fmla="*/ 2468880 h 2570480"/>
              <a:gd name="connsiteX4" fmla="*/ 2423160 w 2743200"/>
              <a:gd name="connsiteY4" fmla="*/ 2473960 h 2570480"/>
              <a:gd name="connsiteX5" fmla="*/ 2428240 w 2743200"/>
              <a:gd name="connsiteY5" fmla="*/ 2443480 h 2570480"/>
              <a:gd name="connsiteX6" fmla="*/ 2357120 w 2743200"/>
              <a:gd name="connsiteY6" fmla="*/ 2458720 h 2570480"/>
              <a:gd name="connsiteX7" fmla="*/ 2352040 w 2743200"/>
              <a:gd name="connsiteY7" fmla="*/ 2423160 h 2570480"/>
              <a:gd name="connsiteX8" fmla="*/ 2230120 w 2743200"/>
              <a:gd name="connsiteY8" fmla="*/ 2418080 h 2570480"/>
              <a:gd name="connsiteX9" fmla="*/ 2235200 w 2743200"/>
              <a:gd name="connsiteY9" fmla="*/ 2372360 h 2570480"/>
              <a:gd name="connsiteX10" fmla="*/ 2133600 w 2743200"/>
              <a:gd name="connsiteY10" fmla="*/ 2367280 h 2570480"/>
              <a:gd name="connsiteX11" fmla="*/ 2092960 w 2743200"/>
              <a:gd name="connsiteY11" fmla="*/ 2296160 h 2570480"/>
              <a:gd name="connsiteX12" fmla="*/ 2011680 w 2743200"/>
              <a:gd name="connsiteY12" fmla="*/ 2296160 h 2570480"/>
              <a:gd name="connsiteX13" fmla="*/ 2001520 w 2743200"/>
              <a:gd name="connsiteY13" fmla="*/ 2275840 h 2570480"/>
              <a:gd name="connsiteX14" fmla="*/ 1915160 w 2743200"/>
              <a:gd name="connsiteY14" fmla="*/ 2286000 h 2570480"/>
              <a:gd name="connsiteX15" fmla="*/ 1844040 w 2743200"/>
              <a:gd name="connsiteY15" fmla="*/ 2204720 h 2570480"/>
              <a:gd name="connsiteX16" fmla="*/ 1803400 w 2743200"/>
              <a:gd name="connsiteY16" fmla="*/ 2214880 h 2570480"/>
              <a:gd name="connsiteX17" fmla="*/ 1813560 w 2743200"/>
              <a:gd name="connsiteY17" fmla="*/ 2159000 h 2570480"/>
              <a:gd name="connsiteX18" fmla="*/ 1767840 w 2743200"/>
              <a:gd name="connsiteY18" fmla="*/ 2174240 h 2570480"/>
              <a:gd name="connsiteX19" fmla="*/ 1772920 w 2743200"/>
              <a:gd name="connsiteY19" fmla="*/ 2133600 h 2570480"/>
              <a:gd name="connsiteX20" fmla="*/ 1722120 w 2743200"/>
              <a:gd name="connsiteY20" fmla="*/ 2133600 h 2570480"/>
              <a:gd name="connsiteX21" fmla="*/ 1732280 w 2743200"/>
              <a:gd name="connsiteY21" fmla="*/ 2103120 h 2570480"/>
              <a:gd name="connsiteX22" fmla="*/ 1651000 w 2743200"/>
              <a:gd name="connsiteY22" fmla="*/ 2108200 h 2570480"/>
              <a:gd name="connsiteX23" fmla="*/ 1651000 w 2743200"/>
              <a:gd name="connsiteY23" fmla="*/ 2042160 h 2570480"/>
              <a:gd name="connsiteX24" fmla="*/ 1615440 w 2743200"/>
              <a:gd name="connsiteY24" fmla="*/ 2042160 h 2570480"/>
              <a:gd name="connsiteX25" fmla="*/ 1600200 w 2743200"/>
              <a:gd name="connsiteY25" fmla="*/ 2001520 h 2570480"/>
              <a:gd name="connsiteX26" fmla="*/ 1564640 w 2743200"/>
              <a:gd name="connsiteY26" fmla="*/ 1996440 h 2570480"/>
              <a:gd name="connsiteX27" fmla="*/ 1564640 w 2743200"/>
              <a:gd name="connsiteY27" fmla="*/ 1960880 h 2570480"/>
              <a:gd name="connsiteX28" fmla="*/ 1518920 w 2743200"/>
              <a:gd name="connsiteY28" fmla="*/ 1971040 h 2570480"/>
              <a:gd name="connsiteX29" fmla="*/ 1518920 w 2743200"/>
              <a:gd name="connsiteY29" fmla="*/ 1925320 h 2570480"/>
              <a:gd name="connsiteX30" fmla="*/ 1468120 w 2743200"/>
              <a:gd name="connsiteY30" fmla="*/ 1930400 h 2570480"/>
              <a:gd name="connsiteX31" fmla="*/ 1478280 w 2743200"/>
              <a:gd name="connsiteY31" fmla="*/ 1854200 h 2570480"/>
              <a:gd name="connsiteX32" fmla="*/ 1427480 w 2743200"/>
              <a:gd name="connsiteY32" fmla="*/ 1767840 h 2570480"/>
              <a:gd name="connsiteX33" fmla="*/ 1386840 w 2743200"/>
              <a:gd name="connsiteY33" fmla="*/ 1762760 h 2570480"/>
              <a:gd name="connsiteX34" fmla="*/ 1361440 w 2743200"/>
              <a:gd name="connsiteY34" fmla="*/ 1757680 h 2570480"/>
              <a:gd name="connsiteX35" fmla="*/ 1310640 w 2743200"/>
              <a:gd name="connsiteY35" fmla="*/ 1747520 h 2570480"/>
              <a:gd name="connsiteX36" fmla="*/ 1320800 w 2743200"/>
              <a:gd name="connsiteY36" fmla="*/ 1706880 h 2570480"/>
              <a:gd name="connsiteX37" fmla="*/ 1254760 w 2743200"/>
              <a:gd name="connsiteY37" fmla="*/ 1620520 h 2570480"/>
              <a:gd name="connsiteX38" fmla="*/ 1158240 w 2743200"/>
              <a:gd name="connsiteY38" fmla="*/ 1610360 h 2570480"/>
              <a:gd name="connsiteX39" fmla="*/ 1163320 w 2743200"/>
              <a:gd name="connsiteY39" fmla="*/ 1569720 h 2570480"/>
              <a:gd name="connsiteX40" fmla="*/ 1117600 w 2743200"/>
              <a:gd name="connsiteY40" fmla="*/ 1574800 h 2570480"/>
              <a:gd name="connsiteX41" fmla="*/ 1107440 w 2743200"/>
              <a:gd name="connsiteY41" fmla="*/ 1513840 h 2570480"/>
              <a:gd name="connsiteX42" fmla="*/ 1061720 w 2743200"/>
              <a:gd name="connsiteY42" fmla="*/ 1442720 h 2570480"/>
              <a:gd name="connsiteX43" fmla="*/ 1061720 w 2743200"/>
              <a:gd name="connsiteY43" fmla="*/ 1391920 h 2570480"/>
              <a:gd name="connsiteX44" fmla="*/ 1010920 w 2743200"/>
              <a:gd name="connsiteY44" fmla="*/ 1366520 h 2570480"/>
              <a:gd name="connsiteX45" fmla="*/ 1016000 w 2743200"/>
              <a:gd name="connsiteY45" fmla="*/ 1341120 h 2570480"/>
              <a:gd name="connsiteX46" fmla="*/ 919480 w 2743200"/>
              <a:gd name="connsiteY46" fmla="*/ 1305560 h 2570480"/>
              <a:gd name="connsiteX47" fmla="*/ 899160 w 2743200"/>
              <a:gd name="connsiteY47" fmla="*/ 1290320 h 2570480"/>
              <a:gd name="connsiteX48" fmla="*/ 914400 w 2743200"/>
              <a:gd name="connsiteY48" fmla="*/ 1132840 h 2570480"/>
              <a:gd name="connsiteX49" fmla="*/ 833120 w 2743200"/>
              <a:gd name="connsiteY49" fmla="*/ 1137920 h 2570480"/>
              <a:gd name="connsiteX50" fmla="*/ 843280 w 2743200"/>
              <a:gd name="connsiteY50" fmla="*/ 1092200 h 2570480"/>
              <a:gd name="connsiteX51" fmla="*/ 812800 w 2743200"/>
              <a:gd name="connsiteY51" fmla="*/ 1082040 h 2570480"/>
              <a:gd name="connsiteX52" fmla="*/ 807720 w 2743200"/>
              <a:gd name="connsiteY52" fmla="*/ 1056640 h 2570480"/>
              <a:gd name="connsiteX53" fmla="*/ 787400 w 2743200"/>
              <a:gd name="connsiteY53" fmla="*/ 1036320 h 2570480"/>
              <a:gd name="connsiteX54" fmla="*/ 767080 w 2743200"/>
              <a:gd name="connsiteY54" fmla="*/ 1010920 h 2570480"/>
              <a:gd name="connsiteX55" fmla="*/ 777240 w 2743200"/>
              <a:gd name="connsiteY55" fmla="*/ 995680 h 2570480"/>
              <a:gd name="connsiteX56" fmla="*/ 756920 w 2743200"/>
              <a:gd name="connsiteY56" fmla="*/ 960120 h 2570480"/>
              <a:gd name="connsiteX57" fmla="*/ 762000 w 2743200"/>
              <a:gd name="connsiteY57" fmla="*/ 934720 h 2570480"/>
              <a:gd name="connsiteX58" fmla="*/ 726440 w 2743200"/>
              <a:gd name="connsiteY58" fmla="*/ 909320 h 2570480"/>
              <a:gd name="connsiteX59" fmla="*/ 731520 w 2743200"/>
              <a:gd name="connsiteY59" fmla="*/ 863600 h 2570480"/>
              <a:gd name="connsiteX60" fmla="*/ 711200 w 2743200"/>
              <a:gd name="connsiteY60" fmla="*/ 833120 h 2570480"/>
              <a:gd name="connsiteX61" fmla="*/ 726440 w 2743200"/>
              <a:gd name="connsiteY61" fmla="*/ 762000 h 2570480"/>
              <a:gd name="connsiteX62" fmla="*/ 660400 w 2743200"/>
              <a:gd name="connsiteY62" fmla="*/ 772160 h 2570480"/>
              <a:gd name="connsiteX63" fmla="*/ 604520 w 2743200"/>
              <a:gd name="connsiteY63" fmla="*/ 736600 h 2570480"/>
              <a:gd name="connsiteX64" fmla="*/ 584200 w 2743200"/>
              <a:gd name="connsiteY64" fmla="*/ 726440 h 2570480"/>
              <a:gd name="connsiteX65" fmla="*/ 574040 w 2743200"/>
              <a:gd name="connsiteY65" fmla="*/ 701040 h 2570480"/>
              <a:gd name="connsiteX66" fmla="*/ 574040 w 2743200"/>
              <a:gd name="connsiteY66" fmla="*/ 670560 h 2570480"/>
              <a:gd name="connsiteX67" fmla="*/ 553720 w 2743200"/>
              <a:gd name="connsiteY67" fmla="*/ 624840 h 2570480"/>
              <a:gd name="connsiteX68" fmla="*/ 563880 w 2743200"/>
              <a:gd name="connsiteY68" fmla="*/ 594360 h 2570480"/>
              <a:gd name="connsiteX69" fmla="*/ 533400 w 2743200"/>
              <a:gd name="connsiteY69" fmla="*/ 563880 h 2570480"/>
              <a:gd name="connsiteX70" fmla="*/ 538480 w 2743200"/>
              <a:gd name="connsiteY70" fmla="*/ 477520 h 2570480"/>
              <a:gd name="connsiteX71" fmla="*/ 457200 w 2743200"/>
              <a:gd name="connsiteY71" fmla="*/ 462280 h 2570480"/>
              <a:gd name="connsiteX72" fmla="*/ 452120 w 2743200"/>
              <a:gd name="connsiteY72" fmla="*/ 391160 h 2570480"/>
              <a:gd name="connsiteX73" fmla="*/ 381000 w 2743200"/>
              <a:gd name="connsiteY73" fmla="*/ 406400 h 2570480"/>
              <a:gd name="connsiteX74" fmla="*/ 375920 w 2743200"/>
              <a:gd name="connsiteY74" fmla="*/ 345440 h 2570480"/>
              <a:gd name="connsiteX75" fmla="*/ 340360 w 2743200"/>
              <a:gd name="connsiteY75" fmla="*/ 325120 h 2570480"/>
              <a:gd name="connsiteX76" fmla="*/ 345440 w 2743200"/>
              <a:gd name="connsiteY76" fmla="*/ 284480 h 2570480"/>
              <a:gd name="connsiteX77" fmla="*/ 304800 w 2743200"/>
              <a:gd name="connsiteY77" fmla="*/ 284480 h 2570480"/>
              <a:gd name="connsiteX78" fmla="*/ 304800 w 2743200"/>
              <a:gd name="connsiteY78" fmla="*/ 233680 h 2570480"/>
              <a:gd name="connsiteX79" fmla="*/ 274320 w 2743200"/>
              <a:gd name="connsiteY79" fmla="*/ 198120 h 2570480"/>
              <a:gd name="connsiteX80" fmla="*/ 218440 w 2743200"/>
              <a:gd name="connsiteY80" fmla="*/ 193040 h 2570480"/>
              <a:gd name="connsiteX81" fmla="*/ 218440 w 2743200"/>
              <a:gd name="connsiteY81" fmla="*/ 147320 h 2570480"/>
              <a:gd name="connsiteX82" fmla="*/ 193040 w 2743200"/>
              <a:gd name="connsiteY82" fmla="*/ 101600 h 2570480"/>
              <a:gd name="connsiteX83" fmla="*/ 121920 w 2743200"/>
              <a:gd name="connsiteY83" fmla="*/ 101600 h 2570480"/>
              <a:gd name="connsiteX84" fmla="*/ 71120 w 2743200"/>
              <a:gd name="connsiteY84" fmla="*/ 50800 h 2570480"/>
              <a:gd name="connsiteX85" fmla="*/ 0 w 2743200"/>
              <a:gd name="connsiteY85" fmla="*/ 25400 h 2570480"/>
              <a:gd name="connsiteX86" fmla="*/ 15240 w 2743200"/>
              <a:gd name="connsiteY86" fmla="*/ 0 h 2570480"/>
              <a:gd name="connsiteX0" fmla="*/ 2743200 w 2743200"/>
              <a:gd name="connsiteY0" fmla="*/ 2570480 h 2570480"/>
              <a:gd name="connsiteX1" fmla="*/ 2733039 w 2743200"/>
              <a:gd name="connsiteY1" fmla="*/ 2514600 h 2570480"/>
              <a:gd name="connsiteX2" fmla="*/ 2631440 w 2743200"/>
              <a:gd name="connsiteY2" fmla="*/ 2514600 h 2570480"/>
              <a:gd name="connsiteX3" fmla="*/ 2606040 w 2743200"/>
              <a:gd name="connsiteY3" fmla="*/ 2468880 h 2570480"/>
              <a:gd name="connsiteX4" fmla="*/ 2423160 w 2743200"/>
              <a:gd name="connsiteY4" fmla="*/ 2473960 h 2570480"/>
              <a:gd name="connsiteX5" fmla="*/ 2428240 w 2743200"/>
              <a:gd name="connsiteY5" fmla="*/ 2443480 h 2570480"/>
              <a:gd name="connsiteX6" fmla="*/ 2357120 w 2743200"/>
              <a:gd name="connsiteY6" fmla="*/ 2458720 h 2570480"/>
              <a:gd name="connsiteX7" fmla="*/ 2352040 w 2743200"/>
              <a:gd name="connsiteY7" fmla="*/ 2423160 h 2570480"/>
              <a:gd name="connsiteX8" fmla="*/ 2230120 w 2743200"/>
              <a:gd name="connsiteY8" fmla="*/ 2418080 h 2570480"/>
              <a:gd name="connsiteX9" fmla="*/ 2235200 w 2743200"/>
              <a:gd name="connsiteY9" fmla="*/ 2372360 h 2570480"/>
              <a:gd name="connsiteX10" fmla="*/ 2133600 w 2743200"/>
              <a:gd name="connsiteY10" fmla="*/ 2367280 h 2570480"/>
              <a:gd name="connsiteX11" fmla="*/ 2092960 w 2743200"/>
              <a:gd name="connsiteY11" fmla="*/ 2296160 h 2570480"/>
              <a:gd name="connsiteX12" fmla="*/ 2011680 w 2743200"/>
              <a:gd name="connsiteY12" fmla="*/ 2296160 h 2570480"/>
              <a:gd name="connsiteX13" fmla="*/ 2001520 w 2743200"/>
              <a:gd name="connsiteY13" fmla="*/ 2275840 h 2570480"/>
              <a:gd name="connsiteX14" fmla="*/ 1915160 w 2743200"/>
              <a:gd name="connsiteY14" fmla="*/ 2286000 h 2570480"/>
              <a:gd name="connsiteX15" fmla="*/ 1844040 w 2743200"/>
              <a:gd name="connsiteY15" fmla="*/ 2204720 h 2570480"/>
              <a:gd name="connsiteX16" fmla="*/ 1803400 w 2743200"/>
              <a:gd name="connsiteY16" fmla="*/ 2214880 h 2570480"/>
              <a:gd name="connsiteX17" fmla="*/ 1813560 w 2743200"/>
              <a:gd name="connsiteY17" fmla="*/ 2159000 h 2570480"/>
              <a:gd name="connsiteX18" fmla="*/ 1767840 w 2743200"/>
              <a:gd name="connsiteY18" fmla="*/ 2174240 h 2570480"/>
              <a:gd name="connsiteX19" fmla="*/ 1772920 w 2743200"/>
              <a:gd name="connsiteY19" fmla="*/ 2133600 h 2570480"/>
              <a:gd name="connsiteX20" fmla="*/ 1722120 w 2743200"/>
              <a:gd name="connsiteY20" fmla="*/ 2133600 h 2570480"/>
              <a:gd name="connsiteX21" fmla="*/ 1732280 w 2743200"/>
              <a:gd name="connsiteY21" fmla="*/ 2103120 h 2570480"/>
              <a:gd name="connsiteX22" fmla="*/ 1651000 w 2743200"/>
              <a:gd name="connsiteY22" fmla="*/ 2108200 h 2570480"/>
              <a:gd name="connsiteX23" fmla="*/ 1651000 w 2743200"/>
              <a:gd name="connsiteY23" fmla="*/ 2042160 h 2570480"/>
              <a:gd name="connsiteX24" fmla="*/ 1615440 w 2743200"/>
              <a:gd name="connsiteY24" fmla="*/ 2042160 h 2570480"/>
              <a:gd name="connsiteX25" fmla="*/ 1600200 w 2743200"/>
              <a:gd name="connsiteY25" fmla="*/ 2001520 h 2570480"/>
              <a:gd name="connsiteX26" fmla="*/ 1564640 w 2743200"/>
              <a:gd name="connsiteY26" fmla="*/ 1996440 h 2570480"/>
              <a:gd name="connsiteX27" fmla="*/ 1564640 w 2743200"/>
              <a:gd name="connsiteY27" fmla="*/ 1960880 h 2570480"/>
              <a:gd name="connsiteX28" fmla="*/ 1518920 w 2743200"/>
              <a:gd name="connsiteY28" fmla="*/ 1971040 h 2570480"/>
              <a:gd name="connsiteX29" fmla="*/ 1518920 w 2743200"/>
              <a:gd name="connsiteY29" fmla="*/ 1925320 h 2570480"/>
              <a:gd name="connsiteX30" fmla="*/ 1468120 w 2743200"/>
              <a:gd name="connsiteY30" fmla="*/ 1930400 h 2570480"/>
              <a:gd name="connsiteX31" fmla="*/ 1478280 w 2743200"/>
              <a:gd name="connsiteY31" fmla="*/ 1854200 h 2570480"/>
              <a:gd name="connsiteX32" fmla="*/ 1427480 w 2743200"/>
              <a:gd name="connsiteY32" fmla="*/ 1767840 h 2570480"/>
              <a:gd name="connsiteX33" fmla="*/ 1386840 w 2743200"/>
              <a:gd name="connsiteY33" fmla="*/ 1762760 h 2570480"/>
              <a:gd name="connsiteX34" fmla="*/ 1361440 w 2743200"/>
              <a:gd name="connsiteY34" fmla="*/ 1757680 h 2570480"/>
              <a:gd name="connsiteX35" fmla="*/ 1310640 w 2743200"/>
              <a:gd name="connsiteY35" fmla="*/ 1747520 h 2570480"/>
              <a:gd name="connsiteX36" fmla="*/ 1320800 w 2743200"/>
              <a:gd name="connsiteY36" fmla="*/ 1706880 h 2570480"/>
              <a:gd name="connsiteX37" fmla="*/ 1254760 w 2743200"/>
              <a:gd name="connsiteY37" fmla="*/ 1620520 h 2570480"/>
              <a:gd name="connsiteX38" fmla="*/ 1158240 w 2743200"/>
              <a:gd name="connsiteY38" fmla="*/ 1610360 h 2570480"/>
              <a:gd name="connsiteX39" fmla="*/ 1163320 w 2743200"/>
              <a:gd name="connsiteY39" fmla="*/ 1569720 h 2570480"/>
              <a:gd name="connsiteX40" fmla="*/ 1117600 w 2743200"/>
              <a:gd name="connsiteY40" fmla="*/ 1574800 h 2570480"/>
              <a:gd name="connsiteX41" fmla="*/ 1107440 w 2743200"/>
              <a:gd name="connsiteY41" fmla="*/ 1513840 h 2570480"/>
              <a:gd name="connsiteX42" fmla="*/ 1061720 w 2743200"/>
              <a:gd name="connsiteY42" fmla="*/ 1442720 h 2570480"/>
              <a:gd name="connsiteX43" fmla="*/ 1061720 w 2743200"/>
              <a:gd name="connsiteY43" fmla="*/ 1391920 h 2570480"/>
              <a:gd name="connsiteX44" fmla="*/ 1010920 w 2743200"/>
              <a:gd name="connsiteY44" fmla="*/ 1366520 h 2570480"/>
              <a:gd name="connsiteX45" fmla="*/ 1016000 w 2743200"/>
              <a:gd name="connsiteY45" fmla="*/ 1341120 h 2570480"/>
              <a:gd name="connsiteX46" fmla="*/ 919480 w 2743200"/>
              <a:gd name="connsiteY46" fmla="*/ 1305560 h 2570480"/>
              <a:gd name="connsiteX47" fmla="*/ 899160 w 2743200"/>
              <a:gd name="connsiteY47" fmla="*/ 1290320 h 2570480"/>
              <a:gd name="connsiteX48" fmla="*/ 914400 w 2743200"/>
              <a:gd name="connsiteY48" fmla="*/ 1132840 h 2570480"/>
              <a:gd name="connsiteX49" fmla="*/ 833120 w 2743200"/>
              <a:gd name="connsiteY49" fmla="*/ 1137920 h 2570480"/>
              <a:gd name="connsiteX50" fmla="*/ 843280 w 2743200"/>
              <a:gd name="connsiteY50" fmla="*/ 1092200 h 2570480"/>
              <a:gd name="connsiteX51" fmla="*/ 812800 w 2743200"/>
              <a:gd name="connsiteY51" fmla="*/ 1082040 h 2570480"/>
              <a:gd name="connsiteX52" fmla="*/ 807720 w 2743200"/>
              <a:gd name="connsiteY52" fmla="*/ 1056640 h 2570480"/>
              <a:gd name="connsiteX53" fmla="*/ 787400 w 2743200"/>
              <a:gd name="connsiteY53" fmla="*/ 1036320 h 2570480"/>
              <a:gd name="connsiteX54" fmla="*/ 767080 w 2743200"/>
              <a:gd name="connsiteY54" fmla="*/ 1010920 h 2570480"/>
              <a:gd name="connsiteX55" fmla="*/ 777240 w 2743200"/>
              <a:gd name="connsiteY55" fmla="*/ 995680 h 2570480"/>
              <a:gd name="connsiteX56" fmla="*/ 756920 w 2743200"/>
              <a:gd name="connsiteY56" fmla="*/ 960120 h 2570480"/>
              <a:gd name="connsiteX57" fmla="*/ 762000 w 2743200"/>
              <a:gd name="connsiteY57" fmla="*/ 934720 h 2570480"/>
              <a:gd name="connsiteX58" fmla="*/ 726440 w 2743200"/>
              <a:gd name="connsiteY58" fmla="*/ 909320 h 2570480"/>
              <a:gd name="connsiteX59" fmla="*/ 731520 w 2743200"/>
              <a:gd name="connsiteY59" fmla="*/ 863600 h 2570480"/>
              <a:gd name="connsiteX60" fmla="*/ 711200 w 2743200"/>
              <a:gd name="connsiteY60" fmla="*/ 833120 h 2570480"/>
              <a:gd name="connsiteX61" fmla="*/ 726440 w 2743200"/>
              <a:gd name="connsiteY61" fmla="*/ 762000 h 2570480"/>
              <a:gd name="connsiteX62" fmla="*/ 660400 w 2743200"/>
              <a:gd name="connsiteY62" fmla="*/ 772160 h 2570480"/>
              <a:gd name="connsiteX63" fmla="*/ 604520 w 2743200"/>
              <a:gd name="connsiteY63" fmla="*/ 736600 h 2570480"/>
              <a:gd name="connsiteX64" fmla="*/ 584200 w 2743200"/>
              <a:gd name="connsiteY64" fmla="*/ 726440 h 2570480"/>
              <a:gd name="connsiteX65" fmla="*/ 574040 w 2743200"/>
              <a:gd name="connsiteY65" fmla="*/ 701040 h 2570480"/>
              <a:gd name="connsiteX66" fmla="*/ 574040 w 2743200"/>
              <a:gd name="connsiteY66" fmla="*/ 670560 h 2570480"/>
              <a:gd name="connsiteX67" fmla="*/ 553720 w 2743200"/>
              <a:gd name="connsiteY67" fmla="*/ 624840 h 2570480"/>
              <a:gd name="connsiteX68" fmla="*/ 563880 w 2743200"/>
              <a:gd name="connsiteY68" fmla="*/ 594360 h 2570480"/>
              <a:gd name="connsiteX69" fmla="*/ 533400 w 2743200"/>
              <a:gd name="connsiteY69" fmla="*/ 563880 h 2570480"/>
              <a:gd name="connsiteX70" fmla="*/ 538480 w 2743200"/>
              <a:gd name="connsiteY70" fmla="*/ 477520 h 2570480"/>
              <a:gd name="connsiteX71" fmla="*/ 457200 w 2743200"/>
              <a:gd name="connsiteY71" fmla="*/ 462280 h 2570480"/>
              <a:gd name="connsiteX72" fmla="*/ 452120 w 2743200"/>
              <a:gd name="connsiteY72" fmla="*/ 391160 h 2570480"/>
              <a:gd name="connsiteX73" fmla="*/ 381000 w 2743200"/>
              <a:gd name="connsiteY73" fmla="*/ 406400 h 2570480"/>
              <a:gd name="connsiteX74" fmla="*/ 375920 w 2743200"/>
              <a:gd name="connsiteY74" fmla="*/ 345440 h 2570480"/>
              <a:gd name="connsiteX75" fmla="*/ 340360 w 2743200"/>
              <a:gd name="connsiteY75" fmla="*/ 325120 h 2570480"/>
              <a:gd name="connsiteX76" fmla="*/ 345440 w 2743200"/>
              <a:gd name="connsiteY76" fmla="*/ 284480 h 2570480"/>
              <a:gd name="connsiteX77" fmla="*/ 304800 w 2743200"/>
              <a:gd name="connsiteY77" fmla="*/ 284480 h 2570480"/>
              <a:gd name="connsiteX78" fmla="*/ 304800 w 2743200"/>
              <a:gd name="connsiteY78" fmla="*/ 233680 h 2570480"/>
              <a:gd name="connsiteX79" fmla="*/ 274320 w 2743200"/>
              <a:gd name="connsiteY79" fmla="*/ 198120 h 2570480"/>
              <a:gd name="connsiteX80" fmla="*/ 218440 w 2743200"/>
              <a:gd name="connsiteY80" fmla="*/ 193040 h 2570480"/>
              <a:gd name="connsiteX81" fmla="*/ 218440 w 2743200"/>
              <a:gd name="connsiteY81" fmla="*/ 147320 h 2570480"/>
              <a:gd name="connsiteX82" fmla="*/ 193040 w 2743200"/>
              <a:gd name="connsiteY82" fmla="*/ 101600 h 2570480"/>
              <a:gd name="connsiteX83" fmla="*/ 121920 w 2743200"/>
              <a:gd name="connsiteY83" fmla="*/ 101600 h 2570480"/>
              <a:gd name="connsiteX84" fmla="*/ 71120 w 2743200"/>
              <a:gd name="connsiteY84" fmla="*/ 50800 h 2570480"/>
              <a:gd name="connsiteX85" fmla="*/ 0 w 2743200"/>
              <a:gd name="connsiteY85" fmla="*/ 25400 h 2570480"/>
              <a:gd name="connsiteX86" fmla="*/ 15240 w 2743200"/>
              <a:gd name="connsiteY86" fmla="*/ 0 h 2570480"/>
              <a:gd name="connsiteX0" fmla="*/ 2788920 w 2788920"/>
              <a:gd name="connsiteY0" fmla="*/ 2494280 h 2517696"/>
              <a:gd name="connsiteX1" fmla="*/ 2733039 w 2788920"/>
              <a:gd name="connsiteY1" fmla="*/ 2514600 h 2517696"/>
              <a:gd name="connsiteX2" fmla="*/ 2631440 w 2788920"/>
              <a:gd name="connsiteY2" fmla="*/ 2514600 h 2517696"/>
              <a:gd name="connsiteX3" fmla="*/ 2606040 w 2788920"/>
              <a:gd name="connsiteY3" fmla="*/ 2468880 h 2517696"/>
              <a:gd name="connsiteX4" fmla="*/ 2423160 w 2788920"/>
              <a:gd name="connsiteY4" fmla="*/ 2473960 h 2517696"/>
              <a:gd name="connsiteX5" fmla="*/ 2428240 w 2788920"/>
              <a:gd name="connsiteY5" fmla="*/ 2443480 h 2517696"/>
              <a:gd name="connsiteX6" fmla="*/ 2357120 w 2788920"/>
              <a:gd name="connsiteY6" fmla="*/ 2458720 h 2517696"/>
              <a:gd name="connsiteX7" fmla="*/ 2352040 w 2788920"/>
              <a:gd name="connsiteY7" fmla="*/ 2423160 h 2517696"/>
              <a:gd name="connsiteX8" fmla="*/ 2230120 w 2788920"/>
              <a:gd name="connsiteY8" fmla="*/ 2418080 h 2517696"/>
              <a:gd name="connsiteX9" fmla="*/ 2235200 w 2788920"/>
              <a:gd name="connsiteY9" fmla="*/ 2372360 h 2517696"/>
              <a:gd name="connsiteX10" fmla="*/ 2133600 w 2788920"/>
              <a:gd name="connsiteY10" fmla="*/ 2367280 h 2517696"/>
              <a:gd name="connsiteX11" fmla="*/ 2092960 w 2788920"/>
              <a:gd name="connsiteY11" fmla="*/ 2296160 h 2517696"/>
              <a:gd name="connsiteX12" fmla="*/ 2011680 w 2788920"/>
              <a:gd name="connsiteY12" fmla="*/ 2296160 h 2517696"/>
              <a:gd name="connsiteX13" fmla="*/ 2001520 w 2788920"/>
              <a:gd name="connsiteY13" fmla="*/ 2275840 h 2517696"/>
              <a:gd name="connsiteX14" fmla="*/ 1915160 w 2788920"/>
              <a:gd name="connsiteY14" fmla="*/ 2286000 h 2517696"/>
              <a:gd name="connsiteX15" fmla="*/ 1844040 w 2788920"/>
              <a:gd name="connsiteY15" fmla="*/ 2204720 h 2517696"/>
              <a:gd name="connsiteX16" fmla="*/ 1803400 w 2788920"/>
              <a:gd name="connsiteY16" fmla="*/ 2214880 h 2517696"/>
              <a:gd name="connsiteX17" fmla="*/ 1813560 w 2788920"/>
              <a:gd name="connsiteY17" fmla="*/ 2159000 h 2517696"/>
              <a:gd name="connsiteX18" fmla="*/ 1767840 w 2788920"/>
              <a:gd name="connsiteY18" fmla="*/ 2174240 h 2517696"/>
              <a:gd name="connsiteX19" fmla="*/ 1772920 w 2788920"/>
              <a:gd name="connsiteY19" fmla="*/ 2133600 h 2517696"/>
              <a:gd name="connsiteX20" fmla="*/ 1722120 w 2788920"/>
              <a:gd name="connsiteY20" fmla="*/ 2133600 h 2517696"/>
              <a:gd name="connsiteX21" fmla="*/ 1732280 w 2788920"/>
              <a:gd name="connsiteY21" fmla="*/ 2103120 h 2517696"/>
              <a:gd name="connsiteX22" fmla="*/ 1651000 w 2788920"/>
              <a:gd name="connsiteY22" fmla="*/ 2108200 h 2517696"/>
              <a:gd name="connsiteX23" fmla="*/ 1651000 w 2788920"/>
              <a:gd name="connsiteY23" fmla="*/ 2042160 h 2517696"/>
              <a:gd name="connsiteX24" fmla="*/ 1615440 w 2788920"/>
              <a:gd name="connsiteY24" fmla="*/ 2042160 h 2517696"/>
              <a:gd name="connsiteX25" fmla="*/ 1600200 w 2788920"/>
              <a:gd name="connsiteY25" fmla="*/ 2001520 h 2517696"/>
              <a:gd name="connsiteX26" fmla="*/ 1564640 w 2788920"/>
              <a:gd name="connsiteY26" fmla="*/ 1996440 h 2517696"/>
              <a:gd name="connsiteX27" fmla="*/ 1564640 w 2788920"/>
              <a:gd name="connsiteY27" fmla="*/ 1960880 h 2517696"/>
              <a:gd name="connsiteX28" fmla="*/ 1518920 w 2788920"/>
              <a:gd name="connsiteY28" fmla="*/ 1971040 h 2517696"/>
              <a:gd name="connsiteX29" fmla="*/ 1518920 w 2788920"/>
              <a:gd name="connsiteY29" fmla="*/ 1925320 h 2517696"/>
              <a:gd name="connsiteX30" fmla="*/ 1468120 w 2788920"/>
              <a:gd name="connsiteY30" fmla="*/ 1930400 h 2517696"/>
              <a:gd name="connsiteX31" fmla="*/ 1478280 w 2788920"/>
              <a:gd name="connsiteY31" fmla="*/ 1854200 h 2517696"/>
              <a:gd name="connsiteX32" fmla="*/ 1427480 w 2788920"/>
              <a:gd name="connsiteY32" fmla="*/ 1767840 h 2517696"/>
              <a:gd name="connsiteX33" fmla="*/ 1386840 w 2788920"/>
              <a:gd name="connsiteY33" fmla="*/ 1762760 h 2517696"/>
              <a:gd name="connsiteX34" fmla="*/ 1361440 w 2788920"/>
              <a:gd name="connsiteY34" fmla="*/ 1757680 h 2517696"/>
              <a:gd name="connsiteX35" fmla="*/ 1310640 w 2788920"/>
              <a:gd name="connsiteY35" fmla="*/ 1747520 h 2517696"/>
              <a:gd name="connsiteX36" fmla="*/ 1320800 w 2788920"/>
              <a:gd name="connsiteY36" fmla="*/ 1706880 h 2517696"/>
              <a:gd name="connsiteX37" fmla="*/ 1254760 w 2788920"/>
              <a:gd name="connsiteY37" fmla="*/ 1620520 h 2517696"/>
              <a:gd name="connsiteX38" fmla="*/ 1158240 w 2788920"/>
              <a:gd name="connsiteY38" fmla="*/ 1610360 h 2517696"/>
              <a:gd name="connsiteX39" fmla="*/ 1163320 w 2788920"/>
              <a:gd name="connsiteY39" fmla="*/ 1569720 h 2517696"/>
              <a:gd name="connsiteX40" fmla="*/ 1117600 w 2788920"/>
              <a:gd name="connsiteY40" fmla="*/ 1574800 h 2517696"/>
              <a:gd name="connsiteX41" fmla="*/ 1107440 w 2788920"/>
              <a:gd name="connsiteY41" fmla="*/ 1513840 h 2517696"/>
              <a:gd name="connsiteX42" fmla="*/ 1061720 w 2788920"/>
              <a:gd name="connsiteY42" fmla="*/ 1442720 h 2517696"/>
              <a:gd name="connsiteX43" fmla="*/ 1061720 w 2788920"/>
              <a:gd name="connsiteY43" fmla="*/ 1391920 h 2517696"/>
              <a:gd name="connsiteX44" fmla="*/ 1010920 w 2788920"/>
              <a:gd name="connsiteY44" fmla="*/ 1366520 h 2517696"/>
              <a:gd name="connsiteX45" fmla="*/ 1016000 w 2788920"/>
              <a:gd name="connsiteY45" fmla="*/ 1341120 h 2517696"/>
              <a:gd name="connsiteX46" fmla="*/ 919480 w 2788920"/>
              <a:gd name="connsiteY46" fmla="*/ 1305560 h 2517696"/>
              <a:gd name="connsiteX47" fmla="*/ 899160 w 2788920"/>
              <a:gd name="connsiteY47" fmla="*/ 1290320 h 2517696"/>
              <a:gd name="connsiteX48" fmla="*/ 914400 w 2788920"/>
              <a:gd name="connsiteY48" fmla="*/ 1132840 h 2517696"/>
              <a:gd name="connsiteX49" fmla="*/ 833120 w 2788920"/>
              <a:gd name="connsiteY49" fmla="*/ 1137920 h 2517696"/>
              <a:gd name="connsiteX50" fmla="*/ 843280 w 2788920"/>
              <a:gd name="connsiteY50" fmla="*/ 1092200 h 2517696"/>
              <a:gd name="connsiteX51" fmla="*/ 812800 w 2788920"/>
              <a:gd name="connsiteY51" fmla="*/ 1082040 h 2517696"/>
              <a:gd name="connsiteX52" fmla="*/ 807720 w 2788920"/>
              <a:gd name="connsiteY52" fmla="*/ 1056640 h 2517696"/>
              <a:gd name="connsiteX53" fmla="*/ 787400 w 2788920"/>
              <a:gd name="connsiteY53" fmla="*/ 1036320 h 2517696"/>
              <a:gd name="connsiteX54" fmla="*/ 767080 w 2788920"/>
              <a:gd name="connsiteY54" fmla="*/ 1010920 h 2517696"/>
              <a:gd name="connsiteX55" fmla="*/ 777240 w 2788920"/>
              <a:gd name="connsiteY55" fmla="*/ 995680 h 2517696"/>
              <a:gd name="connsiteX56" fmla="*/ 756920 w 2788920"/>
              <a:gd name="connsiteY56" fmla="*/ 960120 h 2517696"/>
              <a:gd name="connsiteX57" fmla="*/ 762000 w 2788920"/>
              <a:gd name="connsiteY57" fmla="*/ 934720 h 2517696"/>
              <a:gd name="connsiteX58" fmla="*/ 726440 w 2788920"/>
              <a:gd name="connsiteY58" fmla="*/ 909320 h 2517696"/>
              <a:gd name="connsiteX59" fmla="*/ 731520 w 2788920"/>
              <a:gd name="connsiteY59" fmla="*/ 863600 h 2517696"/>
              <a:gd name="connsiteX60" fmla="*/ 711200 w 2788920"/>
              <a:gd name="connsiteY60" fmla="*/ 833120 h 2517696"/>
              <a:gd name="connsiteX61" fmla="*/ 726440 w 2788920"/>
              <a:gd name="connsiteY61" fmla="*/ 762000 h 2517696"/>
              <a:gd name="connsiteX62" fmla="*/ 660400 w 2788920"/>
              <a:gd name="connsiteY62" fmla="*/ 772160 h 2517696"/>
              <a:gd name="connsiteX63" fmla="*/ 604520 w 2788920"/>
              <a:gd name="connsiteY63" fmla="*/ 736600 h 2517696"/>
              <a:gd name="connsiteX64" fmla="*/ 584200 w 2788920"/>
              <a:gd name="connsiteY64" fmla="*/ 726440 h 2517696"/>
              <a:gd name="connsiteX65" fmla="*/ 574040 w 2788920"/>
              <a:gd name="connsiteY65" fmla="*/ 701040 h 2517696"/>
              <a:gd name="connsiteX66" fmla="*/ 574040 w 2788920"/>
              <a:gd name="connsiteY66" fmla="*/ 670560 h 2517696"/>
              <a:gd name="connsiteX67" fmla="*/ 553720 w 2788920"/>
              <a:gd name="connsiteY67" fmla="*/ 624840 h 2517696"/>
              <a:gd name="connsiteX68" fmla="*/ 563880 w 2788920"/>
              <a:gd name="connsiteY68" fmla="*/ 594360 h 2517696"/>
              <a:gd name="connsiteX69" fmla="*/ 533400 w 2788920"/>
              <a:gd name="connsiteY69" fmla="*/ 563880 h 2517696"/>
              <a:gd name="connsiteX70" fmla="*/ 538480 w 2788920"/>
              <a:gd name="connsiteY70" fmla="*/ 477520 h 2517696"/>
              <a:gd name="connsiteX71" fmla="*/ 457200 w 2788920"/>
              <a:gd name="connsiteY71" fmla="*/ 462280 h 2517696"/>
              <a:gd name="connsiteX72" fmla="*/ 452120 w 2788920"/>
              <a:gd name="connsiteY72" fmla="*/ 391160 h 2517696"/>
              <a:gd name="connsiteX73" fmla="*/ 381000 w 2788920"/>
              <a:gd name="connsiteY73" fmla="*/ 406400 h 2517696"/>
              <a:gd name="connsiteX74" fmla="*/ 375920 w 2788920"/>
              <a:gd name="connsiteY74" fmla="*/ 345440 h 2517696"/>
              <a:gd name="connsiteX75" fmla="*/ 340360 w 2788920"/>
              <a:gd name="connsiteY75" fmla="*/ 325120 h 2517696"/>
              <a:gd name="connsiteX76" fmla="*/ 345440 w 2788920"/>
              <a:gd name="connsiteY76" fmla="*/ 284480 h 2517696"/>
              <a:gd name="connsiteX77" fmla="*/ 304800 w 2788920"/>
              <a:gd name="connsiteY77" fmla="*/ 284480 h 2517696"/>
              <a:gd name="connsiteX78" fmla="*/ 304800 w 2788920"/>
              <a:gd name="connsiteY78" fmla="*/ 233680 h 2517696"/>
              <a:gd name="connsiteX79" fmla="*/ 274320 w 2788920"/>
              <a:gd name="connsiteY79" fmla="*/ 198120 h 2517696"/>
              <a:gd name="connsiteX80" fmla="*/ 218440 w 2788920"/>
              <a:gd name="connsiteY80" fmla="*/ 193040 h 2517696"/>
              <a:gd name="connsiteX81" fmla="*/ 218440 w 2788920"/>
              <a:gd name="connsiteY81" fmla="*/ 147320 h 2517696"/>
              <a:gd name="connsiteX82" fmla="*/ 193040 w 2788920"/>
              <a:gd name="connsiteY82" fmla="*/ 101600 h 2517696"/>
              <a:gd name="connsiteX83" fmla="*/ 121920 w 2788920"/>
              <a:gd name="connsiteY83" fmla="*/ 101600 h 2517696"/>
              <a:gd name="connsiteX84" fmla="*/ 71120 w 2788920"/>
              <a:gd name="connsiteY84" fmla="*/ 50800 h 2517696"/>
              <a:gd name="connsiteX85" fmla="*/ 0 w 2788920"/>
              <a:gd name="connsiteY85" fmla="*/ 25400 h 2517696"/>
              <a:gd name="connsiteX86" fmla="*/ 15240 w 2788920"/>
              <a:gd name="connsiteY86" fmla="*/ 0 h 2517696"/>
              <a:gd name="connsiteX0" fmla="*/ 2743200 w 2743200"/>
              <a:gd name="connsiteY0" fmla="*/ 2540000 h 2540000"/>
              <a:gd name="connsiteX1" fmla="*/ 2733039 w 2743200"/>
              <a:gd name="connsiteY1" fmla="*/ 2514600 h 2540000"/>
              <a:gd name="connsiteX2" fmla="*/ 2631440 w 2743200"/>
              <a:gd name="connsiteY2" fmla="*/ 2514600 h 2540000"/>
              <a:gd name="connsiteX3" fmla="*/ 2606040 w 2743200"/>
              <a:gd name="connsiteY3" fmla="*/ 2468880 h 2540000"/>
              <a:gd name="connsiteX4" fmla="*/ 2423160 w 2743200"/>
              <a:gd name="connsiteY4" fmla="*/ 2473960 h 2540000"/>
              <a:gd name="connsiteX5" fmla="*/ 2428240 w 2743200"/>
              <a:gd name="connsiteY5" fmla="*/ 2443480 h 2540000"/>
              <a:gd name="connsiteX6" fmla="*/ 2357120 w 2743200"/>
              <a:gd name="connsiteY6" fmla="*/ 2458720 h 2540000"/>
              <a:gd name="connsiteX7" fmla="*/ 2352040 w 2743200"/>
              <a:gd name="connsiteY7" fmla="*/ 2423160 h 2540000"/>
              <a:gd name="connsiteX8" fmla="*/ 2230120 w 2743200"/>
              <a:gd name="connsiteY8" fmla="*/ 2418080 h 2540000"/>
              <a:gd name="connsiteX9" fmla="*/ 2235200 w 2743200"/>
              <a:gd name="connsiteY9" fmla="*/ 2372360 h 2540000"/>
              <a:gd name="connsiteX10" fmla="*/ 2133600 w 2743200"/>
              <a:gd name="connsiteY10" fmla="*/ 2367280 h 2540000"/>
              <a:gd name="connsiteX11" fmla="*/ 2092960 w 2743200"/>
              <a:gd name="connsiteY11" fmla="*/ 2296160 h 2540000"/>
              <a:gd name="connsiteX12" fmla="*/ 2011680 w 2743200"/>
              <a:gd name="connsiteY12" fmla="*/ 2296160 h 2540000"/>
              <a:gd name="connsiteX13" fmla="*/ 2001520 w 2743200"/>
              <a:gd name="connsiteY13" fmla="*/ 2275840 h 2540000"/>
              <a:gd name="connsiteX14" fmla="*/ 1915160 w 2743200"/>
              <a:gd name="connsiteY14" fmla="*/ 2286000 h 2540000"/>
              <a:gd name="connsiteX15" fmla="*/ 1844040 w 2743200"/>
              <a:gd name="connsiteY15" fmla="*/ 2204720 h 2540000"/>
              <a:gd name="connsiteX16" fmla="*/ 1803400 w 2743200"/>
              <a:gd name="connsiteY16" fmla="*/ 2214880 h 2540000"/>
              <a:gd name="connsiteX17" fmla="*/ 1813560 w 2743200"/>
              <a:gd name="connsiteY17" fmla="*/ 2159000 h 2540000"/>
              <a:gd name="connsiteX18" fmla="*/ 1767840 w 2743200"/>
              <a:gd name="connsiteY18" fmla="*/ 2174240 h 2540000"/>
              <a:gd name="connsiteX19" fmla="*/ 1772920 w 2743200"/>
              <a:gd name="connsiteY19" fmla="*/ 2133600 h 2540000"/>
              <a:gd name="connsiteX20" fmla="*/ 1722120 w 2743200"/>
              <a:gd name="connsiteY20" fmla="*/ 2133600 h 2540000"/>
              <a:gd name="connsiteX21" fmla="*/ 1732280 w 2743200"/>
              <a:gd name="connsiteY21" fmla="*/ 2103120 h 2540000"/>
              <a:gd name="connsiteX22" fmla="*/ 1651000 w 2743200"/>
              <a:gd name="connsiteY22" fmla="*/ 2108200 h 2540000"/>
              <a:gd name="connsiteX23" fmla="*/ 1651000 w 2743200"/>
              <a:gd name="connsiteY23" fmla="*/ 2042160 h 2540000"/>
              <a:gd name="connsiteX24" fmla="*/ 1615440 w 2743200"/>
              <a:gd name="connsiteY24" fmla="*/ 2042160 h 2540000"/>
              <a:gd name="connsiteX25" fmla="*/ 1600200 w 2743200"/>
              <a:gd name="connsiteY25" fmla="*/ 2001520 h 2540000"/>
              <a:gd name="connsiteX26" fmla="*/ 1564640 w 2743200"/>
              <a:gd name="connsiteY26" fmla="*/ 1996440 h 2540000"/>
              <a:gd name="connsiteX27" fmla="*/ 1564640 w 2743200"/>
              <a:gd name="connsiteY27" fmla="*/ 1960880 h 2540000"/>
              <a:gd name="connsiteX28" fmla="*/ 1518920 w 2743200"/>
              <a:gd name="connsiteY28" fmla="*/ 1971040 h 2540000"/>
              <a:gd name="connsiteX29" fmla="*/ 1518920 w 2743200"/>
              <a:gd name="connsiteY29" fmla="*/ 1925320 h 2540000"/>
              <a:gd name="connsiteX30" fmla="*/ 1468120 w 2743200"/>
              <a:gd name="connsiteY30" fmla="*/ 1930400 h 2540000"/>
              <a:gd name="connsiteX31" fmla="*/ 1478280 w 2743200"/>
              <a:gd name="connsiteY31" fmla="*/ 1854200 h 2540000"/>
              <a:gd name="connsiteX32" fmla="*/ 1427480 w 2743200"/>
              <a:gd name="connsiteY32" fmla="*/ 1767840 h 2540000"/>
              <a:gd name="connsiteX33" fmla="*/ 1386840 w 2743200"/>
              <a:gd name="connsiteY33" fmla="*/ 1762760 h 2540000"/>
              <a:gd name="connsiteX34" fmla="*/ 1361440 w 2743200"/>
              <a:gd name="connsiteY34" fmla="*/ 1757680 h 2540000"/>
              <a:gd name="connsiteX35" fmla="*/ 1310640 w 2743200"/>
              <a:gd name="connsiteY35" fmla="*/ 1747520 h 2540000"/>
              <a:gd name="connsiteX36" fmla="*/ 1320800 w 2743200"/>
              <a:gd name="connsiteY36" fmla="*/ 1706880 h 2540000"/>
              <a:gd name="connsiteX37" fmla="*/ 1254760 w 2743200"/>
              <a:gd name="connsiteY37" fmla="*/ 1620520 h 2540000"/>
              <a:gd name="connsiteX38" fmla="*/ 1158240 w 2743200"/>
              <a:gd name="connsiteY38" fmla="*/ 1610360 h 2540000"/>
              <a:gd name="connsiteX39" fmla="*/ 1163320 w 2743200"/>
              <a:gd name="connsiteY39" fmla="*/ 1569720 h 2540000"/>
              <a:gd name="connsiteX40" fmla="*/ 1117600 w 2743200"/>
              <a:gd name="connsiteY40" fmla="*/ 1574800 h 2540000"/>
              <a:gd name="connsiteX41" fmla="*/ 1107440 w 2743200"/>
              <a:gd name="connsiteY41" fmla="*/ 1513840 h 2540000"/>
              <a:gd name="connsiteX42" fmla="*/ 1061720 w 2743200"/>
              <a:gd name="connsiteY42" fmla="*/ 1442720 h 2540000"/>
              <a:gd name="connsiteX43" fmla="*/ 1061720 w 2743200"/>
              <a:gd name="connsiteY43" fmla="*/ 1391920 h 2540000"/>
              <a:gd name="connsiteX44" fmla="*/ 1010920 w 2743200"/>
              <a:gd name="connsiteY44" fmla="*/ 1366520 h 2540000"/>
              <a:gd name="connsiteX45" fmla="*/ 1016000 w 2743200"/>
              <a:gd name="connsiteY45" fmla="*/ 1341120 h 2540000"/>
              <a:gd name="connsiteX46" fmla="*/ 919480 w 2743200"/>
              <a:gd name="connsiteY46" fmla="*/ 1305560 h 2540000"/>
              <a:gd name="connsiteX47" fmla="*/ 899160 w 2743200"/>
              <a:gd name="connsiteY47" fmla="*/ 1290320 h 2540000"/>
              <a:gd name="connsiteX48" fmla="*/ 914400 w 2743200"/>
              <a:gd name="connsiteY48" fmla="*/ 1132840 h 2540000"/>
              <a:gd name="connsiteX49" fmla="*/ 833120 w 2743200"/>
              <a:gd name="connsiteY49" fmla="*/ 1137920 h 2540000"/>
              <a:gd name="connsiteX50" fmla="*/ 843280 w 2743200"/>
              <a:gd name="connsiteY50" fmla="*/ 1092200 h 2540000"/>
              <a:gd name="connsiteX51" fmla="*/ 812800 w 2743200"/>
              <a:gd name="connsiteY51" fmla="*/ 1082040 h 2540000"/>
              <a:gd name="connsiteX52" fmla="*/ 807720 w 2743200"/>
              <a:gd name="connsiteY52" fmla="*/ 1056640 h 2540000"/>
              <a:gd name="connsiteX53" fmla="*/ 787400 w 2743200"/>
              <a:gd name="connsiteY53" fmla="*/ 1036320 h 2540000"/>
              <a:gd name="connsiteX54" fmla="*/ 767080 w 2743200"/>
              <a:gd name="connsiteY54" fmla="*/ 1010920 h 2540000"/>
              <a:gd name="connsiteX55" fmla="*/ 777240 w 2743200"/>
              <a:gd name="connsiteY55" fmla="*/ 995680 h 2540000"/>
              <a:gd name="connsiteX56" fmla="*/ 756920 w 2743200"/>
              <a:gd name="connsiteY56" fmla="*/ 960120 h 2540000"/>
              <a:gd name="connsiteX57" fmla="*/ 762000 w 2743200"/>
              <a:gd name="connsiteY57" fmla="*/ 934720 h 2540000"/>
              <a:gd name="connsiteX58" fmla="*/ 726440 w 2743200"/>
              <a:gd name="connsiteY58" fmla="*/ 909320 h 2540000"/>
              <a:gd name="connsiteX59" fmla="*/ 731520 w 2743200"/>
              <a:gd name="connsiteY59" fmla="*/ 863600 h 2540000"/>
              <a:gd name="connsiteX60" fmla="*/ 711200 w 2743200"/>
              <a:gd name="connsiteY60" fmla="*/ 833120 h 2540000"/>
              <a:gd name="connsiteX61" fmla="*/ 726440 w 2743200"/>
              <a:gd name="connsiteY61" fmla="*/ 762000 h 2540000"/>
              <a:gd name="connsiteX62" fmla="*/ 660400 w 2743200"/>
              <a:gd name="connsiteY62" fmla="*/ 772160 h 2540000"/>
              <a:gd name="connsiteX63" fmla="*/ 604520 w 2743200"/>
              <a:gd name="connsiteY63" fmla="*/ 736600 h 2540000"/>
              <a:gd name="connsiteX64" fmla="*/ 584200 w 2743200"/>
              <a:gd name="connsiteY64" fmla="*/ 726440 h 2540000"/>
              <a:gd name="connsiteX65" fmla="*/ 574040 w 2743200"/>
              <a:gd name="connsiteY65" fmla="*/ 701040 h 2540000"/>
              <a:gd name="connsiteX66" fmla="*/ 574040 w 2743200"/>
              <a:gd name="connsiteY66" fmla="*/ 670560 h 2540000"/>
              <a:gd name="connsiteX67" fmla="*/ 553720 w 2743200"/>
              <a:gd name="connsiteY67" fmla="*/ 624840 h 2540000"/>
              <a:gd name="connsiteX68" fmla="*/ 563880 w 2743200"/>
              <a:gd name="connsiteY68" fmla="*/ 594360 h 2540000"/>
              <a:gd name="connsiteX69" fmla="*/ 533400 w 2743200"/>
              <a:gd name="connsiteY69" fmla="*/ 563880 h 2540000"/>
              <a:gd name="connsiteX70" fmla="*/ 538480 w 2743200"/>
              <a:gd name="connsiteY70" fmla="*/ 477520 h 2540000"/>
              <a:gd name="connsiteX71" fmla="*/ 457200 w 2743200"/>
              <a:gd name="connsiteY71" fmla="*/ 462280 h 2540000"/>
              <a:gd name="connsiteX72" fmla="*/ 452120 w 2743200"/>
              <a:gd name="connsiteY72" fmla="*/ 391160 h 2540000"/>
              <a:gd name="connsiteX73" fmla="*/ 381000 w 2743200"/>
              <a:gd name="connsiteY73" fmla="*/ 406400 h 2540000"/>
              <a:gd name="connsiteX74" fmla="*/ 375920 w 2743200"/>
              <a:gd name="connsiteY74" fmla="*/ 345440 h 2540000"/>
              <a:gd name="connsiteX75" fmla="*/ 340360 w 2743200"/>
              <a:gd name="connsiteY75" fmla="*/ 325120 h 2540000"/>
              <a:gd name="connsiteX76" fmla="*/ 345440 w 2743200"/>
              <a:gd name="connsiteY76" fmla="*/ 284480 h 2540000"/>
              <a:gd name="connsiteX77" fmla="*/ 304800 w 2743200"/>
              <a:gd name="connsiteY77" fmla="*/ 284480 h 2540000"/>
              <a:gd name="connsiteX78" fmla="*/ 304800 w 2743200"/>
              <a:gd name="connsiteY78" fmla="*/ 233680 h 2540000"/>
              <a:gd name="connsiteX79" fmla="*/ 274320 w 2743200"/>
              <a:gd name="connsiteY79" fmla="*/ 198120 h 2540000"/>
              <a:gd name="connsiteX80" fmla="*/ 218440 w 2743200"/>
              <a:gd name="connsiteY80" fmla="*/ 193040 h 2540000"/>
              <a:gd name="connsiteX81" fmla="*/ 218440 w 2743200"/>
              <a:gd name="connsiteY81" fmla="*/ 147320 h 2540000"/>
              <a:gd name="connsiteX82" fmla="*/ 193040 w 2743200"/>
              <a:gd name="connsiteY82" fmla="*/ 101600 h 2540000"/>
              <a:gd name="connsiteX83" fmla="*/ 121920 w 2743200"/>
              <a:gd name="connsiteY83" fmla="*/ 101600 h 2540000"/>
              <a:gd name="connsiteX84" fmla="*/ 71120 w 2743200"/>
              <a:gd name="connsiteY84" fmla="*/ 50800 h 2540000"/>
              <a:gd name="connsiteX85" fmla="*/ 0 w 2743200"/>
              <a:gd name="connsiteY85" fmla="*/ 25400 h 2540000"/>
              <a:gd name="connsiteX86" fmla="*/ 15240 w 2743200"/>
              <a:gd name="connsiteY86" fmla="*/ 0 h 2540000"/>
              <a:gd name="connsiteX0" fmla="*/ 2743200 w 2743200"/>
              <a:gd name="connsiteY0" fmla="*/ 2540000 h 2540000"/>
              <a:gd name="connsiteX1" fmla="*/ 2733039 w 2743200"/>
              <a:gd name="connsiteY1" fmla="*/ 2514600 h 2540000"/>
              <a:gd name="connsiteX2" fmla="*/ 2631440 w 2743200"/>
              <a:gd name="connsiteY2" fmla="*/ 2514600 h 2540000"/>
              <a:gd name="connsiteX3" fmla="*/ 2606040 w 2743200"/>
              <a:gd name="connsiteY3" fmla="*/ 2468880 h 2540000"/>
              <a:gd name="connsiteX4" fmla="*/ 2423160 w 2743200"/>
              <a:gd name="connsiteY4" fmla="*/ 2473960 h 2540000"/>
              <a:gd name="connsiteX5" fmla="*/ 2428240 w 2743200"/>
              <a:gd name="connsiteY5" fmla="*/ 2443480 h 2540000"/>
              <a:gd name="connsiteX6" fmla="*/ 2357120 w 2743200"/>
              <a:gd name="connsiteY6" fmla="*/ 2458720 h 2540000"/>
              <a:gd name="connsiteX7" fmla="*/ 2352040 w 2743200"/>
              <a:gd name="connsiteY7" fmla="*/ 2423160 h 2540000"/>
              <a:gd name="connsiteX8" fmla="*/ 2230120 w 2743200"/>
              <a:gd name="connsiteY8" fmla="*/ 2418080 h 2540000"/>
              <a:gd name="connsiteX9" fmla="*/ 2235200 w 2743200"/>
              <a:gd name="connsiteY9" fmla="*/ 2372360 h 2540000"/>
              <a:gd name="connsiteX10" fmla="*/ 2133600 w 2743200"/>
              <a:gd name="connsiteY10" fmla="*/ 2367280 h 2540000"/>
              <a:gd name="connsiteX11" fmla="*/ 2092960 w 2743200"/>
              <a:gd name="connsiteY11" fmla="*/ 2296160 h 2540000"/>
              <a:gd name="connsiteX12" fmla="*/ 2011680 w 2743200"/>
              <a:gd name="connsiteY12" fmla="*/ 2296160 h 2540000"/>
              <a:gd name="connsiteX13" fmla="*/ 2001520 w 2743200"/>
              <a:gd name="connsiteY13" fmla="*/ 2275840 h 2540000"/>
              <a:gd name="connsiteX14" fmla="*/ 1915160 w 2743200"/>
              <a:gd name="connsiteY14" fmla="*/ 2286000 h 2540000"/>
              <a:gd name="connsiteX15" fmla="*/ 1844040 w 2743200"/>
              <a:gd name="connsiteY15" fmla="*/ 2204720 h 2540000"/>
              <a:gd name="connsiteX16" fmla="*/ 1803400 w 2743200"/>
              <a:gd name="connsiteY16" fmla="*/ 2214880 h 2540000"/>
              <a:gd name="connsiteX17" fmla="*/ 1813560 w 2743200"/>
              <a:gd name="connsiteY17" fmla="*/ 2159000 h 2540000"/>
              <a:gd name="connsiteX18" fmla="*/ 1767840 w 2743200"/>
              <a:gd name="connsiteY18" fmla="*/ 2174240 h 2540000"/>
              <a:gd name="connsiteX19" fmla="*/ 1772920 w 2743200"/>
              <a:gd name="connsiteY19" fmla="*/ 2133600 h 2540000"/>
              <a:gd name="connsiteX20" fmla="*/ 1722120 w 2743200"/>
              <a:gd name="connsiteY20" fmla="*/ 2133600 h 2540000"/>
              <a:gd name="connsiteX21" fmla="*/ 1732280 w 2743200"/>
              <a:gd name="connsiteY21" fmla="*/ 2103120 h 2540000"/>
              <a:gd name="connsiteX22" fmla="*/ 1651000 w 2743200"/>
              <a:gd name="connsiteY22" fmla="*/ 2108200 h 2540000"/>
              <a:gd name="connsiteX23" fmla="*/ 1651000 w 2743200"/>
              <a:gd name="connsiteY23" fmla="*/ 2042160 h 2540000"/>
              <a:gd name="connsiteX24" fmla="*/ 1615440 w 2743200"/>
              <a:gd name="connsiteY24" fmla="*/ 2042160 h 2540000"/>
              <a:gd name="connsiteX25" fmla="*/ 1600200 w 2743200"/>
              <a:gd name="connsiteY25" fmla="*/ 2001520 h 2540000"/>
              <a:gd name="connsiteX26" fmla="*/ 1564640 w 2743200"/>
              <a:gd name="connsiteY26" fmla="*/ 1996440 h 2540000"/>
              <a:gd name="connsiteX27" fmla="*/ 1564640 w 2743200"/>
              <a:gd name="connsiteY27" fmla="*/ 1960880 h 2540000"/>
              <a:gd name="connsiteX28" fmla="*/ 1518920 w 2743200"/>
              <a:gd name="connsiteY28" fmla="*/ 1971040 h 2540000"/>
              <a:gd name="connsiteX29" fmla="*/ 1518920 w 2743200"/>
              <a:gd name="connsiteY29" fmla="*/ 1925320 h 2540000"/>
              <a:gd name="connsiteX30" fmla="*/ 1468120 w 2743200"/>
              <a:gd name="connsiteY30" fmla="*/ 1930400 h 2540000"/>
              <a:gd name="connsiteX31" fmla="*/ 1478280 w 2743200"/>
              <a:gd name="connsiteY31" fmla="*/ 1854200 h 2540000"/>
              <a:gd name="connsiteX32" fmla="*/ 1427480 w 2743200"/>
              <a:gd name="connsiteY32" fmla="*/ 1767840 h 2540000"/>
              <a:gd name="connsiteX33" fmla="*/ 1386840 w 2743200"/>
              <a:gd name="connsiteY33" fmla="*/ 1762760 h 2540000"/>
              <a:gd name="connsiteX34" fmla="*/ 1361440 w 2743200"/>
              <a:gd name="connsiteY34" fmla="*/ 1757680 h 2540000"/>
              <a:gd name="connsiteX35" fmla="*/ 1310640 w 2743200"/>
              <a:gd name="connsiteY35" fmla="*/ 1747520 h 2540000"/>
              <a:gd name="connsiteX36" fmla="*/ 1320800 w 2743200"/>
              <a:gd name="connsiteY36" fmla="*/ 1706880 h 2540000"/>
              <a:gd name="connsiteX37" fmla="*/ 1254760 w 2743200"/>
              <a:gd name="connsiteY37" fmla="*/ 1620520 h 2540000"/>
              <a:gd name="connsiteX38" fmla="*/ 1158240 w 2743200"/>
              <a:gd name="connsiteY38" fmla="*/ 1610360 h 2540000"/>
              <a:gd name="connsiteX39" fmla="*/ 1163320 w 2743200"/>
              <a:gd name="connsiteY39" fmla="*/ 1569720 h 2540000"/>
              <a:gd name="connsiteX40" fmla="*/ 1117600 w 2743200"/>
              <a:gd name="connsiteY40" fmla="*/ 1574800 h 2540000"/>
              <a:gd name="connsiteX41" fmla="*/ 1107440 w 2743200"/>
              <a:gd name="connsiteY41" fmla="*/ 1513840 h 2540000"/>
              <a:gd name="connsiteX42" fmla="*/ 1061720 w 2743200"/>
              <a:gd name="connsiteY42" fmla="*/ 1442720 h 2540000"/>
              <a:gd name="connsiteX43" fmla="*/ 1061720 w 2743200"/>
              <a:gd name="connsiteY43" fmla="*/ 1391920 h 2540000"/>
              <a:gd name="connsiteX44" fmla="*/ 1010920 w 2743200"/>
              <a:gd name="connsiteY44" fmla="*/ 1366520 h 2540000"/>
              <a:gd name="connsiteX45" fmla="*/ 1016000 w 2743200"/>
              <a:gd name="connsiteY45" fmla="*/ 1341120 h 2540000"/>
              <a:gd name="connsiteX46" fmla="*/ 919480 w 2743200"/>
              <a:gd name="connsiteY46" fmla="*/ 1305560 h 2540000"/>
              <a:gd name="connsiteX47" fmla="*/ 899160 w 2743200"/>
              <a:gd name="connsiteY47" fmla="*/ 1290320 h 2540000"/>
              <a:gd name="connsiteX48" fmla="*/ 914400 w 2743200"/>
              <a:gd name="connsiteY48" fmla="*/ 1132840 h 2540000"/>
              <a:gd name="connsiteX49" fmla="*/ 833120 w 2743200"/>
              <a:gd name="connsiteY49" fmla="*/ 1137920 h 2540000"/>
              <a:gd name="connsiteX50" fmla="*/ 843280 w 2743200"/>
              <a:gd name="connsiteY50" fmla="*/ 1092200 h 2540000"/>
              <a:gd name="connsiteX51" fmla="*/ 812800 w 2743200"/>
              <a:gd name="connsiteY51" fmla="*/ 1082040 h 2540000"/>
              <a:gd name="connsiteX52" fmla="*/ 807720 w 2743200"/>
              <a:gd name="connsiteY52" fmla="*/ 1056640 h 2540000"/>
              <a:gd name="connsiteX53" fmla="*/ 787400 w 2743200"/>
              <a:gd name="connsiteY53" fmla="*/ 1036320 h 2540000"/>
              <a:gd name="connsiteX54" fmla="*/ 767080 w 2743200"/>
              <a:gd name="connsiteY54" fmla="*/ 1010920 h 2540000"/>
              <a:gd name="connsiteX55" fmla="*/ 777240 w 2743200"/>
              <a:gd name="connsiteY55" fmla="*/ 995680 h 2540000"/>
              <a:gd name="connsiteX56" fmla="*/ 756920 w 2743200"/>
              <a:gd name="connsiteY56" fmla="*/ 960120 h 2540000"/>
              <a:gd name="connsiteX57" fmla="*/ 762000 w 2743200"/>
              <a:gd name="connsiteY57" fmla="*/ 934720 h 2540000"/>
              <a:gd name="connsiteX58" fmla="*/ 726440 w 2743200"/>
              <a:gd name="connsiteY58" fmla="*/ 909320 h 2540000"/>
              <a:gd name="connsiteX59" fmla="*/ 731520 w 2743200"/>
              <a:gd name="connsiteY59" fmla="*/ 863600 h 2540000"/>
              <a:gd name="connsiteX60" fmla="*/ 711200 w 2743200"/>
              <a:gd name="connsiteY60" fmla="*/ 833120 h 2540000"/>
              <a:gd name="connsiteX61" fmla="*/ 726440 w 2743200"/>
              <a:gd name="connsiteY61" fmla="*/ 762000 h 2540000"/>
              <a:gd name="connsiteX62" fmla="*/ 660400 w 2743200"/>
              <a:gd name="connsiteY62" fmla="*/ 772160 h 2540000"/>
              <a:gd name="connsiteX63" fmla="*/ 604520 w 2743200"/>
              <a:gd name="connsiteY63" fmla="*/ 736600 h 2540000"/>
              <a:gd name="connsiteX64" fmla="*/ 584200 w 2743200"/>
              <a:gd name="connsiteY64" fmla="*/ 726440 h 2540000"/>
              <a:gd name="connsiteX65" fmla="*/ 574040 w 2743200"/>
              <a:gd name="connsiteY65" fmla="*/ 701040 h 2540000"/>
              <a:gd name="connsiteX66" fmla="*/ 574040 w 2743200"/>
              <a:gd name="connsiteY66" fmla="*/ 670560 h 2540000"/>
              <a:gd name="connsiteX67" fmla="*/ 553720 w 2743200"/>
              <a:gd name="connsiteY67" fmla="*/ 624840 h 2540000"/>
              <a:gd name="connsiteX68" fmla="*/ 563880 w 2743200"/>
              <a:gd name="connsiteY68" fmla="*/ 594360 h 2540000"/>
              <a:gd name="connsiteX69" fmla="*/ 533400 w 2743200"/>
              <a:gd name="connsiteY69" fmla="*/ 563880 h 2540000"/>
              <a:gd name="connsiteX70" fmla="*/ 538480 w 2743200"/>
              <a:gd name="connsiteY70" fmla="*/ 477520 h 2540000"/>
              <a:gd name="connsiteX71" fmla="*/ 457200 w 2743200"/>
              <a:gd name="connsiteY71" fmla="*/ 462280 h 2540000"/>
              <a:gd name="connsiteX72" fmla="*/ 452120 w 2743200"/>
              <a:gd name="connsiteY72" fmla="*/ 391160 h 2540000"/>
              <a:gd name="connsiteX73" fmla="*/ 381000 w 2743200"/>
              <a:gd name="connsiteY73" fmla="*/ 406400 h 2540000"/>
              <a:gd name="connsiteX74" fmla="*/ 375920 w 2743200"/>
              <a:gd name="connsiteY74" fmla="*/ 345440 h 2540000"/>
              <a:gd name="connsiteX75" fmla="*/ 340360 w 2743200"/>
              <a:gd name="connsiteY75" fmla="*/ 325120 h 2540000"/>
              <a:gd name="connsiteX76" fmla="*/ 345440 w 2743200"/>
              <a:gd name="connsiteY76" fmla="*/ 284480 h 2540000"/>
              <a:gd name="connsiteX77" fmla="*/ 304800 w 2743200"/>
              <a:gd name="connsiteY77" fmla="*/ 284480 h 2540000"/>
              <a:gd name="connsiteX78" fmla="*/ 304800 w 2743200"/>
              <a:gd name="connsiteY78" fmla="*/ 233680 h 2540000"/>
              <a:gd name="connsiteX79" fmla="*/ 274320 w 2743200"/>
              <a:gd name="connsiteY79" fmla="*/ 198120 h 2540000"/>
              <a:gd name="connsiteX80" fmla="*/ 218440 w 2743200"/>
              <a:gd name="connsiteY80" fmla="*/ 193040 h 2540000"/>
              <a:gd name="connsiteX81" fmla="*/ 218440 w 2743200"/>
              <a:gd name="connsiteY81" fmla="*/ 147320 h 2540000"/>
              <a:gd name="connsiteX82" fmla="*/ 193040 w 2743200"/>
              <a:gd name="connsiteY82" fmla="*/ 101600 h 2540000"/>
              <a:gd name="connsiteX83" fmla="*/ 121920 w 2743200"/>
              <a:gd name="connsiteY83" fmla="*/ 101600 h 2540000"/>
              <a:gd name="connsiteX84" fmla="*/ 71120 w 2743200"/>
              <a:gd name="connsiteY84" fmla="*/ 50800 h 2540000"/>
              <a:gd name="connsiteX85" fmla="*/ 0 w 2743200"/>
              <a:gd name="connsiteY85" fmla="*/ 25400 h 2540000"/>
              <a:gd name="connsiteX86" fmla="*/ 15240 w 2743200"/>
              <a:gd name="connsiteY86" fmla="*/ 0 h 2540000"/>
              <a:gd name="connsiteX0" fmla="*/ 2743200 w 2753816"/>
              <a:gd name="connsiteY0" fmla="*/ 2540000 h 2540000"/>
              <a:gd name="connsiteX1" fmla="*/ 2746893 w 2753816"/>
              <a:gd name="connsiteY1" fmla="*/ 2511829 h 2540000"/>
              <a:gd name="connsiteX2" fmla="*/ 2631440 w 2753816"/>
              <a:gd name="connsiteY2" fmla="*/ 2514600 h 2540000"/>
              <a:gd name="connsiteX3" fmla="*/ 2606040 w 2753816"/>
              <a:gd name="connsiteY3" fmla="*/ 2468880 h 2540000"/>
              <a:gd name="connsiteX4" fmla="*/ 2423160 w 2753816"/>
              <a:gd name="connsiteY4" fmla="*/ 2473960 h 2540000"/>
              <a:gd name="connsiteX5" fmla="*/ 2428240 w 2753816"/>
              <a:gd name="connsiteY5" fmla="*/ 2443480 h 2540000"/>
              <a:gd name="connsiteX6" fmla="*/ 2357120 w 2753816"/>
              <a:gd name="connsiteY6" fmla="*/ 2458720 h 2540000"/>
              <a:gd name="connsiteX7" fmla="*/ 2352040 w 2753816"/>
              <a:gd name="connsiteY7" fmla="*/ 2423160 h 2540000"/>
              <a:gd name="connsiteX8" fmla="*/ 2230120 w 2753816"/>
              <a:gd name="connsiteY8" fmla="*/ 2418080 h 2540000"/>
              <a:gd name="connsiteX9" fmla="*/ 2235200 w 2753816"/>
              <a:gd name="connsiteY9" fmla="*/ 2372360 h 2540000"/>
              <a:gd name="connsiteX10" fmla="*/ 2133600 w 2753816"/>
              <a:gd name="connsiteY10" fmla="*/ 2367280 h 2540000"/>
              <a:gd name="connsiteX11" fmla="*/ 2092960 w 2753816"/>
              <a:gd name="connsiteY11" fmla="*/ 2296160 h 2540000"/>
              <a:gd name="connsiteX12" fmla="*/ 2011680 w 2753816"/>
              <a:gd name="connsiteY12" fmla="*/ 2296160 h 2540000"/>
              <a:gd name="connsiteX13" fmla="*/ 2001520 w 2753816"/>
              <a:gd name="connsiteY13" fmla="*/ 2275840 h 2540000"/>
              <a:gd name="connsiteX14" fmla="*/ 1915160 w 2753816"/>
              <a:gd name="connsiteY14" fmla="*/ 2286000 h 2540000"/>
              <a:gd name="connsiteX15" fmla="*/ 1844040 w 2753816"/>
              <a:gd name="connsiteY15" fmla="*/ 2204720 h 2540000"/>
              <a:gd name="connsiteX16" fmla="*/ 1803400 w 2753816"/>
              <a:gd name="connsiteY16" fmla="*/ 2214880 h 2540000"/>
              <a:gd name="connsiteX17" fmla="*/ 1813560 w 2753816"/>
              <a:gd name="connsiteY17" fmla="*/ 2159000 h 2540000"/>
              <a:gd name="connsiteX18" fmla="*/ 1767840 w 2753816"/>
              <a:gd name="connsiteY18" fmla="*/ 2174240 h 2540000"/>
              <a:gd name="connsiteX19" fmla="*/ 1772920 w 2753816"/>
              <a:gd name="connsiteY19" fmla="*/ 2133600 h 2540000"/>
              <a:gd name="connsiteX20" fmla="*/ 1722120 w 2753816"/>
              <a:gd name="connsiteY20" fmla="*/ 2133600 h 2540000"/>
              <a:gd name="connsiteX21" fmla="*/ 1732280 w 2753816"/>
              <a:gd name="connsiteY21" fmla="*/ 2103120 h 2540000"/>
              <a:gd name="connsiteX22" fmla="*/ 1651000 w 2753816"/>
              <a:gd name="connsiteY22" fmla="*/ 2108200 h 2540000"/>
              <a:gd name="connsiteX23" fmla="*/ 1651000 w 2753816"/>
              <a:gd name="connsiteY23" fmla="*/ 2042160 h 2540000"/>
              <a:gd name="connsiteX24" fmla="*/ 1615440 w 2753816"/>
              <a:gd name="connsiteY24" fmla="*/ 2042160 h 2540000"/>
              <a:gd name="connsiteX25" fmla="*/ 1600200 w 2753816"/>
              <a:gd name="connsiteY25" fmla="*/ 2001520 h 2540000"/>
              <a:gd name="connsiteX26" fmla="*/ 1564640 w 2753816"/>
              <a:gd name="connsiteY26" fmla="*/ 1996440 h 2540000"/>
              <a:gd name="connsiteX27" fmla="*/ 1564640 w 2753816"/>
              <a:gd name="connsiteY27" fmla="*/ 1960880 h 2540000"/>
              <a:gd name="connsiteX28" fmla="*/ 1518920 w 2753816"/>
              <a:gd name="connsiteY28" fmla="*/ 1971040 h 2540000"/>
              <a:gd name="connsiteX29" fmla="*/ 1518920 w 2753816"/>
              <a:gd name="connsiteY29" fmla="*/ 1925320 h 2540000"/>
              <a:gd name="connsiteX30" fmla="*/ 1468120 w 2753816"/>
              <a:gd name="connsiteY30" fmla="*/ 1930400 h 2540000"/>
              <a:gd name="connsiteX31" fmla="*/ 1478280 w 2753816"/>
              <a:gd name="connsiteY31" fmla="*/ 1854200 h 2540000"/>
              <a:gd name="connsiteX32" fmla="*/ 1427480 w 2753816"/>
              <a:gd name="connsiteY32" fmla="*/ 1767840 h 2540000"/>
              <a:gd name="connsiteX33" fmla="*/ 1386840 w 2753816"/>
              <a:gd name="connsiteY33" fmla="*/ 1762760 h 2540000"/>
              <a:gd name="connsiteX34" fmla="*/ 1361440 w 2753816"/>
              <a:gd name="connsiteY34" fmla="*/ 1757680 h 2540000"/>
              <a:gd name="connsiteX35" fmla="*/ 1310640 w 2753816"/>
              <a:gd name="connsiteY35" fmla="*/ 1747520 h 2540000"/>
              <a:gd name="connsiteX36" fmla="*/ 1320800 w 2753816"/>
              <a:gd name="connsiteY36" fmla="*/ 1706880 h 2540000"/>
              <a:gd name="connsiteX37" fmla="*/ 1254760 w 2753816"/>
              <a:gd name="connsiteY37" fmla="*/ 1620520 h 2540000"/>
              <a:gd name="connsiteX38" fmla="*/ 1158240 w 2753816"/>
              <a:gd name="connsiteY38" fmla="*/ 1610360 h 2540000"/>
              <a:gd name="connsiteX39" fmla="*/ 1163320 w 2753816"/>
              <a:gd name="connsiteY39" fmla="*/ 1569720 h 2540000"/>
              <a:gd name="connsiteX40" fmla="*/ 1117600 w 2753816"/>
              <a:gd name="connsiteY40" fmla="*/ 1574800 h 2540000"/>
              <a:gd name="connsiteX41" fmla="*/ 1107440 w 2753816"/>
              <a:gd name="connsiteY41" fmla="*/ 1513840 h 2540000"/>
              <a:gd name="connsiteX42" fmla="*/ 1061720 w 2753816"/>
              <a:gd name="connsiteY42" fmla="*/ 1442720 h 2540000"/>
              <a:gd name="connsiteX43" fmla="*/ 1061720 w 2753816"/>
              <a:gd name="connsiteY43" fmla="*/ 1391920 h 2540000"/>
              <a:gd name="connsiteX44" fmla="*/ 1010920 w 2753816"/>
              <a:gd name="connsiteY44" fmla="*/ 1366520 h 2540000"/>
              <a:gd name="connsiteX45" fmla="*/ 1016000 w 2753816"/>
              <a:gd name="connsiteY45" fmla="*/ 1341120 h 2540000"/>
              <a:gd name="connsiteX46" fmla="*/ 919480 w 2753816"/>
              <a:gd name="connsiteY46" fmla="*/ 1305560 h 2540000"/>
              <a:gd name="connsiteX47" fmla="*/ 899160 w 2753816"/>
              <a:gd name="connsiteY47" fmla="*/ 1290320 h 2540000"/>
              <a:gd name="connsiteX48" fmla="*/ 914400 w 2753816"/>
              <a:gd name="connsiteY48" fmla="*/ 1132840 h 2540000"/>
              <a:gd name="connsiteX49" fmla="*/ 833120 w 2753816"/>
              <a:gd name="connsiteY49" fmla="*/ 1137920 h 2540000"/>
              <a:gd name="connsiteX50" fmla="*/ 843280 w 2753816"/>
              <a:gd name="connsiteY50" fmla="*/ 1092200 h 2540000"/>
              <a:gd name="connsiteX51" fmla="*/ 812800 w 2753816"/>
              <a:gd name="connsiteY51" fmla="*/ 1082040 h 2540000"/>
              <a:gd name="connsiteX52" fmla="*/ 807720 w 2753816"/>
              <a:gd name="connsiteY52" fmla="*/ 1056640 h 2540000"/>
              <a:gd name="connsiteX53" fmla="*/ 787400 w 2753816"/>
              <a:gd name="connsiteY53" fmla="*/ 1036320 h 2540000"/>
              <a:gd name="connsiteX54" fmla="*/ 767080 w 2753816"/>
              <a:gd name="connsiteY54" fmla="*/ 1010920 h 2540000"/>
              <a:gd name="connsiteX55" fmla="*/ 777240 w 2753816"/>
              <a:gd name="connsiteY55" fmla="*/ 995680 h 2540000"/>
              <a:gd name="connsiteX56" fmla="*/ 756920 w 2753816"/>
              <a:gd name="connsiteY56" fmla="*/ 960120 h 2540000"/>
              <a:gd name="connsiteX57" fmla="*/ 762000 w 2753816"/>
              <a:gd name="connsiteY57" fmla="*/ 934720 h 2540000"/>
              <a:gd name="connsiteX58" fmla="*/ 726440 w 2753816"/>
              <a:gd name="connsiteY58" fmla="*/ 909320 h 2540000"/>
              <a:gd name="connsiteX59" fmla="*/ 731520 w 2753816"/>
              <a:gd name="connsiteY59" fmla="*/ 863600 h 2540000"/>
              <a:gd name="connsiteX60" fmla="*/ 711200 w 2753816"/>
              <a:gd name="connsiteY60" fmla="*/ 833120 h 2540000"/>
              <a:gd name="connsiteX61" fmla="*/ 726440 w 2753816"/>
              <a:gd name="connsiteY61" fmla="*/ 762000 h 2540000"/>
              <a:gd name="connsiteX62" fmla="*/ 660400 w 2753816"/>
              <a:gd name="connsiteY62" fmla="*/ 772160 h 2540000"/>
              <a:gd name="connsiteX63" fmla="*/ 604520 w 2753816"/>
              <a:gd name="connsiteY63" fmla="*/ 736600 h 2540000"/>
              <a:gd name="connsiteX64" fmla="*/ 584200 w 2753816"/>
              <a:gd name="connsiteY64" fmla="*/ 726440 h 2540000"/>
              <a:gd name="connsiteX65" fmla="*/ 574040 w 2753816"/>
              <a:gd name="connsiteY65" fmla="*/ 701040 h 2540000"/>
              <a:gd name="connsiteX66" fmla="*/ 574040 w 2753816"/>
              <a:gd name="connsiteY66" fmla="*/ 670560 h 2540000"/>
              <a:gd name="connsiteX67" fmla="*/ 553720 w 2753816"/>
              <a:gd name="connsiteY67" fmla="*/ 624840 h 2540000"/>
              <a:gd name="connsiteX68" fmla="*/ 563880 w 2753816"/>
              <a:gd name="connsiteY68" fmla="*/ 594360 h 2540000"/>
              <a:gd name="connsiteX69" fmla="*/ 533400 w 2753816"/>
              <a:gd name="connsiteY69" fmla="*/ 563880 h 2540000"/>
              <a:gd name="connsiteX70" fmla="*/ 538480 w 2753816"/>
              <a:gd name="connsiteY70" fmla="*/ 477520 h 2540000"/>
              <a:gd name="connsiteX71" fmla="*/ 457200 w 2753816"/>
              <a:gd name="connsiteY71" fmla="*/ 462280 h 2540000"/>
              <a:gd name="connsiteX72" fmla="*/ 452120 w 2753816"/>
              <a:gd name="connsiteY72" fmla="*/ 391160 h 2540000"/>
              <a:gd name="connsiteX73" fmla="*/ 381000 w 2753816"/>
              <a:gd name="connsiteY73" fmla="*/ 406400 h 2540000"/>
              <a:gd name="connsiteX74" fmla="*/ 375920 w 2753816"/>
              <a:gd name="connsiteY74" fmla="*/ 345440 h 2540000"/>
              <a:gd name="connsiteX75" fmla="*/ 340360 w 2753816"/>
              <a:gd name="connsiteY75" fmla="*/ 325120 h 2540000"/>
              <a:gd name="connsiteX76" fmla="*/ 345440 w 2753816"/>
              <a:gd name="connsiteY76" fmla="*/ 284480 h 2540000"/>
              <a:gd name="connsiteX77" fmla="*/ 304800 w 2753816"/>
              <a:gd name="connsiteY77" fmla="*/ 284480 h 2540000"/>
              <a:gd name="connsiteX78" fmla="*/ 304800 w 2753816"/>
              <a:gd name="connsiteY78" fmla="*/ 233680 h 2540000"/>
              <a:gd name="connsiteX79" fmla="*/ 274320 w 2753816"/>
              <a:gd name="connsiteY79" fmla="*/ 198120 h 2540000"/>
              <a:gd name="connsiteX80" fmla="*/ 218440 w 2753816"/>
              <a:gd name="connsiteY80" fmla="*/ 193040 h 2540000"/>
              <a:gd name="connsiteX81" fmla="*/ 218440 w 2753816"/>
              <a:gd name="connsiteY81" fmla="*/ 147320 h 2540000"/>
              <a:gd name="connsiteX82" fmla="*/ 193040 w 2753816"/>
              <a:gd name="connsiteY82" fmla="*/ 101600 h 2540000"/>
              <a:gd name="connsiteX83" fmla="*/ 121920 w 2753816"/>
              <a:gd name="connsiteY83" fmla="*/ 101600 h 2540000"/>
              <a:gd name="connsiteX84" fmla="*/ 71120 w 2753816"/>
              <a:gd name="connsiteY84" fmla="*/ 50800 h 2540000"/>
              <a:gd name="connsiteX85" fmla="*/ 0 w 2753816"/>
              <a:gd name="connsiteY85" fmla="*/ 25400 h 2540000"/>
              <a:gd name="connsiteX86" fmla="*/ 15240 w 2753816"/>
              <a:gd name="connsiteY86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31440 w 2754816"/>
              <a:gd name="connsiteY2" fmla="*/ 2514600 h 2540000"/>
              <a:gd name="connsiteX3" fmla="*/ 2606040 w 2754816"/>
              <a:gd name="connsiteY3" fmla="*/ 2468880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57120 w 2754816"/>
              <a:gd name="connsiteY6" fmla="*/ 2458720 h 2540000"/>
              <a:gd name="connsiteX7" fmla="*/ 2352040 w 2754816"/>
              <a:gd name="connsiteY7" fmla="*/ 2423160 h 2540000"/>
              <a:gd name="connsiteX8" fmla="*/ 2230120 w 2754816"/>
              <a:gd name="connsiteY8" fmla="*/ 2418080 h 2540000"/>
              <a:gd name="connsiteX9" fmla="*/ 2235200 w 2754816"/>
              <a:gd name="connsiteY9" fmla="*/ 2372360 h 2540000"/>
              <a:gd name="connsiteX10" fmla="*/ 2133600 w 2754816"/>
              <a:gd name="connsiteY10" fmla="*/ 2367280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3400 w 2754816"/>
              <a:gd name="connsiteY16" fmla="*/ 2214880 h 2540000"/>
              <a:gd name="connsiteX17" fmla="*/ 1813560 w 2754816"/>
              <a:gd name="connsiteY17" fmla="*/ 2159000 h 2540000"/>
              <a:gd name="connsiteX18" fmla="*/ 1767840 w 2754816"/>
              <a:gd name="connsiteY18" fmla="*/ 2174240 h 2540000"/>
              <a:gd name="connsiteX19" fmla="*/ 1772920 w 2754816"/>
              <a:gd name="connsiteY19" fmla="*/ 2133600 h 2540000"/>
              <a:gd name="connsiteX20" fmla="*/ 1722120 w 2754816"/>
              <a:gd name="connsiteY20" fmla="*/ 2133600 h 2540000"/>
              <a:gd name="connsiteX21" fmla="*/ 1732280 w 2754816"/>
              <a:gd name="connsiteY21" fmla="*/ 2103120 h 2540000"/>
              <a:gd name="connsiteX22" fmla="*/ 1651000 w 2754816"/>
              <a:gd name="connsiteY22" fmla="*/ 2108200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68120 w 2754816"/>
              <a:gd name="connsiteY30" fmla="*/ 1930400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19480 w 2754816"/>
              <a:gd name="connsiteY46" fmla="*/ 1305560 h 2540000"/>
              <a:gd name="connsiteX47" fmla="*/ 899160 w 2754816"/>
              <a:gd name="connsiteY47" fmla="*/ 1290320 h 2540000"/>
              <a:gd name="connsiteX48" fmla="*/ 914400 w 2754816"/>
              <a:gd name="connsiteY48" fmla="*/ 1132840 h 2540000"/>
              <a:gd name="connsiteX49" fmla="*/ 833120 w 2754816"/>
              <a:gd name="connsiteY49" fmla="*/ 1137920 h 2540000"/>
              <a:gd name="connsiteX50" fmla="*/ 843280 w 2754816"/>
              <a:gd name="connsiteY50" fmla="*/ 1092200 h 2540000"/>
              <a:gd name="connsiteX51" fmla="*/ 812800 w 2754816"/>
              <a:gd name="connsiteY51" fmla="*/ 1082040 h 2540000"/>
              <a:gd name="connsiteX52" fmla="*/ 807720 w 2754816"/>
              <a:gd name="connsiteY52" fmla="*/ 1056640 h 2540000"/>
              <a:gd name="connsiteX53" fmla="*/ 787400 w 2754816"/>
              <a:gd name="connsiteY53" fmla="*/ 1036320 h 2540000"/>
              <a:gd name="connsiteX54" fmla="*/ 767080 w 2754816"/>
              <a:gd name="connsiteY54" fmla="*/ 1010920 h 2540000"/>
              <a:gd name="connsiteX55" fmla="*/ 777240 w 2754816"/>
              <a:gd name="connsiteY55" fmla="*/ 995680 h 2540000"/>
              <a:gd name="connsiteX56" fmla="*/ 756920 w 2754816"/>
              <a:gd name="connsiteY56" fmla="*/ 960120 h 2540000"/>
              <a:gd name="connsiteX57" fmla="*/ 762000 w 2754816"/>
              <a:gd name="connsiteY57" fmla="*/ 934720 h 2540000"/>
              <a:gd name="connsiteX58" fmla="*/ 726440 w 2754816"/>
              <a:gd name="connsiteY58" fmla="*/ 909320 h 2540000"/>
              <a:gd name="connsiteX59" fmla="*/ 731520 w 2754816"/>
              <a:gd name="connsiteY59" fmla="*/ 863600 h 2540000"/>
              <a:gd name="connsiteX60" fmla="*/ 711200 w 2754816"/>
              <a:gd name="connsiteY60" fmla="*/ 833120 h 2540000"/>
              <a:gd name="connsiteX61" fmla="*/ 726440 w 2754816"/>
              <a:gd name="connsiteY61" fmla="*/ 762000 h 2540000"/>
              <a:gd name="connsiteX62" fmla="*/ 660400 w 2754816"/>
              <a:gd name="connsiteY62" fmla="*/ 772160 h 2540000"/>
              <a:gd name="connsiteX63" fmla="*/ 604520 w 2754816"/>
              <a:gd name="connsiteY63" fmla="*/ 736600 h 2540000"/>
              <a:gd name="connsiteX64" fmla="*/ 584200 w 2754816"/>
              <a:gd name="connsiteY64" fmla="*/ 726440 h 2540000"/>
              <a:gd name="connsiteX65" fmla="*/ 574040 w 2754816"/>
              <a:gd name="connsiteY65" fmla="*/ 701040 h 2540000"/>
              <a:gd name="connsiteX66" fmla="*/ 574040 w 2754816"/>
              <a:gd name="connsiteY66" fmla="*/ 670560 h 2540000"/>
              <a:gd name="connsiteX67" fmla="*/ 553720 w 2754816"/>
              <a:gd name="connsiteY67" fmla="*/ 624840 h 2540000"/>
              <a:gd name="connsiteX68" fmla="*/ 563880 w 2754816"/>
              <a:gd name="connsiteY68" fmla="*/ 594360 h 2540000"/>
              <a:gd name="connsiteX69" fmla="*/ 533400 w 2754816"/>
              <a:gd name="connsiteY69" fmla="*/ 563880 h 2540000"/>
              <a:gd name="connsiteX70" fmla="*/ 538480 w 2754816"/>
              <a:gd name="connsiteY70" fmla="*/ 477520 h 2540000"/>
              <a:gd name="connsiteX71" fmla="*/ 457200 w 2754816"/>
              <a:gd name="connsiteY71" fmla="*/ 462280 h 2540000"/>
              <a:gd name="connsiteX72" fmla="*/ 452120 w 2754816"/>
              <a:gd name="connsiteY72" fmla="*/ 391160 h 2540000"/>
              <a:gd name="connsiteX73" fmla="*/ 381000 w 2754816"/>
              <a:gd name="connsiteY73" fmla="*/ 406400 h 2540000"/>
              <a:gd name="connsiteX74" fmla="*/ 375920 w 2754816"/>
              <a:gd name="connsiteY74" fmla="*/ 345440 h 2540000"/>
              <a:gd name="connsiteX75" fmla="*/ 340360 w 2754816"/>
              <a:gd name="connsiteY75" fmla="*/ 325120 h 2540000"/>
              <a:gd name="connsiteX76" fmla="*/ 345440 w 2754816"/>
              <a:gd name="connsiteY76" fmla="*/ 284480 h 2540000"/>
              <a:gd name="connsiteX77" fmla="*/ 304800 w 2754816"/>
              <a:gd name="connsiteY77" fmla="*/ 284480 h 2540000"/>
              <a:gd name="connsiteX78" fmla="*/ 304800 w 2754816"/>
              <a:gd name="connsiteY78" fmla="*/ 233680 h 2540000"/>
              <a:gd name="connsiteX79" fmla="*/ 274320 w 2754816"/>
              <a:gd name="connsiteY79" fmla="*/ 198120 h 2540000"/>
              <a:gd name="connsiteX80" fmla="*/ 218440 w 2754816"/>
              <a:gd name="connsiteY80" fmla="*/ 193040 h 2540000"/>
              <a:gd name="connsiteX81" fmla="*/ 218440 w 2754816"/>
              <a:gd name="connsiteY81" fmla="*/ 147320 h 2540000"/>
              <a:gd name="connsiteX82" fmla="*/ 193040 w 2754816"/>
              <a:gd name="connsiteY82" fmla="*/ 101600 h 2540000"/>
              <a:gd name="connsiteX83" fmla="*/ 121920 w 2754816"/>
              <a:gd name="connsiteY83" fmla="*/ 101600 h 2540000"/>
              <a:gd name="connsiteX84" fmla="*/ 71120 w 2754816"/>
              <a:gd name="connsiteY84" fmla="*/ 50800 h 2540000"/>
              <a:gd name="connsiteX85" fmla="*/ 0 w 2754816"/>
              <a:gd name="connsiteY85" fmla="*/ 25400 h 2540000"/>
              <a:gd name="connsiteX86" fmla="*/ 15240 w 2754816"/>
              <a:gd name="connsiteY86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09058 h 2540000"/>
              <a:gd name="connsiteX3" fmla="*/ 2606040 w 2754816"/>
              <a:gd name="connsiteY3" fmla="*/ 2468880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57120 w 2754816"/>
              <a:gd name="connsiteY6" fmla="*/ 2458720 h 2540000"/>
              <a:gd name="connsiteX7" fmla="*/ 2352040 w 2754816"/>
              <a:gd name="connsiteY7" fmla="*/ 2423160 h 2540000"/>
              <a:gd name="connsiteX8" fmla="*/ 2230120 w 2754816"/>
              <a:gd name="connsiteY8" fmla="*/ 2418080 h 2540000"/>
              <a:gd name="connsiteX9" fmla="*/ 2235200 w 2754816"/>
              <a:gd name="connsiteY9" fmla="*/ 2372360 h 2540000"/>
              <a:gd name="connsiteX10" fmla="*/ 2133600 w 2754816"/>
              <a:gd name="connsiteY10" fmla="*/ 2367280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3400 w 2754816"/>
              <a:gd name="connsiteY16" fmla="*/ 2214880 h 2540000"/>
              <a:gd name="connsiteX17" fmla="*/ 1813560 w 2754816"/>
              <a:gd name="connsiteY17" fmla="*/ 2159000 h 2540000"/>
              <a:gd name="connsiteX18" fmla="*/ 1767840 w 2754816"/>
              <a:gd name="connsiteY18" fmla="*/ 2174240 h 2540000"/>
              <a:gd name="connsiteX19" fmla="*/ 1772920 w 2754816"/>
              <a:gd name="connsiteY19" fmla="*/ 2133600 h 2540000"/>
              <a:gd name="connsiteX20" fmla="*/ 1722120 w 2754816"/>
              <a:gd name="connsiteY20" fmla="*/ 2133600 h 2540000"/>
              <a:gd name="connsiteX21" fmla="*/ 1732280 w 2754816"/>
              <a:gd name="connsiteY21" fmla="*/ 2103120 h 2540000"/>
              <a:gd name="connsiteX22" fmla="*/ 1651000 w 2754816"/>
              <a:gd name="connsiteY22" fmla="*/ 2108200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68120 w 2754816"/>
              <a:gd name="connsiteY30" fmla="*/ 1930400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19480 w 2754816"/>
              <a:gd name="connsiteY46" fmla="*/ 1305560 h 2540000"/>
              <a:gd name="connsiteX47" fmla="*/ 899160 w 2754816"/>
              <a:gd name="connsiteY47" fmla="*/ 1290320 h 2540000"/>
              <a:gd name="connsiteX48" fmla="*/ 914400 w 2754816"/>
              <a:gd name="connsiteY48" fmla="*/ 1132840 h 2540000"/>
              <a:gd name="connsiteX49" fmla="*/ 833120 w 2754816"/>
              <a:gd name="connsiteY49" fmla="*/ 1137920 h 2540000"/>
              <a:gd name="connsiteX50" fmla="*/ 843280 w 2754816"/>
              <a:gd name="connsiteY50" fmla="*/ 1092200 h 2540000"/>
              <a:gd name="connsiteX51" fmla="*/ 812800 w 2754816"/>
              <a:gd name="connsiteY51" fmla="*/ 1082040 h 2540000"/>
              <a:gd name="connsiteX52" fmla="*/ 807720 w 2754816"/>
              <a:gd name="connsiteY52" fmla="*/ 1056640 h 2540000"/>
              <a:gd name="connsiteX53" fmla="*/ 787400 w 2754816"/>
              <a:gd name="connsiteY53" fmla="*/ 1036320 h 2540000"/>
              <a:gd name="connsiteX54" fmla="*/ 767080 w 2754816"/>
              <a:gd name="connsiteY54" fmla="*/ 1010920 h 2540000"/>
              <a:gd name="connsiteX55" fmla="*/ 777240 w 2754816"/>
              <a:gd name="connsiteY55" fmla="*/ 995680 h 2540000"/>
              <a:gd name="connsiteX56" fmla="*/ 756920 w 2754816"/>
              <a:gd name="connsiteY56" fmla="*/ 960120 h 2540000"/>
              <a:gd name="connsiteX57" fmla="*/ 762000 w 2754816"/>
              <a:gd name="connsiteY57" fmla="*/ 934720 h 2540000"/>
              <a:gd name="connsiteX58" fmla="*/ 726440 w 2754816"/>
              <a:gd name="connsiteY58" fmla="*/ 909320 h 2540000"/>
              <a:gd name="connsiteX59" fmla="*/ 731520 w 2754816"/>
              <a:gd name="connsiteY59" fmla="*/ 863600 h 2540000"/>
              <a:gd name="connsiteX60" fmla="*/ 711200 w 2754816"/>
              <a:gd name="connsiteY60" fmla="*/ 833120 h 2540000"/>
              <a:gd name="connsiteX61" fmla="*/ 726440 w 2754816"/>
              <a:gd name="connsiteY61" fmla="*/ 762000 h 2540000"/>
              <a:gd name="connsiteX62" fmla="*/ 660400 w 2754816"/>
              <a:gd name="connsiteY62" fmla="*/ 772160 h 2540000"/>
              <a:gd name="connsiteX63" fmla="*/ 604520 w 2754816"/>
              <a:gd name="connsiteY63" fmla="*/ 736600 h 2540000"/>
              <a:gd name="connsiteX64" fmla="*/ 584200 w 2754816"/>
              <a:gd name="connsiteY64" fmla="*/ 726440 h 2540000"/>
              <a:gd name="connsiteX65" fmla="*/ 574040 w 2754816"/>
              <a:gd name="connsiteY65" fmla="*/ 701040 h 2540000"/>
              <a:gd name="connsiteX66" fmla="*/ 574040 w 2754816"/>
              <a:gd name="connsiteY66" fmla="*/ 670560 h 2540000"/>
              <a:gd name="connsiteX67" fmla="*/ 553720 w 2754816"/>
              <a:gd name="connsiteY67" fmla="*/ 624840 h 2540000"/>
              <a:gd name="connsiteX68" fmla="*/ 563880 w 2754816"/>
              <a:gd name="connsiteY68" fmla="*/ 594360 h 2540000"/>
              <a:gd name="connsiteX69" fmla="*/ 533400 w 2754816"/>
              <a:gd name="connsiteY69" fmla="*/ 563880 h 2540000"/>
              <a:gd name="connsiteX70" fmla="*/ 538480 w 2754816"/>
              <a:gd name="connsiteY70" fmla="*/ 477520 h 2540000"/>
              <a:gd name="connsiteX71" fmla="*/ 457200 w 2754816"/>
              <a:gd name="connsiteY71" fmla="*/ 462280 h 2540000"/>
              <a:gd name="connsiteX72" fmla="*/ 452120 w 2754816"/>
              <a:gd name="connsiteY72" fmla="*/ 391160 h 2540000"/>
              <a:gd name="connsiteX73" fmla="*/ 381000 w 2754816"/>
              <a:gd name="connsiteY73" fmla="*/ 406400 h 2540000"/>
              <a:gd name="connsiteX74" fmla="*/ 375920 w 2754816"/>
              <a:gd name="connsiteY74" fmla="*/ 345440 h 2540000"/>
              <a:gd name="connsiteX75" fmla="*/ 340360 w 2754816"/>
              <a:gd name="connsiteY75" fmla="*/ 325120 h 2540000"/>
              <a:gd name="connsiteX76" fmla="*/ 345440 w 2754816"/>
              <a:gd name="connsiteY76" fmla="*/ 284480 h 2540000"/>
              <a:gd name="connsiteX77" fmla="*/ 304800 w 2754816"/>
              <a:gd name="connsiteY77" fmla="*/ 284480 h 2540000"/>
              <a:gd name="connsiteX78" fmla="*/ 304800 w 2754816"/>
              <a:gd name="connsiteY78" fmla="*/ 233680 h 2540000"/>
              <a:gd name="connsiteX79" fmla="*/ 274320 w 2754816"/>
              <a:gd name="connsiteY79" fmla="*/ 198120 h 2540000"/>
              <a:gd name="connsiteX80" fmla="*/ 218440 w 2754816"/>
              <a:gd name="connsiteY80" fmla="*/ 193040 h 2540000"/>
              <a:gd name="connsiteX81" fmla="*/ 218440 w 2754816"/>
              <a:gd name="connsiteY81" fmla="*/ 147320 h 2540000"/>
              <a:gd name="connsiteX82" fmla="*/ 193040 w 2754816"/>
              <a:gd name="connsiteY82" fmla="*/ 101600 h 2540000"/>
              <a:gd name="connsiteX83" fmla="*/ 121920 w 2754816"/>
              <a:gd name="connsiteY83" fmla="*/ 101600 h 2540000"/>
              <a:gd name="connsiteX84" fmla="*/ 71120 w 2754816"/>
              <a:gd name="connsiteY84" fmla="*/ 50800 h 2540000"/>
              <a:gd name="connsiteX85" fmla="*/ 0 w 2754816"/>
              <a:gd name="connsiteY85" fmla="*/ 25400 h 2540000"/>
              <a:gd name="connsiteX86" fmla="*/ 15240 w 2754816"/>
              <a:gd name="connsiteY86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0905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57120 w 2754816"/>
              <a:gd name="connsiteY6" fmla="*/ 2458720 h 2540000"/>
              <a:gd name="connsiteX7" fmla="*/ 2352040 w 2754816"/>
              <a:gd name="connsiteY7" fmla="*/ 2423160 h 2540000"/>
              <a:gd name="connsiteX8" fmla="*/ 2230120 w 2754816"/>
              <a:gd name="connsiteY8" fmla="*/ 2418080 h 2540000"/>
              <a:gd name="connsiteX9" fmla="*/ 2235200 w 2754816"/>
              <a:gd name="connsiteY9" fmla="*/ 2372360 h 2540000"/>
              <a:gd name="connsiteX10" fmla="*/ 2133600 w 2754816"/>
              <a:gd name="connsiteY10" fmla="*/ 2367280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3400 w 2754816"/>
              <a:gd name="connsiteY16" fmla="*/ 2214880 h 2540000"/>
              <a:gd name="connsiteX17" fmla="*/ 1813560 w 2754816"/>
              <a:gd name="connsiteY17" fmla="*/ 2159000 h 2540000"/>
              <a:gd name="connsiteX18" fmla="*/ 1767840 w 2754816"/>
              <a:gd name="connsiteY18" fmla="*/ 2174240 h 2540000"/>
              <a:gd name="connsiteX19" fmla="*/ 1772920 w 2754816"/>
              <a:gd name="connsiteY19" fmla="*/ 2133600 h 2540000"/>
              <a:gd name="connsiteX20" fmla="*/ 1722120 w 2754816"/>
              <a:gd name="connsiteY20" fmla="*/ 2133600 h 2540000"/>
              <a:gd name="connsiteX21" fmla="*/ 1732280 w 2754816"/>
              <a:gd name="connsiteY21" fmla="*/ 2103120 h 2540000"/>
              <a:gd name="connsiteX22" fmla="*/ 1651000 w 2754816"/>
              <a:gd name="connsiteY22" fmla="*/ 2108200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68120 w 2754816"/>
              <a:gd name="connsiteY30" fmla="*/ 1930400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19480 w 2754816"/>
              <a:gd name="connsiteY46" fmla="*/ 1305560 h 2540000"/>
              <a:gd name="connsiteX47" fmla="*/ 899160 w 2754816"/>
              <a:gd name="connsiteY47" fmla="*/ 1290320 h 2540000"/>
              <a:gd name="connsiteX48" fmla="*/ 914400 w 2754816"/>
              <a:gd name="connsiteY48" fmla="*/ 1132840 h 2540000"/>
              <a:gd name="connsiteX49" fmla="*/ 833120 w 2754816"/>
              <a:gd name="connsiteY49" fmla="*/ 1137920 h 2540000"/>
              <a:gd name="connsiteX50" fmla="*/ 843280 w 2754816"/>
              <a:gd name="connsiteY50" fmla="*/ 1092200 h 2540000"/>
              <a:gd name="connsiteX51" fmla="*/ 812800 w 2754816"/>
              <a:gd name="connsiteY51" fmla="*/ 1082040 h 2540000"/>
              <a:gd name="connsiteX52" fmla="*/ 807720 w 2754816"/>
              <a:gd name="connsiteY52" fmla="*/ 1056640 h 2540000"/>
              <a:gd name="connsiteX53" fmla="*/ 787400 w 2754816"/>
              <a:gd name="connsiteY53" fmla="*/ 1036320 h 2540000"/>
              <a:gd name="connsiteX54" fmla="*/ 767080 w 2754816"/>
              <a:gd name="connsiteY54" fmla="*/ 1010920 h 2540000"/>
              <a:gd name="connsiteX55" fmla="*/ 777240 w 2754816"/>
              <a:gd name="connsiteY55" fmla="*/ 995680 h 2540000"/>
              <a:gd name="connsiteX56" fmla="*/ 756920 w 2754816"/>
              <a:gd name="connsiteY56" fmla="*/ 960120 h 2540000"/>
              <a:gd name="connsiteX57" fmla="*/ 762000 w 2754816"/>
              <a:gd name="connsiteY57" fmla="*/ 934720 h 2540000"/>
              <a:gd name="connsiteX58" fmla="*/ 726440 w 2754816"/>
              <a:gd name="connsiteY58" fmla="*/ 909320 h 2540000"/>
              <a:gd name="connsiteX59" fmla="*/ 731520 w 2754816"/>
              <a:gd name="connsiteY59" fmla="*/ 863600 h 2540000"/>
              <a:gd name="connsiteX60" fmla="*/ 711200 w 2754816"/>
              <a:gd name="connsiteY60" fmla="*/ 833120 h 2540000"/>
              <a:gd name="connsiteX61" fmla="*/ 726440 w 2754816"/>
              <a:gd name="connsiteY61" fmla="*/ 762000 h 2540000"/>
              <a:gd name="connsiteX62" fmla="*/ 660400 w 2754816"/>
              <a:gd name="connsiteY62" fmla="*/ 772160 h 2540000"/>
              <a:gd name="connsiteX63" fmla="*/ 604520 w 2754816"/>
              <a:gd name="connsiteY63" fmla="*/ 736600 h 2540000"/>
              <a:gd name="connsiteX64" fmla="*/ 584200 w 2754816"/>
              <a:gd name="connsiteY64" fmla="*/ 726440 h 2540000"/>
              <a:gd name="connsiteX65" fmla="*/ 574040 w 2754816"/>
              <a:gd name="connsiteY65" fmla="*/ 701040 h 2540000"/>
              <a:gd name="connsiteX66" fmla="*/ 574040 w 2754816"/>
              <a:gd name="connsiteY66" fmla="*/ 670560 h 2540000"/>
              <a:gd name="connsiteX67" fmla="*/ 553720 w 2754816"/>
              <a:gd name="connsiteY67" fmla="*/ 624840 h 2540000"/>
              <a:gd name="connsiteX68" fmla="*/ 563880 w 2754816"/>
              <a:gd name="connsiteY68" fmla="*/ 594360 h 2540000"/>
              <a:gd name="connsiteX69" fmla="*/ 533400 w 2754816"/>
              <a:gd name="connsiteY69" fmla="*/ 563880 h 2540000"/>
              <a:gd name="connsiteX70" fmla="*/ 538480 w 2754816"/>
              <a:gd name="connsiteY70" fmla="*/ 477520 h 2540000"/>
              <a:gd name="connsiteX71" fmla="*/ 457200 w 2754816"/>
              <a:gd name="connsiteY71" fmla="*/ 462280 h 2540000"/>
              <a:gd name="connsiteX72" fmla="*/ 452120 w 2754816"/>
              <a:gd name="connsiteY72" fmla="*/ 391160 h 2540000"/>
              <a:gd name="connsiteX73" fmla="*/ 381000 w 2754816"/>
              <a:gd name="connsiteY73" fmla="*/ 406400 h 2540000"/>
              <a:gd name="connsiteX74" fmla="*/ 375920 w 2754816"/>
              <a:gd name="connsiteY74" fmla="*/ 345440 h 2540000"/>
              <a:gd name="connsiteX75" fmla="*/ 340360 w 2754816"/>
              <a:gd name="connsiteY75" fmla="*/ 325120 h 2540000"/>
              <a:gd name="connsiteX76" fmla="*/ 345440 w 2754816"/>
              <a:gd name="connsiteY76" fmla="*/ 284480 h 2540000"/>
              <a:gd name="connsiteX77" fmla="*/ 304800 w 2754816"/>
              <a:gd name="connsiteY77" fmla="*/ 284480 h 2540000"/>
              <a:gd name="connsiteX78" fmla="*/ 304800 w 2754816"/>
              <a:gd name="connsiteY78" fmla="*/ 233680 h 2540000"/>
              <a:gd name="connsiteX79" fmla="*/ 274320 w 2754816"/>
              <a:gd name="connsiteY79" fmla="*/ 198120 h 2540000"/>
              <a:gd name="connsiteX80" fmla="*/ 218440 w 2754816"/>
              <a:gd name="connsiteY80" fmla="*/ 193040 h 2540000"/>
              <a:gd name="connsiteX81" fmla="*/ 218440 w 2754816"/>
              <a:gd name="connsiteY81" fmla="*/ 147320 h 2540000"/>
              <a:gd name="connsiteX82" fmla="*/ 193040 w 2754816"/>
              <a:gd name="connsiteY82" fmla="*/ 101600 h 2540000"/>
              <a:gd name="connsiteX83" fmla="*/ 121920 w 2754816"/>
              <a:gd name="connsiteY83" fmla="*/ 101600 h 2540000"/>
              <a:gd name="connsiteX84" fmla="*/ 71120 w 2754816"/>
              <a:gd name="connsiteY84" fmla="*/ 50800 h 2540000"/>
              <a:gd name="connsiteX85" fmla="*/ 0 w 2754816"/>
              <a:gd name="connsiteY85" fmla="*/ 25400 h 2540000"/>
              <a:gd name="connsiteX86" fmla="*/ 15240 w 2754816"/>
              <a:gd name="connsiteY86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57120 w 2754816"/>
              <a:gd name="connsiteY6" fmla="*/ 2458720 h 2540000"/>
              <a:gd name="connsiteX7" fmla="*/ 2352040 w 2754816"/>
              <a:gd name="connsiteY7" fmla="*/ 2423160 h 2540000"/>
              <a:gd name="connsiteX8" fmla="*/ 2230120 w 2754816"/>
              <a:gd name="connsiteY8" fmla="*/ 2418080 h 2540000"/>
              <a:gd name="connsiteX9" fmla="*/ 2235200 w 2754816"/>
              <a:gd name="connsiteY9" fmla="*/ 2372360 h 2540000"/>
              <a:gd name="connsiteX10" fmla="*/ 2133600 w 2754816"/>
              <a:gd name="connsiteY10" fmla="*/ 2367280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3400 w 2754816"/>
              <a:gd name="connsiteY16" fmla="*/ 2214880 h 2540000"/>
              <a:gd name="connsiteX17" fmla="*/ 1813560 w 2754816"/>
              <a:gd name="connsiteY17" fmla="*/ 2159000 h 2540000"/>
              <a:gd name="connsiteX18" fmla="*/ 1767840 w 2754816"/>
              <a:gd name="connsiteY18" fmla="*/ 2174240 h 2540000"/>
              <a:gd name="connsiteX19" fmla="*/ 1772920 w 2754816"/>
              <a:gd name="connsiteY19" fmla="*/ 2133600 h 2540000"/>
              <a:gd name="connsiteX20" fmla="*/ 1722120 w 2754816"/>
              <a:gd name="connsiteY20" fmla="*/ 2133600 h 2540000"/>
              <a:gd name="connsiteX21" fmla="*/ 1732280 w 2754816"/>
              <a:gd name="connsiteY21" fmla="*/ 2103120 h 2540000"/>
              <a:gd name="connsiteX22" fmla="*/ 1651000 w 2754816"/>
              <a:gd name="connsiteY22" fmla="*/ 2108200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68120 w 2754816"/>
              <a:gd name="connsiteY30" fmla="*/ 1930400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19480 w 2754816"/>
              <a:gd name="connsiteY46" fmla="*/ 1305560 h 2540000"/>
              <a:gd name="connsiteX47" fmla="*/ 899160 w 2754816"/>
              <a:gd name="connsiteY47" fmla="*/ 1290320 h 2540000"/>
              <a:gd name="connsiteX48" fmla="*/ 914400 w 2754816"/>
              <a:gd name="connsiteY48" fmla="*/ 1132840 h 2540000"/>
              <a:gd name="connsiteX49" fmla="*/ 833120 w 2754816"/>
              <a:gd name="connsiteY49" fmla="*/ 1137920 h 2540000"/>
              <a:gd name="connsiteX50" fmla="*/ 843280 w 2754816"/>
              <a:gd name="connsiteY50" fmla="*/ 1092200 h 2540000"/>
              <a:gd name="connsiteX51" fmla="*/ 812800 w 2754816"/>
              <a:gd name="connsiteY51" fmla="*/ 1082040 h 2540000"/>
              <a:gd name="connsiteX52" fmla="*/ 807720 w 2754816"/>
              <a:gd name="connsiteY52" fmla="*/ 1056640 h 2540000"/>
              <a:gd name="connsiteX53" fmla="*/ 787400 w 2754816"/>
              <a:gd name="connsiteY53" fmla="*/ 1036320 h 2540000"/>
              <a:gd name="connsiteX54" fmla="*/ 767080 w 2754816"/>
              <a:gd name="connsiteY54" fmla="*/ 1010920 h 2540000"/>
              <a:gd name="connsiteX55" fmla="*/ 777240 w 2754816"/>
              <a:gd name="connsiteY55" fmla="*/ 995680 h 2540000"/>
              <a:gd name="connsiteX56" fmla="*/ 756920 w 2754816"/>
              <a:gd name="connsiteY56" fmla="*/ 960120 h 2540000"/>
              <a:gd name="connsiteX57" fmla="*/ 762000 w 2754816"/>
              <a:gd name="connsiteY57" fmla="*/ 934720 h 2540000"/>
              <a:gd name="connsiteX58" fmla="*/ 726440 w 2754816"/>
              <a:gd name="connsiteY58" fmla="*/ 909320 h 2540000"/>
              <a:gd name="connsiteX59" fmla="*/ 731520 w 2754816"/>
              <a:gd name="connsiteY59" fmla="*/ 863600 h 2540000"/>
              <a:gd name="connsiteX60" fmla="*/ 711200 w 2754816"/>
              <a:gd name="connsiteY60" fmla="*/ 833120 h 2540000"/>
              <a:gd name="connsiteX61" fmla="*/ 726440 w 2754816"/>
              <a:gd name="connsiteY61" fmla="*/ 762000 h 2540000"/>
              <a:gd name="connsiteX62" fmla="*/ 660400 w 2754816"/>
              <a:gd name="connsiteY62" fmla="*/ 772160 h 2540000"/>
              <a:gd name="connsiteX63" fmla="*/ 604520 w 2754816"/>
              <a:gd name="connsiteY63" fmla="*/ 736600 h 2540000"/>
              <a:gd name="connsiteX64" fmla="*/ 584200 w 2754816"/>
              <a:gd name="connsiteY64" fmla="*/ 726440 h 2540000"/>
              <a:gd name="connsiteX65" fmla="*/ 574040 w 2754816"/>
              <a:gd name="connsiteY65" fmla="*/ 701040 h 2540000"/>
              <a:gd name="connsiteX66" fmla="*/ 574040 w 2754816"/>
              <a:gd name="connsiteY66" fmla="*/ 670560 h 2540000"/>
              <a:gd name="connsiteX67" fmla="*/ 553720 w 2754816"/>
              <a:gd name="connsiteY67" fmla="*/ 624840 h 2540000"/>
              <a:gd name="connsiteX68" fmla="*/ 563880 w 2754816"/>
              <a:gd name="connsiteY68" fmla="*/ 594360 h 2540000"/>
              <a:gd name="connsiteX69" fmla="*/ 533400 w 2754816"/>
              <a:gd name="connsiteY69" fmla="*/ 563880 h 2540000"/>
              <a:gd name="connsiteX70" fmla="*/ 538480 w 2754816"/>
              <a:gd name="connsiteY70" fmla="*/ 477520 h 2540000"/>
              <a:gd name="connsiteX71" fmla="*/ 457200 w 2754816"/>
              <a:gd name="connsiteY71" fmla="*/ 462280 h 2540000"/>
              <a:gd name="connsiteX72" fmla="*/ 452120 w 2754816"/>
              <a:gd name="connsiteY72" fmla="*/ 391160 h 2540000"/>
              <a:gd name="connsiteX73" fmla="*/ 381000 w 2754816"/>
              <a:gd name="connsiteY73" fmla="*/ 406400 h 2540000"/>
              <a:gd name="connsiteX74" fmla="*/ 375920 w 2754816"/>
              <a:gd name="connsiteY74" fmla="*/ 345440 h 2540000"/>
              <a:gd name="connsiteX75" fmla="*/ 340360 w 2754816"/>
              <a:gd name="connsiteY75" fmla="*/ 325120 h 2540000"/>
              <a:gd name="connsiteX76" fmla="*/ 345440 w 2754816"/>
              <a:gd name="connsiteY76" fmla="*/ 284480 h 2540000"/>
              <a:gd name="connsiteX77" fmla="*/ 304800 w 2754816"/>
              <a:gd name="connsiteY77" fmla="*/ 284480 h 2540000"/>
              <a:gd name="connsiteX78" fmla="*/ 304800 w 2754816"/>
              <a:gd name="connsiteY78" fmla="*/ 233680 h 2540000"/>
              <a:gd name="connsiteX79" fmla="*/ 274320 w 2754816"/>
              <a:gd name="connsiteY79" fmla="*/ 198120 h 2540000"/>
              <a:gd name="connsiteX80" fmla="*/ 218440 w 2754816"/>
              <a:gd name="connsiteY80" fmla="*/ 193040 h 2540000"/>
              <a:gd name="connsiteX81" fmla="*/ 218440 w 2754816"/>
              <a:gd name="connsiteY81" fmla="*/ 147320 h 2540000"/>
              <a:gd name="connsiteX82" fmla="*/ 193040 w 2754816"/>
              <a:gd name="connsiteY82" fmla="*/ 101600 h 2540000"/>
              <a:gd name="connsiteX83" fmla="*/ 121920 w 2754816"/>
              <a:gd name="connsiteY83" fmla="*/ 101600 h 2540000"/>
              <a:gd name="connsiteX84" fmla="*/ 71120 w 2754816"/>
              <a:gd name="connsiteY84" fmla="*/ 50800 h 2540000"/>
              <a:gd name="connsiteX85" fmla="*/ 0 w 2754816"/>
              <a:gd name="connsiteY85" fmla="*/ 25400 h 2540000"/>
              <a:gd name="connsiteX86" fmla="*/ 15240 w 2754816"/>
              <a:gd name="connsiteY86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57120 w 2754816"/>
              <a:gd name="connsiteY6" fmla="*/ 2458720 h 2540000"/>
              <a:gd name="connsiteX7" fmla="*/ 2363124 w 2754816"/>
              <a:gd name="connsiteY7" fmla="*/ 2400992 h 2540000"/>
              <a:gd name="connsiteX8" fmla="*/ 2230120 w 2754816"/>
              <a:gd name="connsiteY8" fmla="*/ 2418080 h 2540000"/>
              <a:gd name="connsiteX9" fmla="*/ 2235200 w 2754816"/>
              <a:gd name="connsiteY9" fmla="*/ 2372360 h 2540000"/>
              <a:gd name="connsiteX10" fmla="*/ 2133600 w 2754816"/>
              <a:gd name="connsiteY10" fmla="*/ 2367280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3400 w 2754816"/>
              <a:gd name="connsiteY16" fmla="*/ 2214880 h 2540000"/>
              <a:gd name="connsiteX17" fmla="*/ 1813560 w 2754816"/>
              <a:gd name="connsiteY17" fmla="*/ 2159000 h 2540000"/>
              <a:gd name="connsiteX18" fmla="*/ 1767840 w 2754816"/>
              <a:gd name="connsiteY18" fmla="*/ 2174240 h 2540000"/>
              <a:gd name="connsiteX19" fmla="*/ 1772920 w 2754816"/>
              <a:gd name="connsiteY19" fmla="*/ 2133600 h 2540000"/>
              <a:gd name="connsiteX20" fmla="*/ 1722120 w 2754816"/>
              <a:gd name="connsiteY20" fmla="*/ 2133600 h 2540000"/>
              <a:gd name="connsiteX21" fmla="*/ 1732280 w 2754816"/>
              <a:gd name="connsiteY21" fmla="*/ 2103120 h 2540000"/>
              <a:gd name="connsiteX22" fmla="*/ 1651000 w 2754816"/>
              <a:gd name="connsiteY22" fmla="*/ 2108200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68120 w 2754816"/>
              <a:gd name="connsiteY30" fmla="*/ 1930400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19480 w 2754816"/>
              <a:gd name="connsiteY46" fmla="*/ 1305560 h 2540000"/>
              <a:gd name="connsiteX47" fmla="*/ 899160 w 2754816"/>
              <a:gd name="connsiteY47" fmla="*/ 1290320 h 2540000"/>
              <a:gd name="connsiteX48" fmla="*/ 914400 w 2754816"/>
              <a:gd name="connsiteY48" fmla="*/ 1132840 h 2540000"/>
              <a:gd name="connsiteX49" fmla="*/ 833120 w 2754816"/>
              <a:gd name="connsiteY49" fmla="*/ 1137920 h 2540000"/>
              <a:gd name="connsiteX50" fmla="*/ 843280 w 2754816"/>
              <a:gd name="connsiteY50" fmla="*/ 1092200 h 2540000"/>
              <a:gd name="connsiteX51" fmla="*/ 812800 w 2754816"/>
              <a:gd name="connsiteY51" fmla="*/ 1082040 h 2540000"/>
              <a:gd name="connsiteX52" fmla="*/ 807720 w 2754816"/>
              <a:gd name="connsiteY52" fmla="*/ 1056640 h 2540000"/>
              <a:gd name="connsiteX53" fmla="*/ 787400 w 2754816"/>
              <a:gd name="connsiteY53" fmla="*/ 1036320 h 2540000"/>
              <a:gd name="connsiteX54" fmla="*/ 767080 w 2754816"/>
              <a:gd name="connsiteY54" fmla="*/ 1010920 h 2540000"/>
              <a:gd name="connsiteX55" fmla="*/ 777240 w 2754816"/>
              <a:gd name="connsiteY55" fmla="*/ 995680 h 2540000"/>
              <a:gd name="connsiteX56" fmla="*/ 756920 w 2754816"/>
              <a:gd name="connsiteY56" fmla="*/ 960120 h 2540000"/>
              <a:gd name="connsiteX57" fmla="*/ 762000 w 2754816"/>
              <a:gd name="connsiteY57" fmla="*/ 934720 h 2540000"/>
              <a:gd name="connsiteX58" fmla="*/ 726440 w 2754816"/>
              <a:gd name="connsiteY58" fmla="*/ 909320 h 2540000"/>
              <a:gd name="connsiteX59" fmla="*/ 731520 w 2754816"/>
              <a:gd name="connsiteY59" fmla="*/ 863600 h 2540000"/>
              <a:gd name="connsiteX60" fmla="*/ 711200 w 2754816"/>
              <a:gd name="connsiteY60" fmla="*/ 833120 h 2540000"/>
              <a:gd name="connsiteX61" fmla="*/ 726440 w 2754816"/>
              <a:gd name="connsiteY61" fmla="*/ 762000 h 2540000"/>
              <a:gd name="connsiteX62" fmla="*/ 660400 w 2754816"/>
              <a:gd name="connsiteY62" fmla="*/ 772160 h 2540000"/>
              <a:gd name="connsiteX63" fmla="*/ 604520 w 2754816"/>
              <a:gd name="connsiteY63" fmla="*/ 736600 h 2540000"/>
              <a:gd name="connsiteX64" fmla="*/ 584200 w 2754816"/>
              <a:gd name="connsiteY64" fmla="*/ 726440 h 2540000"/>
              <a:gd name="connsiteX65" fmla="*/ 574040 w 2754816"/>
              <a:gd name="connsiteY65" fmla="*/ 701040 h 2540000"/>
              <a:gd name="connsiteX66" fmla="*/ 574040 w 2754816"/>
              <a:gd name="connsiteY66" fmla="*/ 670560 h 2540000"/>
              <a:gd name="connsiteX67" fmla="*/ 553720 w 2754816"/>
              <a:gd name="connsiteY67" fmla="*/ 624840 h 2540000"/>
              <a:gd name="connsiteX68" fmla="*/ 563880 w 2754816"/>
              <a:gd name="connsiteY68" fmla="*/ 594360 h 2540000"/>
              <a:gd name="connsiteX69" fmla="*/ 533400 w 2754816"/>
              <a:gd name="connsiteY69" fmla="*/ 563880 h 2540000"/>
              <a:gd name="connsiteX70" fmla="*/ 538480 w 2754816"/>
              <a:gd name="connsiteY70" fmla="*/ 477520 h 2540000"/>
              <a:gd name="connsiteX71" fmla="*/ 457200 w 2754816"/>
              <a:gd name="connsiteY71" fmla="*/ 462280 h 2540000"/>
              <a:gd name="connsiteX72" fmla="*/ 452120 w 2754816"/>
              <a:gd name="connsiteY72" fmla="*/ 391160 h 2540000"/>
              <a:gd name="connsiteX73" fmla="*/ 381000 w 2754816"/>
              <a:gd name="connsiteY73" fmla="*/ 406400 h 2540000"/>
              <a:gd name="connsiteX74" fmla="*/ 375920 w 2754816"/>
              <a:gd name="connsiteY74" fmla="*/ 345440 h 2540000"/>
              <a:gd name="connsiteX75" fmla="*/ 340360 w 2754816"/>
              <a:gd name="connsiteY75" fmla="*/ 325120 h 2540000"/>
              <a:gd name="connsiteX76" fmla="*/ 345440 w 2754816"/>
              <a:gd name="connsiteY76" fmla="*/ 284480 h 2540000"/>
              <a:gd name="connsiteX77" fmla="*/ 304800 w 2754816"/>
              <a:gd name="connsiteY77" fmla="*/ 284480 h 2540000"/>
              <a:gd name="connsiteX78" fmla="*/ 304800 w 2754816"/>
              <a:gd name="connsiteY78" fmla="*/ 233680 h 2540000"/>
              <a:gd name="connsiteX79" fmla="*/ 274320 w 2754816"/>
              <a:gd name="connsiteY79" fmla="*/ 198120 h 2540000"/>
              <a:gd name="connsiteX80" fmla="*/ 218440 w 2754816"/>
              <a:gd name="connsiteY80" fmla="*/ 193040 h 2540000"/>
              <a:gd name="connsiteX81" fmla="*/ 218440 w 2754816"/>
              <a:gd name="connsiteY81" fmla="*/ 147320 h 2540000"/>
              <a:gd name="connsiteX82" fmla="*/ 193040 w 2754816"/>
              <a:gd name="connsiteY82" fmla="*/ 101600 h 2540000"/>
              <a:gd name="connsiteX83" fmla="*/ 121920 w 2754816"/>
              <a:gd name="connsiteY83" fmla="*/ 101600 h 2540000"/>
              <a:gd name="connsiteX84" fmla="*/ 71120 w 2754816"/>
              <a:gd name="connsiteY84" fmla="*/ 50800 h 2540000"/>
              <a:gd name="connsiteX85" fmla="*/ 0 w 2754816"/>
              <a:gd name="connsiteY85" fmla="*/ 25400 h 2540000"/>
              <a:gd name="connsiteX86" fmla="*/ 15240 w 2754816"/>
              <a:gd name="connsiteY86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68203 w 2754816"/>
              <a:gd name="connsiteY6" fmla="*/ 2442094 h 2540000"/>
              <a:gd name="connsiteX7" fmla="*/ 2363124 w 2754816"/>
              <a:gd name="connsiteY7" fmla="*/ 2400992 h 2540000"/>
              <a:gd name="connsiteX8" fmla="*/ 2230120 w 2754816"/>
              <a:gd name="connsiteY8" fmla="*/ 2418080 h 2540000"/>
              <a:gd name="connsiteX9" fmla="*/ 2235200 w 2754816"/>
              <a:gd name="connsiteY9" fmla="*/ 2372360 h 2540000"/>
              <a:gd name="connsiteX10" fmla="*/ 2133600 w 2754816"/>
              <a:gd name="connsiteY10" fmla="*/ 2367280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3400 w 2754816"/>
              <a:gd name="connsiteY16" fmla="*/ 2214880 h 2540000"/>
              <a:gd name="connsiteX17" fmla="*/ 1813560 w 2754816"/>
              <a:gd name="connsiteY17" fmla="*/ 2159000 h 2540000"/>
              <a:gd name="connsiteX18" fmla="*/ 1767840 w 2754816"/>
              <a:gd name="connsiteY18" fmla="*/ 2174240 h 2540000"/>
              <a:gd name="connsiteX19" fmla="*/ 1772920 w 2754816"/>
              <a:gd name="connsiteY19" fmla="*/ 2133600 h 2540000"/>
              <a:gd name="connsiteX20" fmla="*/ 1722120 w 2754816"/>
              <a:gd name="connsiteY20" fmla="*/ 2133600 h 2540000"/>
              <a:gd name="connsiteX21" fmla="*/ 1732280 w 2754816"/>
              <a:gd name="connsiteY21" fmla="*/ 2103120 h 2540000"/>
              <a:gd name="connsiteX22" fmla="*/ 1651000 w 2754816"/>
              <a:gd name="connsiteY22" fmla="*/ 2108200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68120 w 2754816"/>
              <a:gd name="connsiteY30" fmla="*/ 1930400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19480 w 2754816"/>
              <a:gd name="connsiteY46" fmla="*/ 1305560 h 2540000"/>
              <a:gd name="connsiteX47" fmla="*/ 899160 w 2754816"/>
              <a:gd name="connsiteY47" fmla="*/ 1290320 h 2540000"/>
              <a:gd name="connsiteX48" fmla="*/ 914400 w 2754816"/>
              <a:gd name="connsiteY48" fmla="*/ 1132840 h 2540000"/>
              <a:gd name="connsiteX49" fmla="*/ 833120 w 2754816"/>
              <a:gd name="connsiteY49" fmla="*/ 1137920 h 2540000"/>
              <a:gd name="connsiteX50" fmla="*/ 843280 w 2754816"/>
              <a:gd name="connsiteY50" fmla="*/ 1092200 h 2540000"/>
              <a:gd name="connsiteX51" fmla="*/ 812800 w 2754816"/>
              <a:gd name="connsiteY51" fmla="*/ 1082040 h 2540000"/>
              <a:gd name="connsiteX52" fmla="*/ 807720 w 2754816"/>
              <a:gd name="connsiteY52" fmla="*/ 1056640 h 2540000"/>
              <a:gd name="connsiteX53" fmla="*/ 787400 w 2754816"/>
              <a:gd name="connsiteY53" fmla="*/ 1036320 h 2540000"/>
              <a:gd name="connsiteX54" fmla="*/ 767080 w 2754816"/>
              <a:gd name="connsiteY54" fmla="*/ 1010920 h 2540000"/>
              <a:gd name="connsiteX55" fmla="*/ 777240 w 2754816"/>
              <a:gd name="connsiteY55" fmla="*/ 995680 h 2540000"/>
              <a:gd name="connsiteX56" fmla="*/ 756920 w 2754816"/>
              <a:gd name="connsiteY56" fmla="*/ 960120 h 2540000"/>
              <a:gd name="connsiteX57" fmla="*/ 762000 w 2754816"/>
              <a:gd name="connsiteY57" fmla="*/ 934720 h 2540000"/>
              <a:gd name="connsiteX58" fmla="*/ 726440 w 2754816"/>
              <a:gd name="connsiteY58" fmla="*/ 909320 h 2540000"/>
              <a:gd name="connsiteX59" fmla="*/ 731520 w 2754816"/>
              <a:gd name="connsiteY59" fmla="*/ 863600 h 2540000"/>
              <a:gd name="connsiteX60" fmla="*/ 711200 w 2754816"/>
              <a:gd name="connsiteY60" fmla="*/ 833120 h 2540000"/>
              <a:gd name="connsiteX61" fmla="*/ 726440 w 2754816"/>
              <a:gd name="connsiteY61" fmla="*/ 762000 h 2540000"/>
              <a:gd name="connsiteX62" fmla="*/ 660400 w 2754816"/>
              <a:gd name="connsiteY62" fmla="*/ 772160 h 2540000"/>
              <a:gd name="connsiteX63" fmla="*/ 604520 w 2754816"/>
              <a:gd name="connsiteY63" fmla="*/ 736600 h 2540000"/>
              <a:gd name="connsiteX64" fmla="*/ 584200 w 2754816"/>
              <a:gd name="connsiteY64" fmla="*/ 726440 h 2540000"/>
              <a:gd name="connsiteX65" fmla="*/ 574040 w 2754816"/>
              <a:gd name="connsiteY65" fmla="*/ 701040 h 2540000"/>
              <a:gd name="connsiteX66" fmla="*/ 574040 w 2754816"/>
              <a:gd name="connsiteY66" fmla="*/ 670560 h 2540000"/>
              <a:gd name="connsiteX67" fmla="*/ 553720 w 2754816"/>
              <a:gd name="connsiteY67" fmla="*/ 624840 h 2540000"/>
              <a:gd name="connsiteX68" fmla="*/ 563880 w 2754816"/>
              <a:gd name="connsiteY68" fmla="*/ 594360 h 2540000"/>
              <a:gd name="connsiteX69" fmla="*/ 533400 w 2754816"/>
              <a:gd name="connsiteY69" fmla="*/ 563880 h 2540000"/>
              <a:gd name="connsiteX70" fmla="*/ 538480 w 2754816"/>
              <a:gd name="connsiteY70" fmla="*/ 477520 h 2540000"/>
              <a:gd name="connsiteX71" fmla="*/ 457200 w 2754816"/>
              <a:gd name="connsiteY71" fmla="*/ 462280 h 2540000"/>
              <a:gd name="connsiteX72" fmla="*/ 452120 w 2754816"/>
              <a:gd name="connsiteY72" fmla="*/ 391160 h 2540000"/>
              <a:gd name="connsiteX73" fmla="*/ 381000 w 2754816"/>
              <a:gd name="connsiteY73" fmla="*/ 406400 h 2540000"/>
              <a:gd name="connsiteX74" fmla="*/ 375920 w 2754816"/>
              <a:gd name="connsiteY74" fmla="*/ 345440 h 2540000"/>
              <a:gd name="connsiteX75" fmla="*/ 340360 w 2754816"/>
              <a:gd name="connsiteY75" fmla="*/ 325120 h 2540000"/>
              <a:gd name="connsiteX76" fmla="*/ 345440 w 2754816"/>
              <a:gd name="connsiteY76" fmla="*/ 284480 h 2540000"/>
              <a:gd name="connsiteX77" fmla="*/ 304800 w 2754816"/>
              <a:gd name="connsiteY77" fmla="*/ 284480 h 2540000"/>
              <a:gd name="connsiteX78" fmla="*/ 304800 w 2754816"/>
              <a:gd name="connsiteY78" fmla="*/ 233680 h 2540000"/>
              <a:gd name="connsiteX79" fmla="*/ 274320 w 2754816"/>
              <a:gd name="connsiteY79" fmla="*/ 198120 h 2540000"/>
              <a:gd name="connsiteX80" fmla="*/ 218440 w 2754816"/>
              <a:gd name="connsiteY80" fmla="*/ 193040 h 2540000"/>
              <a:gd name="connsiteX81" fmla="*/ 218440 w 2754816"/>
              <a:gd name="connsiteY81" fmla="*/ 147320 h 2540000"/>
              <a:gd name="connsiteX82" fmla="*/ 193040 w 2754816"/>
              <a:gd name="connsiteY82" fmla="*/ 101600 h 2540000"/>
              <a:gd name="connsiteX83" fmla="*/ 121920 w 2754816"/>
              <a:gd name="connsiteY83" fmla="*/ 101600 h 2540000"/>
              <a:gd name="connsiteX84" fmla="*/ 71120 w 2754816"/>
              <a:gd name="connsiteY84" fmla="*/ 50800 h 2540000"/>
              <a:gd name="connsiteX85" fmla="*/ 0 w 2754816"/>
              <a:gd name="connsiteY85" fmla="*/ 25400 h 2540000"/>
              <a:gd name="connsiteX86" fmla="*/ 15240 w 2754816"/>
              <a:gd name="connsiteY86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68203 w 2754816"/>
              <a:gd name="connsiteY6" fmla="*/ 2442094 h 2540000"/>
              <a:gd name="connsiteX7" fmla="*/ 2363124 w 2754816"/>
              <a:gd name="connsiteY7" fmla="*/ 2400992 h 2540000"/>
              <a:gd name="connsiteX8" fmla="*/ 2241204 w 2754816"/>
              <a:gd name="connsiteY8" fmla="*/ 2412538 h 2540000"/>
              <a:gd name="connsiteX9" fmla="*/ 2235200 w 2754816"/>
              <a:gd name="connsiteY9" fmla="*/ 2372360 h 2540000"/>
              <a:gd name="connsiteX10" fmla="*/ 2133600 w 2754816"/>
              <a:gd name="connsiteY10" fmla="*/ 2367280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3400 w 2754816"/>
              <a:gd name="connsiteY16" fmla="*/ 2214880 h 2540000"/>
              <a:gd name="connsiteX17" fmla="*/ 1813560 w 2754816"/>
              <a:gd name="connsiteY17" fmla="*/ 2159000 h 2540000"/>
              <a:gd name="connsiteX18" fmla="*/ 1767840 w 2754816"/>
              <a:gd name="connsiteY18" fmla="*/ 2174240 h 2540000"/>
              <a:gd name="connsiteX19" fmla="*/ 1772920 w 2754816"/>
              <a:gd name="connsiteY19" fmla="*/ 2133600 h 2540000"/>
              <a:gd name="connsiteX20" fmla="*/ 1722120 w 2754816"/>
              <a:gd name="connsiteY20" fmla="*/ 2133600 h 2540000"/>
              <a:gd name="connsiteX21" fmla="*/ 1732280 w 2754816"/>
              <a:gd name="connsiteY21" fmla="*/ 2103120 h 2540000"/>
              <a:gd name="connsiteX22" fmla="*/ 1651000 w 2754816"/>
              <a:gd name="connsiteY22" fmla="*/ 2108200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68120 w 2754816"/>
              <a:gd name="connsiteY30" fmla="*/ 1930400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19480 w 2754816"/>
              <a:gd name="connsiteY46" fmla="*/ 1305560 h 2540000"/>
              <a:gd name="connsiteX47" fmla="*/ 899160 w 2754816"/>
              <a:gd name="connsiteY47" fmla="*/ 1290320 h 2540000"/>
              <a:gd name="connsiteX48" fmla="*/ 914400 w 2754816"/>
              <a:gd name="connsiteY48" fmla="*/ 1132840 h 2540000"/>
              <a:gd name="connsiteX49" fmla="*/ 833120 w 2754816"/>
              <a:gd name="connsiteY49" fmla="*/ 1137920 h 2540000"/>
              <a:gd name="connsiteX50" fmla="*/ 843280 w 2754816"/>
              <a:gd name="connsiteY50" fmla="*/ 1092200 h 2540000"/>
              <a:gd name="connsiteX51" fmla="*/ 812800 w 2754816"/>
              <a:gd name="connsiteY51" fmla="*/ 1082040 h 2540000"/>
              <a:gd name="connsiteX52" fmla="*/ 807720 w 2754816"/>
              <a:gd name="connsiteY52" fmla="*/ 1056640 h 2540000"/>
              <a:gd name="connsiteX53" fmla="*/ 787400 w 2754816"/>
              <a:gd name="connsiteY53" fmla="*/ 1036320 h 2540000"/>
              <a:gd name="connsiteX54" fmla="*/ 767080 w 2754816"/>
              <a:gd name="connsiteY54" fmla="*/ 1010920 h 2540000"/>
              <a:gd name="connsiteX55" fmla="*/ 777240 w 2754816"/>
              <a:gd name="connsiteY55" fmla="*/ 995680 h 2540000"/>
              <a:gd name="connsiteX56" fmla="*/ 756920 w 2754816"/>
              <a:gd name="connsiteY56" fmla="*/ 960120 h 2540000"/>
              <a:gd name="connsiteX57" fmla="*/ 762000 w 2754816"/>
              <a:gd name="connsiteY57" fmla="*/ 934720 h 2540000"/>
              <a:gd name="connsiteX58" fmla="*/ 726440 w 2754816"/>
              <a:gd name="connsiteY58" fmla="*/ 909320 h 2540000"/>
              <a:gd name="connsiteX59" fmla="*/ 731520 w 2754816"/>
              <a:gd name="connsiteY59" fmla="*/ 863600 h 2540000"/>
              <a:gd name="connsiteX60" fmla="*/ 711200 w 2754816"/>
              <a:gd name="connsiteY60" fmla="*/ 833120 h 2540000"/>
              <a:gd name="connsiteX61" fmla="*/ 726440 w 2754816"/>
              <a:gd name="connsiteY61" fmla="*/ 762000 h 2540000"/>
              <a:gd name="connsiteX62" fmla="*/ 660400 w 2754816"/>
              <a:gd name="connsiteY62" fmla="*/ 772160 h 2540000"/>
              <a:gd name="connsiteX63" fmla="*/ 604520 w 2754816"/>
              <a:gd name="connsiteY63" fmla="*/ 736600 h 2540000"/>
              <a:gd name="connsiteX64" fmla="*/ 584200 w 2754816"/>
              <a:gd name="connsiteY64" fmla="*/ 726440 h 2540000"/>
              <a:gd name="connsiteX65" fmla="*/ 574040 w 2754816"/>
              <a:gd name="connsiteY65" fmla="*/ 701040 h 2540000"/>
              <a:gd name="connsiteX66" fmla="*/ 574040 w 2754816"/>
              <a:gd name="connsiteY66" fmla="*/ 670560 h 2540000"/>
              <a:gd name="connsiteX67" fmla="*/ 553720 w 2754816"/>
              <a:gd name="connsiteY67" fmla="*/ 624840 h 2540000"/>
              <a:gd name="connsiteX68" fmla="*/ 563880 w 2754816"/>
              <a:gd name="connsiteY68" fmla="*/ 594360 h 2540000"/>
              <a:gd name="connsiteX69" fmla="*/ 533400 w 2754816"/>
              <a:gd name="connsiteY69" fmla="*/ 563880 h 2540000"/>
              <a:gd name="connsiteX70" fmla="*/ 538480 w 2754816"/>
              <a:gd name="connsiteY70" fmla="*/ 477520 h 2540000"/>
              <a:gd name="connsiteX71" fmla="*/ 457200 w 2754816"/>
              <a:gd name="connsiteY71" fmla="*/ 462280 h 2540000"/>
              <a:gd name="connsiteX72" fmla="*/ 452120 w 2754816"/>
              <a:gd name="connsiteY72" fmla="*/ 391160 h 2540000"/>
              <a:gd name="connsiteX73" fmla="*/ 381000 w 2754816"/>
              <a:gd name="connsiteY73" fmla="*/ 406400 h 2540000"/>
              <a:gd name="connsiteX74" fmla="*/ 375920 w 2754816"/>
              <a:gd name="connsiteY74" fmla="*/ 345440 h 2540000"/>
              <a:gd name="connsiteX75" fmla="*/ 340360 w 2754816"/>
              <a:gd name="connsiteY75" fmla="*/ 325120 h 2540000"/>
              <a:gd name="connsiteX76" fmla="*/ 345440 w 2754816"/>
              <a:gd name="connsiteY76" fmla="*/ 284480 h 2540000"/>
              <a:gd name="connsiteX77" fmla="*/ 304800 w 2754816"/>
              <a:gd name="connsiteY77" fmla="*/ 284480 h 2540000"/>
              <a:gd name="connsiteX78" fmla="*/ 304800 w 2754816"/>
              <a:gd name="connsiteY78" fmla="*/ 233680 h 2540000"/>
              <a:gd name="connsiteX79" fmla="*/ 274320 w 2754816"/>
              <a:gd name="connsiteY79" fmla="*/ 198120 h 2540000"/>
              <a:gd name="connsiteX80" fmla="*/ 218440 w 2754816"/>
              <a:gd name="connsiteY80" fmla="*/ 193040 h 2540000"/>
              <a:gd name="connsiteX81" fmla="*/ 218440 w 2754816"/>
              <a:gd name="connsiteY81" fmla="*/ 147320 h 2540000"/>
              <a:gd name="connsiteX82" fmla="*/ 193040 w 2754816"/>
              <a:gd name="connsiteY82" fmla="*/ 101600 h 2540000"/>
              <a:gd name="connsiteX83" fmla="*/ 121920 w 2754816"/>
              <a:gd name="connsiteY83" fmla="*/ 101600 h 2540000"/>
              <a:gd name="connsiteX84" fmla="*/ 71120 w 2754816"/>
              <a:gd name="connsiteY84" fmla="*/ 50800 h 2540000"/>
              <a:gd name="connsiteX85" fmla="*/ 0 w 2754816"/>
              <a:gd name="connsiteY85" fmla="*/ 25400 h 2540000"/>
              <a:gd name="connsiteX86" fmla="*/ 15240 w 2754816"/>
              <a:gd name="connsiteY86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68203 w 2754816"/>
              <a:gd name="connsiteY6" fmla="*/ 2442094 h 2540000"/>
              <a:gd name="connsiteX7" fmla="*/ 2363124 w 2754816"/>
              <a:gd name="connsiteY7" fmla="*/ 2400992 h 2540000"/>
              <a:gd name="connsiteX8" fmla="*/ 2241204 w 2754816"/>
              <a:gd name="connsiteY8" fmla="*/ 2412538 h 2540000"/>
              <a:gd name="connsiteX9" fmla="*/ 2237971 w 2754816"/>
              <a:gd name="connsiteY9" fmla="*/ 2355735 h 2540000"/>
              <a:gd name="connsiteX10" fmla="*/ 2133600 w 2754816"/>
              <a:gd name="connsiteY10" fmla="*/ 2367280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3400 w 2754816"/>
              <a:gd name="connsiteY16" fmla="*/ 2214880 h 2540000"/>
              <a:gd name="connsiteX17" fmla="*/ 1813560 w 2754816"/>
              <a:gd name="connsiteY17" fmla="*/ 2159000 h 2540000"/>
              <a:gd name="connsiteX18" fmla="*/ 1767840 w 2754816"/>
              <a:gd name="connsiteY18" fmla="*/ 2174240 h 2540000"/>
              <a:gd name="connsiteX19" fmla="*/ 1772920 w 2754816"/>
              <a:gd name="connsiteY19" fmla="*/ 2133600 h 2540000"/>
              <a:gd name="connsiteX20" fmla="*/ 1722120 w 2754816"/>
              <a:gd name="connsiteY20" fmla="*/ 2133600 h 2540000"/>
              <a:gd name="connsiteX21" fmla="*/ 1732280 w 2754816"/>
              <a:gd name="connsiteY21" fmla="*/ 2103120 h 2540000"/>
              <a:gd name="connsiteX22" fmla="*/ 1651000 w 2754816"/>
              <a:gd name="connsiteY22" fmla="*/ 2108200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68120 w 2754816"/>
              <a:gd name="connsiteY30" fmla="*/ 1930400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19480 w 2754816"/>
              <a:gd name="connsiteY46" fmla="*/ 1305560 h 2540000"/>
              <a:gd name="connsiteX47" fmla="*/ 899160 w 2754816"/>
              <a:gd name="connsiteY47" fmla="*/ 1290320 h 2540000"/>
              <a:gd name="connsiteX48" fmla="*/ 914400 w 2754816"/>
              <a:gd name="connsiteY48" fmla="*/ 1132840 h 2540000"/>
              <a:gd name="connsiteX49" fmla="*/ 833120 w 2754816"/>
              <a:gd name="connsiteY49" fmla="*/ 1137920 h 2540000"/>
              <a:gd name="connsiteX50" fmla="*/ 843280 w 2754816"/>
              <a:gd name="connsiteY50" fmla="*/ 1092200 h 2540000"/>
              <a:gd name="connsiteX51" fmla="*/ 812800 w 2754816"/>
              <a:gd name="connsiteY51" fmla="*/ 1082040 h 2540000"/>
              <a:gd name="connsiteX52" fmla="*/ 807720 w 2754816"/>
              <a:gd name="connsiteY52" fmla="*/ 1056640 h 2540000"/>
              <a:gd name="connsiteX53" fmla="*/ 787400 w 2754816"/>
              <a:gd name="connsiteY53" fmla="*/ 1036320 h 2540000"/>
              <a:gd name="connsiteX54" fmla="*/ 767080 w 2754816"/>
              <a:gd name="connsiteY54" fmla="*/ 1010920 h 2540000"/>
              <a:gd name="connsiteX55" fmla="*/ 777240 w 2754816"/>
              <a:gd name="connsiteY55" fmla="*/ 995680 h 2540000"/>
              <a:gd name="connsiteX56" fmla="*/ 756920 w 2754816"/>
              <a:gd name="connsiteY56" fmla="*/ 960120 h 2540000"/>
              <a:gd name="connsiteX57" fmla="*/ 762000 w 2754816"/>
              <a:gd name="connsiteY57" fmla="*/ 934720 h 2540000"/>
              <a:gd name="connsiteX58" fmla="*/ 726440 w 2754816"/>
              <a:gd name="connsiteY58" fmla="*/ 909320 h 2540000"/>
              <a:gd name="connsiteX59" fmla="*/ 731520 w 2754816"/>
              <a:gd name="connsiteY59" fmla="*/ 863600 h 2540000"/>
              <a:gd name="connsiteX60" fmla="*/ 711200 w 2754816"/>
              <a:gd name="connsiteY60" fmla="*/ 833120 h 2540000"/>
              <a:gd name="connsiteX61" fmla="*/ 726440 w 2754816"/>
              <a:gd name="connsiteY61" fmla="*/ 762000 h 2540000"/>
              <a:gd name="connsiteX62" fmla="*/ 660400 w 2754816"/>
              <a:gd name="connsiteY62" fmla="*/ 772160 h 2540000"/>
              <a:gd name="connsiteX63" fmla="*/ 604520 w 2754816"/>
              <a:gd name="connsiteY63" fmla="*/ 736600 h 2540000"/>
              <a:gd name="connsiteX64" fmla="*/ 584200 w 2754816"/>
              <a:gd name="connsiteY64" fmla="*/ 726440 h 2540000"/>
              <a:gd name="connsiteX65" fmla="*/ 574040 w 2754816"/>
              <a:gd name="connsiteY65" fmla="*/ 701040 h 2540000"/>
              <a:gd name="connsiteX66" fmla="*/ 574040 w 2754816"/>
              <a:gd name="connsiteY66" fmla="*/ 670560 h 2540000"/>
              <a:gd name="connsiteX67" fmla="*/ 553720 w 2754816"/>
              <a:gd name="connsiteY67" fmla="*/ 624840 h 2540000"/>
              <a:gd name="connsiteX68" fmla="*/ 563880 w 2754816"/>
              <a:gd name="connsiteY68" fmla="*/ 594360 h 2540000"/>
              <a:gd name="connsiteX69" fmla="*/ 533400 w 2754816"/>
              <a:gd name="connsiteY69" fmla="*/ 563880 h 2540000"/>
              <a:gd name="connsiteX70" fmla="*/ 538480 w 2754816"/>
              <a:gd name="connsiteY70" fmla="*/ 477520 h 2540000"/>
              <a:gd name="connsiteX71" fmla="*/ 457200 w 2754816"/>
              <a:gd name="connsiteY71" fmla="*/ 462280 h 2540000"/>
              <a:gd name="connsiteX72" fmla="*/ 452120 w 2754816"/>
              <a:gd name="connsiteY72" fmla="*/ 391160 h 2540000"/>
              <a:gd name="connsiteX73" fmla="*/ 381000 w 2754816"/>
              <a:gd name="connsiteY73" fmla="*/ 406400 h 2540000"/>
              <a:gd name="connsiteX74" fmla="*/ 375920 w 2754816"/>
              <a:gd name="connsiteY74" fmla="*/ 345440 h 2540000"/>
              <a:gd name="connsiteX75" fmla="*/ 340360 w 2754816"/>
              <a:gd name="connsiteY75" fmla="*/ 325120 h 2540000"/>
              <a:gd name="connsiteX76" fmla="*/ 345440 w 2754816"/>
              <a:gd name="connsiteY76" fmla="*/ 284480 h 2540000"/>
              <a:gd name="connsiteX77" fmla="*/ 304800 w 2754816"/>
              <a:gd name="connsiteY77" fmla="*/ 284480 h 2540000"/>
              <a:gd name="connsiteX78" fmla="*/ 304800 w 2754816"/>
              <a:gd name="connsiteY78" fmla="*/ 233680 h 2540000"/>
              <a:gd name="connsiteX79" fmla="*/ 274320 w 2754816"/>
              <a:gd name="connsiteY79" fmla="*/ 198120 h 2540000"/>
              <a:gd name="connsiteX80" fmla="*/ 218440 w 2754816"/>
              <a:gd name="connsiteY80" fmla="*/ 193040 h 2540000"/>
              <a:gd name="connsiteX81" fmla="*/ 218440 w 2754816"/>
              <a:gd name="connsiteY81" fmla="*/ 147320 h 2540000"/>
              <a:gd name="connsiteX82" fmla="*/ 193040 w 2754816"/>
              <a:gd name="connsiteY82" fmla="*/ 101600 h 2540000"/>
              <a:gd name="connsiteX83" fmla="*/ 121920 w 2754816"/>
              <a:gd name="connsiteY83" fmla="*/ 101600 h 2540000"/>
              <a:gd name="connsiteX84" fmla="*/ 71120 w 2754816"/>
              <a:gd name="connsiteY84" fmla="*/ 50800 h 2540000"/>
              <a:gd name="connsiteX85" fmla="*/ 0 w 2754816"/>
              <a:gd name="connsiteY85" fmla="*/ 25400 h 2540000"/>
              <a:gd name="connsiteX86" fmla="*/ 15240 w 2754816"/>
              <a:gd name="connsiteY86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68203 w 2754816"/>
              <a:gd name="connsiteY6" fmla="*/ 2442094 h 2540000"/>
              <a:gd name="connsiteX7" fmla="*/ 2363124 w 2754816"/>
              <a:gd name="connsiteY7" fmla="*/ 2400992 h 2540000"/>
              <a:gd name="connsiteX8" fmla="*/ 2241204 w 2754816"/>
              <a:gd name="connsiteY8" fmla="*/ 2412538 h 2540000"/>
              <a:gd name="connsiteX9" fmla="*/ 2237971 w 2754816"/>
              <a:gd name="connsiteY9" fmla="*/ 2355735 h 2540000"/>
              <a:gd name="connsiteX10" fmla="*/ 2150226 w 2754816"/>
              <a:gd name="connsiteY10" fmla="*/ 2353425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3400 w 2754816"/>
              <a:gd name="connsiteY16" fmla="*/ 2214880 h 2540000"/>
              <a:gd name="connsiteX17" fmla="*/ 1813560 w 2754816"/>
              <a:gd name="connsiteY17" fmla="*/ 2159000 h 2540000"/>
              <a:gd name="connsiteX18" fmla="*/ 1767840 w 2754816"/>
              <a:gd name="connsiteY18" fmla="*/ 2174240 h 2540000"/>
              <a:gd name="connsiteX19" fmla="*/ 1772920 w 2754816"/>
              <a:gd name="connsiteY19" fmla="*/ 2133600 h 2540000"/>
              <a:gd name="connsiteX20" fmla="*/ 1722120 w 2754816"/>
              <a:gd name="connsiteY20" fmla="*/ 2133600 h 2540000"/>
              <a:gd name="connsiteX21" fmla="*/ 1732280 w 2754816"/>
              <a:gd name="connsiteY21" fmla="*/ 2103120 h 2540000"/>
              <a:gd name="connsiteX22" fmla="*/ 1651000 w 2754816"/>
              <a:gd name="connsiteY22" fmla="*/ 2108200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68120 w 2754816"/>
              <a:gd name="connsiteY30" fmla="*/ 1930400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19480 w 2754816"/>
              <a:gd name="connsiteY46" fmla="*/ 1305560 h 2540000"/>
              <a:gd name="connsiteX47" fmla="*/ 899160 w 2754816"/>
              <a:gd name="connsiteY47" fmla="*/ 1290320 h 2540000"/>
              <a:gd name="connsiteX48" fmla="*/ 914400 w 2754816"/>
              <a:gd name="connsiteY48" fmla="*/ 1132840 h 2540000"/>
              <a:gd name="connsiteX49" fmla="*/ 833120 w 2754816"/>
              <a:gd name="connsiteY49" fmla="*/ 1137920 h 2540000"/>
              <a:gd name="connsiteX50" fmla="*/ 843280 w 2754816"/>
              <a:gd name="connsiteY50" fmla="*/ 1092200 h 2540000"/>
              <a:gd name="connsiteX51" fmla="*/ 812800 w 2754816"/>
              <a:gd name="connsiteY51" fmla="*/ 1082040 h 2540000"/>
              <a:gd name="connsiteX52" fmla="*/ 807720 w 2754816"/>
              <a:gd name="connsiteY52" fmla="*/ 1056640 h 2540000"/>
              <a:gd name="connsiteX53" fmla="*/ 787400 w 2754816"/>
              <a:gd name="connsiteY53" fmla="*/ 1036320 h 2540000"/>
              <a:gd name="connsiteX54" fmla="*/ 767080 w 2754816"/>
              <a:gd name="connsiteY54" fmla="*/ 1010920 h 2540000"/>
              <a:gd name="connsiteX55" fmla="*/ 777240 w 2754816"/>
              <a:gd name="connsiteY55" fmla="*/ 995680 h 2540000"/>
              <a:gd name="connsiteX56" fmla="*/ 756920 w 2754816"/>
              <a:gd name="connsiteY56" fmla="*/ 960120 h 2540000"/>
              <a:gd name="connsiteX57" fmla="*/ 762000 w 2754816"/>
              <a:gd name="connsiteY57" fmla="*/ 934720 h 2540000"/>
              <a:gd name="connsiteX58" fmla="*/ 726440 w 2754816"/>
              <a:gd name="connsiteY58" fmla="*/ 909320 h 2540000"/>
              <a:gd name="connsiteX59" fmla="*/ 731520 w 2754816"/>
              <a:gd name="connsiteY59" fmla="*/ 863600 h 2540000"/>
              <a:gd name="connsiteX60" fmla="*/ 711200 w 2754816"/>
              <a:gd name="connsiteY60" fmla="*/ 833120 h 2540000"/>
              <a:gd name="connsiteX61" fmla="*/ 726440 w 2754816"/>
              <a:gd name="connsiteY61" fmla="*/ 762000 h 2540000"/>
              <a:gd name="connsiteX62" fmla="*/ 660400 w 2754816"/>
              <a:gd name="connsiteY62" fmla="*/ 772160 h 2540000"/>
              <a:gd name="connsiteX63" fmla="*/ 604520 w 2754816"/>
              <a:gd name="connsiteY63" fmla="*/ 736600 h 2540000"/>
              <a:gd name="connsiteX64" fmla="*/ 584200 w 2754816"/>
              <a:gd name="connsiteY64" fmla="*/ 726440 h 2540000"/>
              <a:gd name="connsiteX65" fmla="*/ 574040 w 2754816"/>
              <a:gd name="connsiteY65" fmla="*/ 701040 h 2540000"/>
              <a:gd name="connsiteX66" fmla="*/ 574040 w 2754816"/>
              <a:gd name="connsiteY66" fmla="*/ 670560 h 2540000"/>
              <a:gd name="connsiteX67" fmla="*/ 553720 w 2754816"/>
              <a:gd name="connsiteY67" fmla="*/ 624840 h 2540000"/>
              <a:gd name="connsiteX68" fmla="*/ 563880 w 2754816"/>
              <a:gd name="connsiteY68" fmla="*/ 594360 h 2540000"/>
              <a:gd name="connsiteX69" fmla="*/ 533400 w 2754816"/>
              <a:gd name="connsiteY69" fmla="*/ 563880 h 2540000"/>
              <a:gd name="connsiteX70" fmla="*/ 538480 w 2754816"/>
              <a:gd name="connsiteY70" fmla="*/ 477520 h 2540000"/>
              <a:gd name="connsiteX71" fmla="*/ 457200 w 2754816"/>
              <a:gd name="connsiteY71" fmla="*/ 462280 h 2540000"/>
              <a:gd name="connsiteX72" fmla="*/ 452120 w 2754816"/>
              <a:gd name="connsiteY72" fmla="*/ 391160 h 2540000"/>
              <a:gd name="connsiteX73" fmla="*/ 381000 w 2754816"/>
              <a:gd name="connsiteY73" fmla="*/ 406400 h 2540000"/>
              <a:gd name="connsiteX74" fmla="*/ 375920 w 2754816"/>
              <a:gd name="connsiteY74" fmla="*/ 345440 h 2540000"/>
              <a:gd name="connsiteX75" fmla="*/ 340360 w 2754816"/>
              <a:gd name="connsiteY75" fmla="*/ 325120 h 2540000"/>
              <a:gd name="connsiteX76" fmla="*/ 345440 w 2754816"/>
              <a:gd name="connsiteY76" fmla="*/ 284480 h 2540000"/>
              <a:gd name="connsiteX77" fmla="*/ 304800 w 2754816"/>
              <a:gd name="connsiteY77" fmla="*/ 284480 h 2540000"/>
              <a:gd name="connsiteX78" fmla="*/ 304800 w 2754816"/>
              <a:gd name="connsiteY78" fmla="*/ 233680 h 2540000"/>
              <a:gd name="connsiteX79" fmla="*/ 274320 w 2754816"/>
              <a:gd name="connsiteY79" fmla="*/ 198120 h 2540000"/>
              <a:gd name="connsiteX80" fmla="*/ 218440 w 2754816"/>
              <a:gd name="connsiteY80" fmla="*/ 193040 h 2540000"/>
              <a:gd name="connsiteX81" fmla="*/ 218440 w 2754816"/>
              <a:gd name="connsiteY81" fmla="*/ 147320 h 2540000"/>
              <a:gd name="connsiteX82" fmla="*/ 193040 w 2754816"/>
              <a:gd name="connsiteY82" fmla="*/ 101600 h 2540000"/>
              <a:gd name="connsiteX83" fmla="*/ 121920 w 2754816"/>
              <a:gd name="connsiteY83" fmla="*/ 101600 h 2540000"/>
              <a:gd name="connsiteX84" fmla="*/ 71120 w 2754816"/>
              <a:gd name="connsiteY84" fmla="*/ 50800 h 2540000"/>
              <a:gd name="connsiteX85" fmla="*/ 0 w 2754816"/>
              <a:gd name="connsiteY85" fmla="*/ 25400 h 2540000"/>
              <a:gd name="connsiteX86" fmla="*/ 15240 w 2754816"/>
              <a:gd name="connsiteY86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68203 w 2754816"/>
              <a:gd name="connsiteY6" fmla="*/ 2442094 h 2540000"/>
              <a:gd name="connsiteX7" fmla="*/ 2363124 w 2754816"/>
              <a:gd name="connsiteY7" fmla="*/ 2400992 h 2540000"/>
              <a:gd name="connsiteX8" fmla="*/ 2241204 w 2754816"/>
              <a:gd name="connsiteY8" fmla="*/ 2412538 h 2540000"/>
              <a:gd name="connsiteX9" fmla="*/ 2237971 w 2754816"/>
              <a:gd name="connsiteY9" fmla="*/ 2355735 h 2540000"/>
              <a:gd name="connsiteX10" fmla="*/ 2150226 w 2754816"/>
              <a:gd name="connsiteY10" fmla="*/ 2353425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8942 w 2754816"/>
              <a:gd name="connsiteY16" fmla="*/ 2198254 h 2540000"/>
              <a:gd name="connsiteX17" fmla="*/ 1813560 w 2754816"/>
              <a:gd name="connsiteY17" fmla="*/ 2159000 h 2540000"/>
              <a:gd name="connsiteX18" fmla="*/ 1767840 w 2754816"/>
              <a:gd name="connsiteY18" fmla="*/ 2174240 h 2540000"/>
              <a:gd name="connsiteX19" fmla="*/ 1772920 w 2754816"/>
              <a:gd name="connsiteY19" fmla="*/ 2133600 h 2540000"/>
              <a:gd name="connsiteX20" fmla="*/ 1722120 w 2754816"/>
              <a:gd name="connsiteY20" fmla="*/ 2133600 h 2540000"/>
              <a:gd name="connsiteX21" fmla="*/ 1732280 w 2754816"/>
              <a:gd name="connsiteY21" fmla="*/ 2103120 h 2540000"/>
              <a:gd name="connsiteX22" fmla="*/ 1651000 w 2754816"/>
              <a:gd name="connsiteY22" fmla="*/ 2108200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68120 w 2754816"/>
              <a:gd name="connsiteY30" fmla="*/ 1930400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19480 w 2754816"/>
              <a:gd name="connsiteY46" fmla="*/ 1305560 h 2540000"/>
              <a:gd name="connsiteX47" fmla="*/ 899160 w 2754816"/>
              <a:gd name="connsiteY47" fmla="*/ 1290320 h 2540000"/>
              <a:gd name="connsiteX48" fmla="*/ 914400 w 2754816"/>
              <a:gd name="connsiteY48" fmla="*/ 1132840 h 2540000"/>
              <a:gd name="connsiteX49" fmla="*/ 833120 w 2754816"/>
              <a:gd name="connsiteY49" fmla="*/ 1137920 h 2540000"/>
              <a:gd name="connsiteX50" fmla="*/ 843280 w 2754816"/>
              <a:gd name="connsiteY50" fmla="*/ 1092200 h 2540000"/>
              <a:gd name="connsiteX51" fmla="*/ 812800 w 2754816"/>
              <a:gd name="connsiteY51" fmla="*/ 1082040 h 2540000"/>
              <a:gd name="connsiteX52" fmla="*/ 807720 w 2754816"/>
              <a:gd name="connsiteY52" fmla="*/ 1056640 h 2540000"/>
              <a:gd name="connsiteX53" fmla="*/ 787400 w 2754816"/>
              <a:gd name="connsiteY53" fmla="*/ 1036320 h 2540000"/>
              <a:gd name="connsiteX54" fmla="*/ 767080 w 2754816"/>
              <a:gd name="connsiteY54" fmla="*/ 1010920 h 2540000"/>
              <a:gd name="connsiteX55" fmla="*/ 777240 w 2754816"/>
              <a:gd name="connsiteY55" fmla="*/ 995680 h 2540000"/>
              <a:gd name="connsiteX56" fmla="*/ 756920 w 2754816"/>
              <a:gd name="connsiteY56" fmla="*/ 960120 h 2540000"/>
              <a:gd name="connsiteX57" fmla="*/ 762000 w 2754816"/>
              <a:gd name="connsiteY57" fmla="*/ 934720 h 2540000"/>
              <a:gd name="connsiteX58" fmla="*/ 726440 w 2754816"/>
              <a:gd name="connsiteY58" fmla="*/ 909320 h 2540000"/>
              <a:gd name="connsiteX59" fmla="*/ 731520 w 2754816"/>
              <a:gd name="connsiteY59" fmla="*/ 863600 h 2540000"/>
              <a:gd name="connsiteX60" fmla="*/ 711200 w 2754816"/>
              <a:gd name="connsiteY60" fmla="*/ 833120 h 2540000"/>
              <a:gd name="connsiteX61" fmla="*/ 726440 w 2754816"/>
              <a:gd name="connsiteY61" fmla="*/ 762000 h 2540000"/>
              <a:gd name="connsiteX62" fmla="*/ 660400 w 2754816"/>
              <a:gd name="connsiteY62" fmla="*/ 772160 h 2540000"/>
              <a:gd name="connsiteX63" fmla="*/ 604520 w 2754816"/>
              <a:gd name="connsiteY63" fmla="*/ 736600 h 2540000"/>
              <a:gd name="connsiteX64" fmla="*/ 584200 w 2754816"/>
              <a:gd name="connsiteY64" fmla="*/ 726440 h 2540000"/>
              <a:gd name="connsiteX65" fmla="*/ 574040 w 2754816"/>
              <a:gd name="connsiteY65" fmla="*/ 701040 h 2540000"/>
              <a:gd name="connsiteX66" fmla="*/ 574040 w 2754816"/>
              <a:gd name="connsiteY66" fmla="*/ 670560 h 2540000"/>
              <a:gd name="connsiteX67" fmla="*/ 553720 w 2754816"/>
              <a:gd name="connsiteY67" fmla="*/ 624840 h 2540000"/>
              <a:gd name="connsiteX68" fmla="*/ 563880 w 2754816"/>
              <a:gd name="connsiteY68" fmla="*/ 594360 h 2540000"/>
              <a:gd name="connsiteX69" fmla="*/ 533400 w 2754816"/>
              <a:gd name="connsiteY69" fmla="*/ 563880 h 2540000"/>
              <a:gd name="connsiteX70" fmla="*/ 538480 w 2754816"/>
              <a:gd name="connsiteY70" fmla="*/ 477520 h 2540000"/>
              <a:gd name="connsiteX71" fmla="*/ 457200 w 2754816"/>
              <a:gd name="connsiteY71" fmla="*/ 462280 h 2540000"/>
              <a:gd name="connsiteX72" fmla="*/ 452120 w 2754816"/>
              <a:gd name="connsiteY72" fmla="*/ 391160 h 2540000"/>
              <a:gd name="connsiteX73" fmla="*/ 381000 w 2754816"/>
              <a:gd name="connsiteY73" fmla="*/ 406400 h 2540000"/>
              <a:gd name="connsiteX74" fmla="*/ 375920 w 2754816"/>
              <a:gd name="connsiteY74" fmla="*/ 345440 h 2540000"/>
              <a:gd name="connsiteX75" fmla="*/ 340360 w 2754816"/>
              <a:gd name="connsiteY75" fmla="*/ 325120 h 2540000"/>
              <a:gd name="connsiteX76" fmla="*/ 345440 w 2754816"/>
              <a:gd name="connsiteY76" fmla="*/ 284480 h 2540000"/>
              <a:gd name="connsiteX77" fmla="*/ 304800 w 2754816"/>
              <a:gd name="connsiteY77" fmla="*/ 284480 h 2540000"/>
              <a:gd name="connsiteX78" fmla="*/ 304800 w 2754816"/>
              <a:gd name="connsiteY78" fmla="*/ 233680 h 2540000"/>
              <a:gd name="connsiteX79" fmla="*/ 274320 w 2754816"/>
              <a:gd name="connsiteY79" fmla="*/ 198120 h 2540000"/>
              <a:gd name="connsiteX80" fmla="*/ 218440 w 2754816"/>
              <a:gd name="connsiteY80" fmla="*/ 193040 h 2540000"/>
              <a:gd name="connsiteX81" fmla="*/ 218440 w 2754816"/>
              <a:gd name="connsiteY81" fmla="*/ 147320 h 2540000"/>
              <a:gd name="connsiteX82" fmla="*/ 193040 w 2754816"/>
              <a:gd name="connsiteY82" fmla="*/ 101600 h 2540000"/>
              <a:gd name="connsiteX83" fmla="*/ 121920 w 2754816"/>
              <a:gd name="connsiteY83" fmla="*/ 101600 h 2540000"/>
              <a:gd name="connsiteX84" fmla="*/ 71120 w 2754816"/>
              <a:gd name="connsiteY84" fmla="*/ 50800 h 2540000"/>
              <a:gd name="connsiteX85" fmla="*/ 0 w 2754816"/>
              <a:gd name="connsiteY85" fmla="*/ 25400 h 2540000"/>
              <a:gd name="connsiteX86" fmla="*/ 15240 w 2754816"/>
              <a:gd name="connsiteY86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68203 w 2754816"/>
              <a:gd name="connsiteY6" fmla="*/ 2442094 h 2540000"/>
              <a:gd name="connsiteX7" fmla="*/ 2363124 w 2754816"/>
              <a:gd name="connsiteY7" fmla="*/ 2400992 h 2540000"/>
              <a:gd name="connsiteX8" fmla="*/ 2241204 w 2754816"/>
              <a:gd name="connsiteY8" fmla="*/ 2412538 h 2540000"/>
              <a:gd name="connsiteX9" fmla="*/ 2237971 w 2754816"/>
              <a:gd name="connsiteY9" fmla="*/ 2355735 h 2540000"/>
              <a:gd name="connsiteX10" fmla="*/ 2150226 w 2754816"/>
              <a:gd name="connsiteY10" fmla="*/ 2353425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8942 w 2754816"/>
              <a:gd name="connsiteY16" fmla="*/ 2198254 h 2540000"/>
              <a:gd name="connsiteX17" fmla="*/ 1813560 w 2754816"/>
              <a:gd name="connsiteY17" fmla="*/ 2159000 h 2540000"/>
              <a:gd name="connsiteX18" fmla="*/ 1770611 w 2754816"/>
              <a:gd name="connsiteY18" fmla="*/ 2177011 h 2540000"/>
              <a:gd name="connsiteX19" fmla="*/ 1772920 w 2754816"/>
              <a:gd name="connsiteY19" fmla="*/ 2133600 h 2540000"/>
              <a:gd name="connsiteX20" fmla="*/ 1722120 w 2754816"/>
              <a:gd name="connsiteY20" fmla="*/ 2133600 h 2540000"/>
              <a:gd name="connsiteX21" fmla="*/ 1732280 w 2754816"/>
              <a:gd name="connsiteY21" fmla="*/ 2103120 h 2540000"/>
              <a:gd name="connsiteX22" fmla="*/ 1651000 w 2754816"/>
              <a:gd name="connsiteY22" fmla="*/ 2108200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68120 w 2754816"/>
              <a:gd name="connsiteY30" fmla="*/ 1930400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19480 w 2754816"/>
              <a:gd name="connsiteY46" fmla="*/ 1305560 h 2540000"/>
              <a:gd name="connsiteX47" fmla="*/ 899160 w 2754816"/>
              <a:gd name="connsiteY47" fmla="*/ 1290320 h 2540000"/>
              <a:gd name="connsiteX48" fmla="*/ 914400 w 2754816"/>
              <a:gd name="connsiteY48" fmla="*/ 1132840 h 2540000"/>
              <a:gd name="connsiteX49" fmla="*/ 833120 w 2754816"/>
              <a:gd name="connsiteY49" fmla="*/ 1137920 h 2540000"/>
              <a:gd name="connsiteX50" fmla="*/ 843280 w 2754816"/>
              <a:gd name="connsiteY50" fmla="*/ 1092200 h 2540000"/>
              <a:gd name="connsiteX51" fmla="*/ 812800 w 2754816"/>
              <a:gd name="connsiteY51" fmla="*/ 1082040 h 2540000"/>
              <a:gd name="connsiteX52" fmla="*/ 807720 w 2754816"/>
              <a:gd name="connsiteY52" fmla="*/ 1056640 h 2540000"/>
              <a:gd name="connsiteX53" fmla="*/ 787400 w 2754816"/>
              <a:gd name="connsiteY53" fmla="*/ 1036320 h 2540000"/>
              <a:gd name="connsiteX54" fmla="*/ 767080 w 2754816"/>
              <a:gd name="connsiteY54" fmla="*/ 1010920 h 2540000"/>
              <a:gd name="connsiteX55" fmla="*/ 777240 w 2754816"/>
              <a:gd name="connsiteY55" fmla="*/ 995680 h 2540000"/>
              <a:gd name="connsiteX56" fmla="*/ 756920 w 2754816"/>
              <a:gd name="connsiteY56" fmla="*/ 960120 h 2540000"/>
              <a:gd name="connsiteX57" fmla="*/ 762000 w 2754816"/>
              <a:gd name="connsiteY57" fmla="*/ 934720 h 2540000"/>
              <a:gd name="connsiteX58" fmla="*/ 726440 w 2754816"/>
              <a:gd name="connsiteY58" fmla="*/ 909320 h 2540000"/>
              <a:gd name="connsiteX59" fmla="*/ 731520 w 2754816"/>
              <a:gd name="connsiteY59" fmla="*/ 863600 h 2540000"/>
              <a:gd name="connsiteX60" fmla="*/ 711200 w 2754816"/>
              <a:gd name="connsiteY60" fmla="*/ 833120 h 2540000"/>
              <a:gd name="connsiteX61" fmla="*/ 726440 w 2754816"/>
              <a:gd name="connsiteY61" fmla="*/ 762000 h 2540000"/>
              <a:gd name="connsiteX62" fmla="*/ 660400 w 2754816"/>
              <a:gd name="connsiteY62" fmla="*/ 772160 h 2540000"/>
              <a:gd name="connsiteX63" fmla="*/ 604520 w 2754816"/>
              <a:gd name="connsiteY63" fmla="*/ 736600 h 2540000"/>
              <a:gd name="connsiteX64" fmla="*/ 584200 w 2754816"/>
              <a:gd name="connsiteY64" fmla="*/ 726440 h 2540000"/>
              <a:gd name="connsiteX65" fmla="*/ 574040 w 2754816"/>
              <a:gd name="connsiteY65" fmla="*/ 701040 h 2540000"/>
              <a:gd name="connsiteX66" fmla="*/ 574040 w 2754816"/>
              <a:gd name="connsiteY66" fmla="*/ 670560 h 2540000"/>
              <a:gd name="connsiteX67" fmla="*/ 553720 w 2754816"/>
              <a:gd name="connsiteY67" fmla="*/ 624840 h 2540000"/>
              <a:gd name="connsiteX68" fmla="*/ 563880 w 2754816"/>
              <a:gd name="connsiteY68" fmla="*/ 594360 h 2540000"/>
              <a:gd name="connsiteX69" fmla="*/ 533400 w 2754816"/>
              <a:gd name="connsiteY69" fmla="*/ 563880 h 2540000"/>
              <a:gd name="connsiteX70" fmla="*/ 538480 w 2754816"/>
              <a:gd name="connsiteY70" fmla="*/ 477520 h 2540000"/>
              <a:gd name="connsiteX71" fmla="*/ 457200 w 2754816"/>
              <a:gd name="connsiteY71" fmla="*/ 462280 h 2540000"/>
              <a:gd name="connsiteX72" fmla="*/ 452120 w 2754816"/>
              <a:gd name="connsiteY72" fmla="*/ 391160 h 2540000"/>
              <a:gd name="connsiteX73" fmla="*/ 381000 w 2754816"/>
              <a:gd name="connsiteY73" fmla="*/ 406400 h 2540000"/>
              <a:gd name="connsiteX74" fmla="*/ 375920 w 2754816"/>
              <a:gd name="connsiteY74" fmla="*/ 345440 h 2540000"/>
              <a:gd name="connsiteX75" fmla="*/ 340360 w 2754816"/>
              <a:gd name="connsiteY75" fmla="*/ 325120 h 2540000"/>
              <a:gd name="connsiteX76" fmla="*/ 345440 w 2754816"/>
              <a:gd name="connsiteY76" fmla="*/ 284480 h 2540000"/>
              <a:gd name="connsiteX77" fmla="*/ 304800 w 2754816"/>
              <a:gd name="connsiteY77" fmla="*/ 284480 h 2540000"/>
              <a:gd name="connsiteX78" fmla="*/ 304800 w 2754816"/>
              <a:gd name="connsiteY78" fmla="*/ 233680 h 2540000"/>
              <a:gd name="connsiteX79" fmla="*/ 274320 w 2754816"/>
              <a:gd name="connsiteY79" fmla="*/ 198120 h 2540000"/>
              <a:gd name="connsiteX80" fmla="*/ 218440 w 2754816"/>
              <a:gd name="connsiteY80" fmla="*/ 193040 h 2540000"/>
              <a:gd name="connsiteX81" fmla="*/ 218440 w 2754816"/>
              <a:gd name="connsiteY81" fmla="*/ 147320 h 2540000"/>
              <a:gd name="connsiteX82" fmla="*/ 193040 w 2754816"/>
              <a:gd name="connsiteY82" fmla="*/ 101600 h 2540000"/>
              <a:gd name="connsiteX83" fmla="*/ 121920 w 2754816"/>
              <a:gd name="connsiteY83" fmla="*/ 101600 h 2540000"/>
              <a:gd name="connsiteX84" fmla="*/ 71120 w 2754816"/>
              <a:gd name="connsiteY84" fmla="*/ 50800 h 2540000"/>
              <a:gd name="connsiteX85" fmla="*/ 0 w 2754816"/>
              <a:gd name="connsiteY85" fmla="*/ 25400 h 2540000"/>
              <a:gd name="connsiteX86" fmla="*/ 15240 w 2754816"/>
              <a:gd name="connsiteY86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68203 w 2754816"/>
              <a:gd name="connsiteY6" fmla="*/ 2442094 h 2540000"/>
              <a:gd name="connsiteX7" fmla="*/ 2363124 w 2754816"/>
              <a:gd name="connsiteY7" fmla="*/ 2400992 h 2540000"/>
              <a:gd name="connsiteX8" fmla="*/ 2241204 w 2754816"/>
              <a:gd name="connsiteY8" fmla="*/ 2412538 h 2540000"/>
              <a:gd name="connsiteX9" fmla="*/ 2237971 w 2754816"/>
              <a:gd name="connsiteY9" fmla="*/ 2355735 h 2540000"/>
              <a:gd name="connsiteX10" fmla="*/ 2150226 w 2754816"/>
              <a:gd name="connsiteY10" fmla="*/ 2353425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8942 w 2754816"/>
              <a:gd name="connsiteY16" fmla="*/ 2198254 h 2540000"/>
              <a:gd name="connsiteX17" fmla="*/ 1813560 w 2754816"/>
              <a:gd name="connsiteY17" fmla="*/ 2159000 h 2540000"/>
              <a:gd name="connsiteX18" fmla="*/ 1770611 w 2754816"/>
              <a:gd name="connsiteY18" fmla="*/ 2177011 h 2540000"/>
              <a:gd name="connsiteX19" fmla="*/ 1772920 w 2754816"/>
              <a:gd name="connsiteY19" fmla="*/ 2133600 h 2540000"/>
              <a:gd name="connsiteX20" fmla="*/ 1735974 w 2754816"/>
              <a:gd name="connsiteY20" fmla="*/ 2144684 h 2540000"/>
              <a:gd name="connsiteX21" fmla="*/ 1732280 w 2754816"/>
              <a:gd name="connsiteY21" fmla="*/ 2103120 h 2540000"/>
              <a:gd name="connsiteX22" fmla="*/ 1651000 w 2754816"/>
              <a:gd name="connsiteY22" fmla="*/ 2108200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68120 w 2754816"/>
              <a:gd name="connsiteY30" fmla="*/ 1930400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19480 w 2754816"/>
              <a:gd name="connsiteY46" fmla="*/ 1305560 h 2540000"/>
              <a:gd name="connsiteX47" fmla="*/ 899160 w 2754816"/>
              <a:gd name="connsiteY47" fmla="*/ 1290320 h 2540000"/>
              <a:gd name="connsiteX48" fmla="*/ 914400 w 2754816"/>
              <a:gd name="connsiteY48" fmla="*/ 1132840 h 2540000"/>
              <a:gd name="connsiteX49" fmla="*/ 833120 w 2754816"/>
              <a:gd name="connsiteY49" fmla="*/ 1137920 h 2540000"/>
              <a:gd name="connsiteX50" fmla="*/ 843280 w 2754816"/>
              <a:gd name="connsiteY50" fmla="*/ 1092200 h 2540000"/>
              <a:gd name="connsiteX51" fmla="*/ 812800 w 2754816"/>
              <a:gd name="connsiteY51" fmla="*/ 1082040 h 2540000"/>
              <a:gd name="connsiteX52" fmla="*/ 807720 w 2754816"/>
              <a:gd name="connsiteY52" fmla="*/ 1056640 h 2540000"/>
              <a:gd name="connsiteX53" fmla="*/ 787400 w 2754816"/>
              <a:gd name="connsiteY53" fmla="*/ 1036320 h 2540000"/>
              <a:gd name="connsiteX54" fmla="*/ 767080 w 2754816"/>
              <a:gd name="connsiteY54" fmla="*/ 1010920 h 2540000"/>
              <a:gd name="connsiteX55" fmla="*/ 777240 w 2754816"/>
              <a:gd name="connsiteY55" fmla="*/ 995680 h 2540000"/>
              <a:gd name="connsiteX56" fmla="*/ 756920 w 2754816"/>
              <a:gd name="connsiteY56" fmla="*/ 960120 h 2540000"/>
              <a:gd name="connsiteX57" fmla="*/ 762000 w 2754816"/>
              <a:gd name="connsiteY57" fmla="*/ 934720 h 2540000"/>
              <a:gd name="connsiteX58" fmla="*/ 726440 w 2754816"/>
              <a:gd name="connsiteY58" fmla="*/ 909320 h 2540000"/>
              <a:gd name="connsiteX59" fmla="*/ 731520 w 2754816"/>
              <a:gd name="connsiteY59" fmla="*/ 863600 h 2540000"/>
              <a:gd name="connsiteX60" fmla="*/ 711200 w 2754816"/>
              <a:gd name="connsiteY60" fmla="*/ 833120 h 2540000"/>
              <a:gd name="connsiteX61" fmla="*/ 726440 w 2754816"/>
              <a:gd name="connsiteY61" fmla="*/ 762000 h 2540000"/>
              <a:gd name="connsiteX62" fmla="*/ 660400 w 2754816"/>
              <a:gd name="connsiteY62" fmla="*/ 772160 h 2540000"/>
              <a:gd name="connsiteX63" fmla="*/ 604520 w 2754816"/>
              <a:gd name="connsiteY63" fmla="*/ 736600 h 2540000"/>
              <a:gd name="connsiteX64" fmla="*/ 584200 w 2754816"/>
              <a:gd name="connsiteY64" fmla="*/ 726440 h 2540000"/>
              <a:gd name="connsiteX65" fmla="*/ 574040 w 2754816"/>
              <a:gd name="connsiteY65" fmla="*/ 701040 h 2540000"/>
              <a:gd name="connsiteX66" fmla="*/ 574040 w 2754816"/>
              <a:gd name="connsiteY66" fmla="*/ 670560 h 2540000"/>
              <a:gd name="connsiteX67" fmla="*/ 553720 w 2754816"/>
              <a:gd name="connsiteY67" fmla="*/ 624840 h 2540000"/>
              <a:gd name="connsiteX68" fmla="*/ 563880 w 2754816"/>
              <a:gd name="connsiteY68" fmla="*/ 594360 h 2540000"/>
              <a:gd name="connsiteX69" fmla="*/ 533400 w 2754816"/>
              <a:gd name="connsiteY69" fmla="*/ 563880 h 2540000"/>
              <a:gd name="connsiteX70" fmla="*/ 538480 w 2754816"/>
              <a:gd name="connsiteY70" fmla="*/ 477520 h 2540000"/>
              <a:gd name="connsiteX71" fmla="*/ 457200 w 2754816"/>
              <a:gd name="connsiteY71" fmla="*/ 462280 h 2540000"/>
              <a:gd name="connsiteX72" fmla="*/ 452120 w 2754816"/>
              <a:gd name="connsiteY72" fmla="*/ 391160 h 2540000"/>
              <a:gd name="connsiteX73" fmla="*/ 381000 w 2754816"/>
              <a:gd name="connsiteY73" fmla="*/ 406400 h 2540000"/>
              <a:gd name="connsiteX74" fmla="*/ 375920 w 2754816"/>
              <a:gd name="connsiteY74" fmla="*/ 345440 h 2540000"/>
              <a:gd name="connsiteX75" fmla="*/ 340360 w 2754816"/>
              <a:gd name="connsiteY75" fmla="*/ 325120 h 2540000"/>
              <a:gd name="connsiteX76" fmla="*/ 345440 w 2754816"/>
              <a:gd name="connsiteY76" fmla="*/ 284480 h 2540000"/>
              <a:gd name="connsiteX77" fmla="*/ 304800 w 2754816"/>
              <a:gd name="connsiteY77" fmla="*/ 284480 h 2540000"/>
              <a:gd name="connsiteX78" fmla="*/ 304800 w 2754816"/>
              <a:gd name="connsiteY78" fmla="*/ 233680 h 2540000"/>
              <a:gd name="connsiteX79" fmla="*/ 274320 w 2754816"/>
              <a:gd name="connsiteY79" fmla="*/ 198120 h 2540000"/>
              <a:gd name="connsiteX80" fmla="*/ 218440 w 2754816"/>
              <a:gd name="connsiteY80" fmla="*/ 193040 h 2540000"/>
              <a:gd name="connsiteX81" fmla="*/ 218440 w 2754816"/>
              <a:gd name="connsiteY81" fmla="*/ 147320 h 2540000"/>
              <a:gd name="connsiteX82" fmla="*/ 193040 w 2754816"/>
              <a:gd name="connsiteY82" fmla="*/ 101600 h 2540000"/>
              <a:gd name="connsiteX83" fmla="*/ 121920 w 2754816"/>
              <a:gd name="connsiteY83" fmla="*/ 101600 h 2540000"/>
              <a:gd name="connsiteX84" fmla="*/ 71120 w 2754816"/>
              <a:gd name="connsiteY84" fmla="*/ 50800 h 2540000"/>
              <a:gd name="connsiteX85" fmla="*/ 0 w 2754816"/>
              <a:gd name="connsiteY85" fmla="*/ 25400 h 2540000"/>
              <a:gd name="connsiteX86" fmla="*/ 15240 w 2754816"/>
              <a:gd name="connsiteY86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68203 w 2754816"/>
              <a:gd name="connsiteY6" fmla="*/ 2442094 h 2540000"/>
              <a:gd name="connsiteX7" fmla="*/ 2363124 w 2754816"/>
              <a:gd name="connsiteY7" fmla="*/ 2400992 h 2540000"/>
              <a:gd name="connsiteX8" fmla="*/ 2241204 w 2754816"/>
              <a:gd name="connsiteY8" fmla="*/ 2412538 h 2540000"/>
              <a:gd name="connsiteX9" fmla="*/ 2237971 w 2754816"/>
              <a:gd name="connsiteY9" fmla="*/ 2355735 h 2540000"/>
              <a:gd name="connsiteX10" fmla="*/ 2150226 w 2754816"/>
              <a:gd name="connsiteY10" fmla="*/ 2353425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8942 w 2754816"/>
              <a:gd name="connsiteY16" fmla="*/ 2198254 h 2540000"/>
              <a:gd name="connsiteX17" fmla="*/ 1813560 w 2754816"/>
              <a:gd name="connsiteY17" fmla="*/ 2159000 h 2540000"/>
              <a:gd name="connsiteX18" fmla="*/ 1770611 w 2754816"/>
              <a:gd name="connsiteY18" fmla="*/ 2177011 h 2540000"/>
              <a:gd name="connsiteX19" fmla="*/ 1772920 w 2754816"/>
              <a:gd name="connsiteY19" fmla="*/ 2133600 h 2540000"/>
              <a:gd name="connsiteX20" fmla="*/ 1735974 w 2754816"/>
              <a:gd name="connsiteY20" fmla="*/ 2144684 h 2540000"/>
              <a:gd name="connsiteX21" fmla="*/ 1732280 w 2754816"/>
              <a:gd name="connsiteY21" fmla="*/ 2103120 h 2540000"/>
              <a:gd name="connsiteX22" fmla="*/ 1659313 w 2754816"/>
              <a:gd name="connsiteY22" fmla="*/ 2102658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68120 w 2754816"/>
              <a:gd name="connsiteY30" fmla="*/ 1930400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19480 w 2754816"/>
              <a:gd name="connsiteY46" fmla="*/ 1305560 h 2540000"/>
              <a:gd name="connsiteX47" fmla="*/ 899160 w 2754816"/>
              <a:gd name="connsiteY47" fmla="*/ 1290320 h 2540000"/>
              <a:gd name="connsiteX48" fmla="*/ 914400 w 2754816"/>
              <a:gd name="connsiteY48" fmla="*/ 1132840 h 2540000"/>
              <a:gd name="connsiteX49" fmla="*/ 833120 w 2754816"/>
              <a:gd name="connsiteY49" fmla="*/ 1137920 h 2540000"/>
              <a:gd name="connsiteX50" fmla="*/ 843280 w 2754816"/>
              <a:gd name="connsiteY50" fmla="*/ 1092200 h 2540000"/>
              <a:gd name="connsiteX51" fmla="*/ 812800 w 2754816"/>
              <a:gd name="connsiteY51" fmla="*/ 1082040 h 2540000"/>
              <a:gd name="connsiteX52" fmla="*/ 807720 w 2754816"/>
              <a:gd name="connsiteY52" fmla="*/ 1056640 h 2540000"/>
              <a:gd name="connsiteX53" fmla="*/ 787400 w 2754816"/>
              <a:gd name="connsiteY53" fmla="*/ 1036320 h 2540000"/>
              <a:gd name="connsiteX54" fmla="*/ 767080 w 2754816"/>
              <a:gd name="connsiteY54" fmla="*/ 1010920 h 2540000"/>
              <a:gd name="connsiteX55" fmla="*/ 777240 w 2754816"/>
              <a:gd name="connsiteY55" fmla="*/ 995680 h 2540000"/>
              <a:gd name="connsiteX56" fmla="*/ 756920 w 2754816"/>
              <a:gd name="connsiteY56" fmla="*/ 960120 h 2540000"/>
              <a:gd name="connsiteX57" fmla="*/ 762000 w 2754816"/>
              <a:gd name="connsiteY57" fmla="*/ 934720 h 2540000"/>
              <a:gd name="connsiteX58" fmla="*/ 726440 w 2754816"/>
              <a:gd name="connsiteY58" fmla="*/ 909320 h 2540000"/>
              <a:gd name="connsiteX59" fmla="*/ 731520 w 2754816"/>
              <a:gd name="connsiteY59" fmla="*/ 863600 h 2540000"/>
              <a:gd name="connsiteX60" fmla="*/ 711200 w 2754816"/>
              <a:gd name="connsiteY60" fmla="*/ 833120 h 2540000"/>
              <a:gd name="connsiteX61" fmla="*/ 726440 w 2754816"/>
              <a:gd name="connsiteY61" fmla="*/ 762000 h 2540000"/>
              <a:gd name="connsiteX62" fmla="*/ 660400 w 2754816"/>
              <a:gd name="connsiteY62" fmla="*/ 772160 h 2540000"/>
              <a:gd name="connsiteX63" fmla="*/ 604520 w 2754816"/>
              <a:gd name="connsiteY63" fmla="*/ 736600 h 2540000"/>
              <a:gd name="connsiteX64" fmla="*/ 584200 w 2754816"/>
              <a:gd name="connsiteY64" fmla="*/ 726440 h 2540000"/>
              <a:gd name="connsiteX65" fmla="*/ 574040 w 2754816"/>
              <a:gd name="connsiteY65" fmla="*/ 701040 h 2540000"/>
              <a:gd name="connsiteX66" fmla="*/ 574040 w 2754816"/>
              <a:gd name="connsiteY66" fmla="*/ 670560 h 2540000"/>
              <a:gd name="connsiteX67" fmla="*/ 553720 w 2754816"/>
              <a:gd name="connsiteY67" fmla="*/ 624840 h 2540000"/>
              <a:gd name="connsiteX68" fmla="*/ 563880 w 2754816"/>
              <a:gd name="connsiteY68" fmla="*/ 594360 h 2540000"/>
              <a:gd name="connsiteX69" fmla="*/ 533400 w 2754816"/>
              <a:gd name="connsiteY69" fmla="*/ 563880 h 2540000"/>
              <a:gd name="connsiteX70" fmla="*/ 538480 w 2754816"/>
              <a:gd name="connsiteY70" fmla="*/ 477520 h 2540000"/>
              <a:gd name="connsiteX71" fmla="*/ 457200 w 2754816"/>
              <a:gd name="connsiteY71" fmla="*/ 462280 h 2540000"/>
              <a:gd name="connsiteX72" fmla="*/ 452120 w 2754816"/>
              <a:gd name="connsiteY72" fmla="*/ 391160 h 2540000"/>
              <a:gd name="connsiteX73" fmla="*/ 381000 w 2754816"/>
              <a:gd name="connsiteY73" fmla="*/ 406400 h 2540000"/>
              <a:gd name="connsiteX74" fmla="*/ 375920 w 2754816"/>
              <a:gd name="connsiteY74" fmla="*/ 345440 h 2540000"/>
              <a:gd name="connsiteX75" fmla="*/ 340360 w 2754816"/>
              <a:gd name="connsiteY75" fmla="*/ 325120 h 2540000"/>
              <a:gd name="connsiteX76" fmla="*/ 345440 w 2754816"/>
              <a:gd name="connsiteY76" fmla="*/ 284480 h 2540000"/>
              <a:gd name="connsiteX77" fmla="*/ 304800 w 2754816"/>
              <a:gd name="connsiteY77" fmla="*/ 284480 h 2540000"/>
              <a:gd name="connsiteX78" fmla="*/ 304800 w 2754816"/>
              <a:gd name="connsiteY78" fmla="*/ 233680 h 2540000"/>
              <a:gd name="connsiteX79" fmla="*/ 274320 w 2754816"/>
              <a:gd name="connsiteY79" fmla="*/ 198120 h 2540000"/>
              <a:gd name="connsiteX80" fmla="*/ 218440 w 2754816"/>
              <a:gd name="connsiteY80" fmla="*/ 193040 h 2540000"/>
              <a:gd name="connsiteX81" fmla="*/ 218440 w 2754816"/>
              <a:gd name="connsiteY81" fmla="*/ 147320 h 2540000"/>
              <a:gd name="connsiteX82" fmla="*/ 193040 w 2754816"/>
              <a:gd name="connsiteY82" fmla="*/ 101600 h 2540000"/>
              <a:gd name="connsiteX83" fmla="*/ 121920 w 2754816"/>
              <a:gd name="connsiteY83" fmla="*/ 101600 h 2540000"/>
              <a:gd name="connsiteX84" fmla="*/ 71120 w 2754816"/>
              <a:gd name="connsiteY84" fmla="*/ 50800 h 2540000"/>
              <a:gd name="connsiteX85" fmla="*/ 0 w 2754816"/>
              <a:gd name="connsiteY85" fmla="*/ 25400 h 2540000"/>
              <a:gd name="connsiteX86" fmla="*/ 15240 w 2754816"/>
              <a:gd name="connsiteY86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68203 w 2754816"/>
              <a:gd name="connsiteY6" fmla="*/ 2442094 h 2540000"/>
              <a:gd name="connsiteX7" fmla="*/ 2363124 w 2754816"/>
              <a:gd name="connsiteY7" fmla="*/ 2400992 h 2540000"/>
              <a:gd name="connsiteX8" fmla="*/ 2241204 w 2754816"/>
              <a:gd name="connsiteY8" fmla="*/ 2412538 h 2540000"/>
              <a:gd name="connsiteX9" fmla="*/ 2237971 w 2754816"/>
              <a:gd name="connsiteY9" fmla="*/ 2355735 h 2540000"/>
              <a:gd name="connsiteX10" fmla="*/ 2150226 w 2754816"/>
              <a:gd name="connsiteY10" fmla="*/ 2353425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8942 w 2754816"/>
              <a:gd name="connsiteY16" fmla="*/ 2198254 h 2540000"/>
              <a:gd name="connsiteX17" fmla="*/ 1813560 w 2754816"/>
              <a:gd name="connsiteY17" fmla="*/ 2159000 h 2540000"/>
              <a:gd name="connsiteX18" fmla="*/ 1770611 w 2754816"/>
              <a:gd name="connsiteY18" fmla="*/ 2177011 h 2540000"/>
              <a:gd name="connsiteX19" fmla="*/ 1772920 w 2754816"/>
              <a:gd name="connsiteY19" fmla="*/ 2133600 h 2540000"/>
              <a:gd name="connsiteX20" fmla="*/ 1735974 w 2754816"/>
              <a:gd name="connsiteY20" fmla="*/ 2144684 h 2540000"/>
              <a:gd name="connsiteX21" fmla="*/ 1732280 w 2754816"/>
              <a:gd name="connsiteY21" fmla="*/ 2103120 h 2540000"/>
              <a:gd name="connsiteX22" fmla="*/ 1659313 w 2754816"/>
              <a:gd name="connsiteY22" fmla="*/ 2102658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73662 w 2754816"/>
              <a:gd name="connsiteY30" fmla="*/ 1924858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19480 w 2754816"/>
              <a:gd name="connsiteY46" fmla="*/ 1305560 h 2540000"/>
              <a:gd name="connsiteX47" fmla="*/ 899160 w 2754816"/>
              <a:gd name="connsiteY47" fmla="*/ 1290320 h 2540000"/>
              <a:gd name="connsiteX48" fmla="*/ 914400 w 2754816"/>
              <a:gd name="connsiteY48" fmla="*/ 1132840 h 2540000"/>
              <a:gd name="connsiteX49" fmla="*/ 833120 w 2754816"/>
              <a:gd name="connsiteY49" fmla="*/ 1137920 h 2540000"/>
              <a:gd name="connsiteX50" fmla="*/ 843280 w 2754816"/>
              <a:gd name="connsiteY50" fmla="*/ 1092200 h 2540000"/>
              <a:gd name="connsiteX51" fmla="*/ 812800 w 2754816"/>
              <a:gd name="connsiteY51" fmla="*/ 1082040 h 2540000"/>
              <a:gd name="connsiteX52" fmla="*/ 807720 w 2754816"/>
              <a:gd name="connsiteY52" fmla="*/ 1056640 h 2540000"/>
              <a:gd name="connsiteX53" fmla="*/ 787400 w 2754816"/>
              <a:gd name="connsiteY53" fmla="*/ 1036320 h 2540000"/>
              <a:gd name="connsiteX54" fmla="*/ 767080 w 2754816"/>
              <a:gd name="connsiteY54" fmla="*/ 1010920 h 2540000"/>
              <a:gd name="connsiteX55" fmla="*/ 777240 w 2754816"/>
              <a:gd name="connsiteY55" fmla="*/ 995680 h 2540000"/>
              <a:gd name="connsiteX56" fmla="*/ 756920 w 2754816"/>
              <a:gd name="connsiteY56" fmla="*/ 960120 h 2540000"/>
              <a:gd name="connsiteX57" fmla="*/ 762000 w 2754816"/>
              <a:gd name="connsiteY57" fmla="*/ 934720 h 2540000"/>
              <a:gd name="connsiteX58" fmla="*/ 726440 w 2754816"/>
              <a:gd name="connsiteY58" fmla="*/ 909320 h 2540000"/>
              <a:gd name="connsiteX59" fmla="*/ 731520 w 2754816"/>
              <a:gd name="connsiteY59" fmla="*/ 863600 h 2540000"/>
              <a:gd name="connsiteX60" fmla="*/ 711200 w 2754816"/>
              <a:gd name="connsiteY60" fmla="*/ 833120 h 2540000"/>
              <a:gd name="connsiteX61" fmla="*/ 726440 w 2754816"/>
              <a:gd name="connsiteY61" fmla="*/ 762000 h 2540000"/>
              <a:gd name="connsiteX62" fmla="*/ 660400 w 2754816"/>
              <a:gd name="connsiteY62" fmla="*/ 772160 h 2540000"/>
              <a:gd name="connsiteX63" fmla="*/ 604520 w 2754816"/>
              <a:gd name="connsiteY63" fmla="*/ 736600 h 2540000"/>
              <a:gd name="connsiteX64" fmla="*/ 584200 w 2754816"/>
              <a:gd name="connsiteY64" fmla="*/ 726440 h 2540000"/>
              <a:gd name="connsiteX65" fmla="*/ 574040 w 2754816"/>
              <a:gd name="connsiteY65" fmla="*/ 701040 h 2540000"/>
              <a:gd name="connsiteX66" fmla="*/ 574040 w 2754816"/>
              <a:gd name="connsiteY66" fmla="*/ 670560 h 2540000"/>
              <a:gd name="connsiteX67" fmla="*/ 553720 w 2754816"/>
              <a:gd name="connsiteY67" fmla="*/ 624840 h 2540000"/>
              <a:gd name="connsiteX68" fmla="*/ 563880 w 2754816"/>
              <a:gd name="connsiteY68" fmla="*/ 594360 h 2540000"/>
              <a:gd name="connsiteX69" fmla="*/ 533400 w 2754816"/>
              <a:gd name="connsiteY69" fmla="*/ 563880 h 2540000"/>
              <a:gd name="connsiteX70" fmla="*/ 538480 w 2754816"/>
              <a:gd name="connsiteY70" fmla="*/ 477520 h 2540000"/>
              <a:gd name="connsiteX71" fmla="*/ 457200 w 2754816"/>
              <a:gd name="connsiteY71" fmla="*/ 462280 h 2540000"/>
              <a:gd name="connsiteX72" fmla="*/ 452120 w 2754816"/>
              <a:gd name="connsiteY72" fmla="*/ 391160 h 2540000"/>
              <a:gd name="connsiteX73" fmla="*/ 381000 w 2754816"/>
              <a:gd name="connsiteY73" fmla="*/ 406400 h 2540000"/>
              <a:gd name="connsiteX74" fmla="*/ 375920 w 2754816"/>
              <a:gd name="connsiteY74" fmla="*/ 345440 h 2540000"/>
              <a:gd name="connsiteX75" fmla="*/ 340360 w 2754816"/>
              <a:gd name="connsiteY75" fmla="*/ 325120 h 2540000"/>
              <a:gd name="connsiteX76" fmla="*/ 345440 w 2754816"/>
              <a:gd name="connsiteY76" fmla="*/ 284480 h 2540000"/>
              <a:gd name="connsiteX77" fmla="*/ 304800 w 2754816"/>
              <a:gd name="connsiteY77" fmla="*/ 284480 h 2540000"/>
              <a:gd name="connsiteX78" fmla="*/ 304800 w 2754816"/>
              <a:gd name="connsiteY78" fmla="*/ 233680 h 2540000"/>
              <a:gd name="connsiteX79" fmla="*/ 274320 w 2754816"/>
              <a:gd name="connsiteY79" fmla="*/ 198120 h 2540000"/>
              <a:gd name="connsiteX80" fmla="*/ 218440 w 2754816"/>
              <a:gd name="connsiteY80" fmla="*/ 193040 h 2540000"/>
              <a:gd name="connsiteX81" fmla="*/ 218440 w 2754816"/>
              <a:gd name="connsiteY81" fmla="*/ 147320 h 2540000"/>
              <a:gd name="connsiteX82" fmla="*/ 193040 w 2754816"/>
              <a:gd name="connsiteY82" fmla="*/ 101600 h 2540000"/>
              <a:gd name="connsiteX83" fmla="*/ 121920 w 2754816"/>
              <a:gd name="connsiteY83" fmla="*/ 101600 h 2540000"/>
              <a:gd name="connsiteX84" fmla="*/ 71120 w 2754816"/>
              <a:gd name="connsiteY84" fmla="*/ 50800 h 2540000"/>
              <a:gd name="connsiteX85" fmla="*/ 0 w 2754816"/>
              <a:gd name="connsiteY85" fmla="*/ 25400 h 2540000"/>
              <a:gd name="connsiteX86" fmla="*/ 15240 w 2754816"/>
              <a:gd name="connsiteY86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68203 w 2754816"/>
              <a:gd name="connsiteY6" fmla="*/ 2442094 h 2540000"/>
              <a:gd name="connsiteX7" fmla="*/ 2363124 w 2754816"/>
              <a:gd name="connsiteY7" fmla="*/ 2400992 h 2540000"/>
              <a:gd name="connsiteX8" fmla="*/ 2241204 w 2754816"/>
              <a:gd name="connsiteY8" fmla="*/ 2412538 h 2540000"/>
              <a:gd name="connsiteX9" fmla="*/ 2237971 w 2754816"/>
              <a:gd name="connsiteY9" fmla="*/ 2355735 h 2540000"/>
              <a:gd name="connsiteX10" fmla="*/ 2150226 w 2754816"/>
              <a:gd name="connsiteY10" fmla="*/ 2353425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8942 w 2754816"/>
              <a:gd name="connsiteY16" fmla="*/ 2198254 h 2540000"/>
              <a:gd name="connsiteX17" fmla="*/ 1813560 w 2754816"/>
              <a:gd name="connsiteY17" fmla="*/ 2159000 h 2540000"/>
              <a:gd name="connsiteX18" fmla="*/ 1770611 w 2754816"/>
              <a:gd name="connsiteY18" fmla="*/ 2177011 h 2540000"/>
              <a:gd name="connsiteX19" fmla="*/ 1772920 w 2754816"/>
              <a:gd name="connsiteY19" fmla="*/ 2133600 h 2540000"/>
              <a:gd name="connsiteX20" fmla="*/ 1735974 w 2754816"/>
              <a:gd name="connsiteY20" fmla="*/ 2144684 h 2540000"/>
              <a:gd name="connsiteX21" fmla="*/ 1732280 w 2754816"/>
              <a:gd name="connsiteY21" fmla="*/ 2103120 h 2540000"/>
              <a:gd name="connsiteX22" fmla="*/ 1659313 w 2754816"/>
              <a:gd name="connsiteY22" fmla="*/ 2102658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73662 w 2754816"/>
              <a:gd name="connsiteY30" fmla="*/ 1924858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41646 w 2754816"/>
              <a:gd name="connsiteY46" fmla="*/ 1312949 h 2540000"/>
              <a:gd name="connsiteX47" fmla="*/ 919480 w 2754816"/>
              <a:gd name="connsiteY47" fmla="*/ 1305560 h 2540000"/>
              <a:gd name="connsiteX48" fmla="*/ 899160 w 2754816"/>
              <a:gd name="connsiteY48" fmla="*/ 1290320 h 2540000"/>
              <a:gd name="connsiteX49" fmla="*/ 914400 w 2754816"/>
              <a:gd name="connsiteY49" fmla="*/ 1132840 h 2540000"/>
              <a:gd name="connsiteX50" fmla="*/ 833120 w 2754816"/>
              <a:gd name="connsiteY50" fmla="*/ 1137920 h 2540000"/>
              <a:gd name="connsiteX51" fmla="*/ 843280 w 2754816"/>
              <a:gd name="connsiteY51" fmla="*/ 1092200 h 2540000"/>
              <a:gd name="connsiteX52" fmla="*/ 812800 w 2754816"/>
              <a:gd name="connsiteY52" fmla="*/ 1082040 h 2540000"/>
              <a:gd name="connsiteX53" fmla="*/ 807720 w 2754816"/>
              <a:gd name="connsiteY53" fmla="*/ 1056640 h 2540000"/>
              <a:gd name="connsiteX54" fmla="*/ 787400 w 2754816"/>
              <a:gd name="connsiteY54" fmla="*/ 1036320 h 2540000"/>
              <a:gd name="connsiteX55" fmla="*/ 767080 w 2754816"/>
              <a:gd name="connsiteY55" fmla="*/ 1010920 h 2540000"/>
              <a:gd name="connsiteX56" fmla="*/ 777240 w 2754816"/>
              <a:gd name="connsiteY56" fmla="*/ 995680 h 2540000"/>
              <a:gd name="connsiteX57" fmla="*/ 756920 w 2754816"/>
              <a:gd name="connsiteY57" fmla="*/ 960120 h 2540000"/>
              <a:gd name="connsiteX58" fmla="*/ 762000 w 2754816"/>
              <a:gd name="connsiteY58" fmla="*/ 934720 h 2540000"/>
              <a:gd name="connsiteX59" fmla="*/ 726440 w 2754816"/>
              <a:gd name="connsiteY59" fmla="*/ 909320 h 2540000"/>
              <a:gd name="connsiteX60" fmla="*/ 731520 w 2754816"/>
              <a:gd name="connsiteY60" fmla="*/ 863600 h 2540000"/>
              <a:gd name="connsiteX61" fmla="*/ 711200 w 2754816"/>
              <a:gd name="connsiteY61" fmla="*/ 833120 h 2540000"/>
              <a:gd name="connsiteX62" fmla="*/ 726440 w 2754816"/>
              <a:gd name="connsiteY62" fmla="*/ 762000 h 2540000"/>
              <a:gd name="connsiteX63" fmla="*/ 660400 w 2754816"/>
              <a:gd name="connsiteY63" fmla="*/ 772160 h 2540000"/>
              <a:gd name="connsiteX64" fmla="*/ 604520 w 2754816"/>
              <a:gd name="connsiteY64" fmla="*/ 736600 h 2540000"/>
              <a:gd name="connsiteX65" fmla="*/ 584200 w 2754816"/>
              <a:gd name="connsiteY65" fmla="*/ 726440 h 2540000"/>
              <a:gd name="connsiteX66" fmla="*/ 574040 w 2754816"/>
              <a:gd name="connsiteY66" fmla="*/ 701040 h 2540000"/>
              <a:gd name="connsiteX67" fmla="*/ 574040 w 2754816"/>
              <a:gd name="connsiteY67" fmla="*/ 670560 h 2540000"/>
              <a:gd name="connsiteX68" fmla="*/ 553720 w 2754816"/>
              <a:gd name="connsiteY68" fmla="*/ 624840 h 2540000"/>
              <a:gd name="connsiteX69" fmla="*/ 563880 w 2754816"/>
              <a:gd name="connsiteY69" fmla="*/ 594360 h 2540000"/>
              <a:gd name="connsiteX70" fmla="*/ 533400 w 2754816"/>
              <a:gd name="connsiteY70" fmla="*/ 563880 h 2540000"/>
              <a:gd name="connsiteX71" fmla="*/ 538480 w 2754816"/>
              <a:gd name="connsiteY71" fmla="*/ 477520 h 2540000"/>
              <a:gd name="connsiteX72" fmla="*/ 457200 w 2754816"/>
              <a:gd name="connsiteY72" fmla="*/ 462280 h 2540000"/>
              <a:gd name="connsiteX73" fmla="*/ 452120 w 2754816"/>
              <a:gd name="connsiteY73" fmla="*/ 391160 h 2540000"/>
              <a:gd name="connsiteX74" fmla="*/ 381000 w 2754816"/>
              <a:gd name="connsiteY74" fmla="*/ 406400 h 2540000"/>
              <a:gd name="connsiteX75" fmla="*/ 375920 w 2754816"/>
              <a:gd name="connsiteY75" fmla="*/ 345440 h 2540000"/>
              <a:gd name="connsiteX76" fmla="*/ 340360 w 2754816"/>
              <a:gd name="connsiteY76" fmla="*/ 325120 h 2540000"/>
              <a:gd name="connsiteX77" fmla="*/ 345440 w 2754816"/>
              <a:gd name="connsiteY77" fmla="*/ 284480 h 2540000"/>
              <a:gd name="connsiteX78" fmla="*/ 304800 w 2754816"/>
              <a:gd name="connsiteY78" fmla="*/ 284480 h 2540000"/>
              <a:gd name="connsiteX79" fmla="*/ 304800 w 2754816"/>
              <a:gd name="connsiteY79" fmla="*/ 233680 h 2540000"/>
              <a:gd name="connsiteX80" fmla="*/ 274320 w 2754816"/>
              <a:gd name="connsiteY80" fmla="*/ 198120 h 2540000"/>
              <a:gd name="connsiteX81" fmla="*/ 218440 w 2754816"/>
              <a:gd name="connsiteY81" fmla="*/ 193040 h 2540000"/>
              <a:gd name="connsiteX82" fmla="*/ 218440 w 2754816"/>
              <a:gd name="connsiteY82" fmla="*/ 147320 h 2540000"/>
              <a:gd name="connsiteX83" fmla="*/ 193040 w 2754816"/>
              <a:gd name="connsiteY83" fmla="*/ 101600 h 2540000"/>
              <a:gd name="connsiteX84" fmla="*/ 121920 w 2754816"/>
              <a:gd name="connsiteY84" fmla="*/ 101600 h 2540000"/>
              <a:gd name="connsiteX85" fmla="*/ 71120 w 2754816"/>
              <a:gd name="connsiteY85" fmla="*/ 50800 h 2540000"/>
              <a:gd name="connsiteX86" fmla="*/ 0 w 2754816"/>
              <a:gd name="connsiteY86" fmla="*/ 25400 h 2540000"/>
              <a:gd name="connsiteX87" fmla="*/ 15240 w 2754816"/>
              <a:gd name="connsiteY87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68203 w 2754816"/>
              <a:gd name="connsiteY6" fmla="*/ 2442094 h 2540000"/>
              <a:gd name="connsiteX7" fmla="*/ 2363124 w 2754816"/>
              <a:gd name="connsiteY7" fmla="*/ 2400992 h 2540000"/>
              <a:gd name="connsiteX8" fmla="*/ 2241204 w 2754816"/>
              <a:gd name="connsiteY8" fmla="*/ 2412538 h 2540000"/>
              <a:gd name="connsiteX9" fmla="*/ 2237971 w 2754816"/>
              <a:gd name="connsiteY9" fmla="*/ 2355735 h 2540000"/>
              <a:gd name="connsiteX10" fmla="*/ 2150226 w 2754816"/>
              <a:gd name="connsiteY10" fmla="*/ 2353425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8942 w 2754816"/>
              <a:gd name="connsiteY16" fmla="*/ 2198254 h 2540000"/>
              <a:gd name="connsiteX17" fmla="*/ 1813560 w 2754816"/>
              <a:gd name="connsiteY17" fmla="*/ 2159000 h 2540000"/>
              <a:gd name="connsiteX18" fmla="*/ 1770611 w 2754816"/>
              <a:gd name="connsiteY18" fmla="*/ 2177011 h 2540000"/>
              <a:gd name="connsiteX19" fmla="*/ 1772920 w 2754816"/>
              <a:gd name="connsiteY19" fmla="*/ 2133600 h 2540000"/>
              <a:gd name="connsiteX20" fmla="*/ 1735974 w 2754816"/>
              <a:gd name="connsiteY20" fmla="*/ 2144684 h 2540000"/>
              <a:gd name="connsiteX21" fmla="*/ 1732280 w 2754816"/>
              <a:gd name="connsiteY21" fmla="*/ 2103120 h 2540000"/>
              <a:gd name="connsiteX22" fmla="*/ 1659313 w 2754816"/>
              <a:gd name="connsiteY22" fmla="*/ 2102658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73662 w 2754816"/>
              <a:gd name="connsiteY30" fmla="*/ 1924858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55501 w 2754816"/>
              <a:gd name="connsiteY46" fmla="*/ 1285240 h 2540000"/>
              <a:gd name="connsiteX47" fmla="*/ 919480 w 2754816"/>
              <a:gd name="connsiteY47" fmla="*/ 1305560 h 2540000"/>
              <a:gd name="connsiteX48" fmla="*/ 899160 w 2754816"/>
              <a:gd name="connsiteY48" fmla="*/ 1290320 h 2540000"/>
              <a:gd name="connsiteX49" fmla="*/ 914400 w 2754816"/>
              <a:gd name="connsiteY49" fmla="*/ 1132840 h 2540000"/>
              <a:gd name="connsiteX50" fmla="*/ 833120 w 2754816"/>
              <a:gd name="connsiteY50" fmla="*/ 1137920 h 2540000"/>
              <a:gd name="connsiteX51" fmla="*/ 843280 w 2754816"/>
              <a:gd name="connsiteY51" fmla="*/ 1092200 h 2540000"/>
              <a:gd name="connsiteX52" fmla="*/ 812800 w 2754816"/>
              <a:gd name="connsiteY52" fmla="*/ 1082040 h 2540000"/>
              <a:gd name="connsiteX53" fmla="*/ 807720 w 2754816"/>
              <a:gd name="connsiteY53" fmla="*/ 1056640 h 2540000"/>
              <a:gd name="connsiteX54" fmla="*/ 787400 w 2754816"/>
              <a:gd name="connsiteY54" fmla="*/ 1036320 h 2540000"/>
              <a:gd name="connsiteX55" fmla="*/ 767080 w 2754816"/>
              <a:gd name="connsiteY55" fmla="*/ 1010920 h 2540000"/>
              <a:gd name="connsiteX56" fmla="*/ 777240 w 2754816"/>
              <a:gd name="connsiteY56" fmla="*/ 995680 h 2540000"/>
              <a:gd name="connsiteX57" fmla="*/ 756920 w 2754816"/>
              <a:gd name="connsiteY57" fmla="*/ 960120 h 2540000"/>
              <a:gd name="connsiteX58" fmla="*/ 762000 w 2754816"/>
              <a:gd name="connsiteY58" fmla="*/ 934720 h 2540000"/>
              <a:gd name="connsiteX59" fmla="*/ 726440 w 2754816"/>
              <a:gd name="connsiteY59" fmla="*/ 909320 h 2540000"/>
              <a:gd name="connsiteX60" fmla="*/ 731520 w 2754816"/>
              <a:gd name="connsiteY60" fmla="*/ 863600 h 2540000"/>
              <a:gd name="connsiteX61" fmla="*/ 711200 w 2754816"/>
              <a:gd name="connsiteY61" fmla="*/ 833120 h 2540000"/>
              <a:gd name="connsiteX62" fmla="*/ 726440 w 2754816"/>
              <a:gd name="connsiteY62" fmla="*/ 762000 h 2540000"/>
              <a:gd name="connsiteX63" fmla="*/ 660400 w 2754816"/>
              <a:gd name="connsiteY63" fmla="*/ 772160 h 2540000"/>
              <a:gd name="connsiteX64" fmla="*/ 604520 w 2754816"/>
              <a:gd name="connsiteY64" fmla="*/ 736600 h 2540000"/>
              <a:gd name="connsiteX65" fmla="*/ 584200 w 2754816"/>
              <a:gd name="connsiteY65" fmla="*/ 726440 h 2540000"/>
              <a:gd name="connsiteX66" fmla="*/ 574040 w 2754816"/>
              <a:gd name="connsiteY66" fmla="*/ 701040 h 2540000"/>
              <a:gd name="connsiteX67" fmla="*/ 574040 w 2754816"/>
              <a:gd name="connsiteY67" fmla="*/ 670560 h 2540000"/>
              <a:gd name="connsiteX68" fmla="*/ 553720 w 2754816"/>
              <a:gd name="connsiteY68" fmla="*/ 624840 h 2540000"/>
              <a:gd name="connsiteX69" fmla="*/ 563880 w 2754816"/>
              <a:gd name="connsiteY69" fmla="*/ 594360 h 2540000"/>
              <a:gd name="connsiteX70" fmla="*/ 533400 w 2754816"/>
              <a:gd name="connsiteY70" fmla="*/ 563880 h 2540000"/>
              <a:gd name="connsiteX71" fmla="*/ 538480 w 2754816"/>
              <a:gd name="connsiteY71" fmla="*/ 477520 h 2540000"/>
              <a:gd name="connsiteX72" fmla="*/ 457200 w 2754816"/>
              <a:gd name="connsiteY72" fmla="*/ 462280 h 2540000"/>
              <a:gd name="connsiteX73" fmla="*/ 452120 w 2754816"/>
              <a:gd name="connsiteY73" fmla="*/ 391160 h 2540000"/>
              <a:gd name="connsiteX74" fmla="*/ 381000 w 2754816"/>
              <a:gd name="connsiteY74" fmla="*/ 406400 h 2540000"/>
              <a:gd name="connsiteX75" fmla="*/ 375920 w 2754816"/>
              <a:gd name="connsiteY75" fmla="*/ 345440 h 2540000"/>
              <a:gd name="connsiteX76" fmla="*/ 340360 w 2754816"/>
              <a:gd name="connsiteY76" fmla="*/ 325120 h 2540000"/>
              <a:gd name="connsiteX77" fmla="*/ 345440 w 2754816"/>
              <a:gd name="connsiteY77" fmla="*/ 284480 h 2540000"/>
              <a:gd name="connsiteX78" fmla="*/ 304800 w 2754816"/>
              <a:gd name="connsiteY78" fmla="*/ 284480 h 2540000"/>
              <a:gd name="connsiteX79" fmla="*/ 304800 w 2754816"/>
              <a:gd name="connsiteY79" fmla="*/ 233680 h 2540000"/>
              <a:gd name="connsiteX80" fmla="*/ 274320 w 2754816"/>
              <a:gd name="connsiteY80" fmla="*/ 198120 h 2540000"/>
              <a:gd name="connsiteX81" fmla="*/ 218440 w 2754816"/>
              <a:gd name="connsiteY81" fmla="*/ 193040 h 2540000"/>
              <a:gd name="connsiteX82" fmla="*/ 218440 w 2754816"/>
              <a:gd name="connsiteY82" fmla="*/ 147320 h 2540000"/>
              <a:gd name="connsiteX83" fmla="*/ 193040 w 2754816"/>
              <a:gd name="connsiteY83" fmla="*/ 101600 h 2540000"/>
              <a:gd name="connsiteX84" fmla="*/ 121920 w 2754816"/>
              <a:gd name="connsiteY84" fmla="*/ 101600 h 2540000"/>
              <a:gd name="connsiteX85" fmla="*/ 71120 w 2754816"/>
              <a:gd name="connsiteY85" fmla="*/ 50800 h 2540000"/>
              <a:gd name="connsiteX86" fmla="*/ 0 w 2754816"/>
              <a:gd name="connsiteY86" fmla="*/ 25400 h 2540000"/>
              <a:gd name="connsiteX87" fmla="*/ 15240 w 2754816"/>
              <a:gd name="connsiteY87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68203 w 2754816"/>
              <a:gd name="connsiteY6" fmla="*/ 2442094 h 2540000"/>
              <a:gd name="connsiteX7" fmla="*/ 2363124 w 2754816"/>
              <a:gd name="connsiteY7" fmla="*/ 2400992 h 2540000"/>
              <a:gd name="connsiteX8" fmla="*/ 2241204 w 2754816"/>
              <a:gd name="connsiteY8" fmla="*/ 2412538 h 2540000"/>
              <a:gd name="connsiteX9" fmla="*/ 2237971 w 2754816"/>
              <a:gd name="connsiteY9" fmla="*/ 2355735 h 2540000"/>
              <a:gd name="connsiteX10" fmla="*/ 2150226 w 2754816"/>
              <a:gd name="connsiteY10" fmla="*/ 2353425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8942 w 2754816"/>
              <a:gd name="connsiteY16" fmla="*/ 2198254 h 2540000"/>
              <a:gd name="connsiteX17" fmla="*/ 1813560 w 2754816"/>
              <a:gd name="connsiteY17" fmla="*/ 2159000 h 2540000"/>
              <a:gd name="connsiteX18" fmla="*/ 1770611 w 2754816"/>
              <a:gd name="connsiteY18" fmla="*/ 2177011 h 2540000"/>
              <a:gd name="connsiteX19" fmla="*/ 1772920 w 2754816"/>
              <a:gd name="connsiteY19" fmla="*/ 2133600 h 2540000"/>
              <a:gd name="connsiteX20" fmla="*/ 1735974 w 2754816"/>
              <a:gd name="connsiteY20" fmla="*/ 2144684 h 2540000"/>
              <a:gd name="connsiteX21" fmla="*/ 1732280 w 2754816"/>
              <a:gd name="connsiteY21" fmla="*/ 2103120 h 2540000"/>
              <a:gd name="connsiteX22" fmla="*/ 1659313 w 2754816"/>
              <a:gd name="connsiteY22" fmla="*/ 2102658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73662 w 2754816"/>
              <a:gd name="connsiteY30" fmla="*/ 1924858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55501 w 2754816"/>
              <a:gd name="connsiteY46" fmla="*/ 1285240 h 2540000"/>
              <a:gd name="connsiteX47" fmla="*/ 922251 w 2754816"/>
              <a:gd name="connsiteY47" fmla="*/ 1291706 h 2540000"/>
              <a:gd name="connsiteX48" fmla="*/ 899160 w 2754816"/>
              <a:gd name="connsiteY48" fmla="*/ 1290320 h 2540000"/>
              <a:gd name="connsiteX49" fmla="*/ 914400 w 2754816"/>
              <a:gd name="connsiteY49" fmla="*/ 1132840 h 2540000"/>
              <a:gd name="connsiteX50" fmla="*/ 833120 w 2754816"/>
              <a:gd name="connsiteY50" fmla="*/ 1137920 h 2540000"/>
              <a:gd name="connsiteX51" fmla="*/ 843280 w 2754816"/>
              <a:gd name="connsiteY51" fmla="*/ 1092200 h 2540000"/>
              <a:gd name="connsiteX52" fmla="*/ 812800 w 2754816"/>
              <a:gd name="connsiteY52" fmla="*/ 1082040 h 2540000"/>
              <a:gd name="connsiteX53" fmla="*/ 807720 w 2754816"/>
              <a:gd name="connsiteY53" fmla="*/ 1056640 h 2540000"/>
              <a:gd name="connsiteX54" fmla="*/ 787400 w 2754816"/>
              <a:gd name="connsiteY54" fmla="*/ 1036320 h 2540000"/>
              <a:gd name="connsiteX55" fmla="*/ 767080 w 2754816"/>
              <a:gd name="connsiteY55" fmla="*/ 1010920 h 2540000"/>
              <a:gd name="connsiteX56" fmla="*/ 777240 w 2754816"/>
              <a:gd name="connsiteY56" fmla="*/ 995680 h 2540000"/>
              <a:gd name="connsiteX57" fmla="*/ 756920 w 2754816"/>
              <a:gd name="connsiteY57" fmla="*/ 960120 h 2540000"/>
              <a:gd name="connsiteX58" fmla="*/ 762000 w 2754816"/>
              <a:gd name="connsiteY58" fmla="*/ 934720 h 2540000"/>
              <a:gd name="connsiteX59" fmla="*/ 726440 w 2754816"/>
              <a:gd name="connsiteY59" fmla="*/ 909320 h 2540000"/>
              <a:gd name="connsiteX60" fmla="*/ 731520 w 2754816"/>
              <a:gd name="connsiteY60" fmla="*/ 863600 h 2540000"/>
              <a:gd name="connsiteX61" fmla="*/ 711200 w 2754816"/>
              <a:gd name="connsiteY61" fmla="*/ 833120 h 2540000"/>
              <a:gd name="connsiteX62" fmla="*/ 726440 w 2754816"/>
              <a:gd name="connsiteY62" fmla="*/ 762000 h 2540000"/>
              <a:gd name="connsiteX63" fmla="*/ 660400 w 2754816"/>
              <a:gd name="connsiteY63" fmla="*/ 772160 h 2540000"/>
              <a:gd name="connsiteX64" fmla="*/ 604520 w 2754816"/>
              <a:gd name="connsiteY64" fmla="*/ 736600 h 2540000"/>
              <a:gd name="connsiteX65" fmla="*/ 584200 w 2754816"/>
              <a:gd name="connsiteY65" fmla="*/ 726440 h 2540000"/>
              <a:gd name="connsiteX66" fmla="*/ 574040 w 2754816"/>
              <a:gd name="connsiteY66" fmla="*/ 701040 h 2540000"/>
              <a:gd name="connsiteX67" fmla="*/ 574040 w 2754816"/>
              <a:gd name="connsiteY67" fmla="*/ 670560 h 2540000"/>
              <a:gd name="connsiteX68" fmla="*/ 553720 w 2754816"/>
              <a:gd name="connsiteY68" fmla="*/ 624840 h 2540000"/>
              <a:gd name="connsiteX69" fmla="*/ 563880 w 2754816"/>
              <a:gd name="connsiteY69" fmla="*/ 594360 h 2540000"/>
              <a:gd name="connsiteX70" fmla="*/ 533400 w 2754816"/>
              <a:gd name="connsiteY70" fmla="*/ 563880 h 2540000"/>
              <a:gd name="connsiteX71" fmla="*/ 538480 w 2754816"/>
              <a:gd name="connsiteY71" fmla="*/ 477520 h 2540000"/>
              <a:gd name="connsiteX72" fmla="*/ 457200 w 2754816"/>
              <a:gd name="connsiteY72" fmla="*/ 462280 h 2540000"/>
              <a:gd name="connsiteX73" fmla="*/ 452120 w 2754816"/>
              <a:gd name="connsiteY73" fmla="*/ 391160 h 2540000"/>
              <a:gd name="connsiteX74" fmla="*/ 381000 w 2754816"/>
              <a:gd name="connsiteY74" fmla="*/ 406400 h 2540000"/>
              <a:gd name="connsiteX75" fmla="*/ 375920 w 2754816"/>
              <a:gd name="connsiteY75" fmla="*/ 345440 h 2540000"/>
              <a:gd name="connsiteX76" fmla="*/ 340360 w 2754816"/>
              <a:gd name="connsiteY76" fmla="*/ 325120 h 2540000"/>
              <a:gd name="connsiteX77" fmla="*/ 345440 w 2754816"/>
              <a:gd name="connsiteY77" fmla="*/ 284480 h 2540000"/>
              <a:gd name="connsiteX78" fmla="*/ 304800 w 2754816"/>
              <a:gd name="connsiteY78" fmla="*/ 284480 h 2540000"/>
              <a:gd name="connsiteX79" fmla="*/ 304800 w 2754816"/>
              <a:gd name="connsiteY79" fmla="*/ 233680 h 2540000"/>
              <a:gd name="connsiteX80" fmla="*/ 274320 w 2754816"/>
              <a:gd name="connsiteY80" fmla="*/ 198120 h 2540000"/>
              <a:gd name="connsiteX81" fmla="*/ 218440 w 2754816"/>
              <a:gd name="connsiteY81" fmla="*/ 193040 h 2540000"/>
              <a:gd name="connsiteX82" fmla="*/ 218440 w 2754816"/>
              <a:gd name="connsiteY82" fmla="*/ 147320 h 2540000"/>
              <a:gd name="connsiteX83" fmla="*/ 193040 w 2754816"/>
              <a:gd name="connsiteY83" fmla="*/ 101600 h 2540000"/>
              <a:gd name="connsiteX84" fmla="*/ 121920 w 2754816"/>
              <a:gd name="connsiteY84" fmla="*/ 101600 h 2540000"/>
              <a:gd name="connsiteX85" fmla="*/ 71120 w 2754816"/>
              <a:gd name="connsiteY85" fmla="*/ 50800 h 2540000"/>
              <a:gd name="connsiteX86" fmla="*/ 0 w 2754816"/>
              <a:gd name="connsiteY86" fmla="*/ 25400 h 2540000"/>
              <a:gd name="connsiteX87" fmla="*/ 15240 w 2754816"/>
              <a:gd name="connsiteY87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68203 w 2754816"/>
              <a:gd name="connsiteY6" fmla="*/ 2442094 h 2540000"/>
              <a:gd name="connsiteX7" fmla="*/ 2363124 w 2754816"/>
              <a:gd name="connsiteY7" fmla="*/ 2400992 h 2540000"/>
              <a:gd name="connsiteX8" fmla="*/ 2241204 w 2754816"/>
              <a:gd name="connsiteY8" fmla="*/ 2412538 h 2540000"/>
              <a:gd name="connsiteX9" fmla="*/ 2237971 w 2754816"/>
              <a:gd name="connsiteY9" fmla="*/ 2355735 h 2540000"/>
              <a:gd name="connsiteX10" fmla="*/ 2150226 w 2754816"/>
              <a:gd name="connsiteY10" fmla="*/ 2353425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8942 w 2754816"/>
              <a:gd name="connsiteY16" fmla="*/ 2198254 h 2540000"/>
              <a:gd name="connsiteX17" fmla="*/ 1813560 w 2754816"/>
              <a:gd name="connsiteY17" fmla="*/ 2159000 h 2540000"/>
              <a:gd name="connsiteX18" fmla="*/ 1770611 w 2754816"/>
              <a:gd name="connsiteY18" fmla="*/ 2177011 h 2540000"/>
              <a:gd name="connsiteX19" fmla="*/ 1772920 w 2754816"/>
              <a:gd name="connsiteY19" fmla="*/ 2133600 h 2540000"/>
              <a:gd name="connsiteX20" fmla="*/ 1735974 w 2754816"/>
              <a:gd name="connsiteY20" fmla="*/ 2144684 h 2540000"/>
              <a:gd name="connsiteX21" fmla="*/ 1732280 w 2754816"/>
              <a:gd name="connsiteY21" fmla="*/ 2103120 h 2540000"/>
              <a:gd name="connsiteX22" fmla="*/ 1659313 w 2754816"/>
              <a:gd name="connsiteY22" fmla="*/ 2102658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73662 w 2754816"/>
              <a:gd name="connsiteY30" fmla="*/ 1924858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55501 w 2754816"/>
              <a:gd name="connsiteY46" fmla="*/ 1274156 h 2540000"/>
              <a:gd name="connsiteX47" fmla="*/ 922251 w 2754816"/>
              <a:gd name="connsiteY47" fmla="*/ 1291706 h 2540000"/>
              <a:gd name="connsiteX48" fmla="*/ 899160 w 2754816"/>
              <a:gd name="connsiteY48" fmla="*/ 1290320 h 2540000"/>
              <a:gd name="connsiteX49" fmla="*/ 914400 w 2754816"/>
              <a:gd name="connsiteY49" fmla="*/ 1132840 h 2540000"/>
              <a:gd name="connsiteX50" fmla="*/ 833120 w 2754816"/>
              <a:gd name="connsiteY50" fmla="*/ 1137920 h 2540000"/>
              <a:gd name="connsiteX51" fmla="*/ 843280 w 2754816"/>
              <a:gd name="connsiteY51" fmla="*/ 1092200 h 2540000"/>
              <a:gd name="connsiteX52" fmla="*/ 812800 w 2754816"/>
              <a:gd name="connsiteY52" fmla="*/ 1082040 h 2540000"/>
              <a:gd name="connsiteX53" fmla="*/ 807720 w 2754816"/>
              <a:gd name="connsiteY53" fmla="*/ 1056640 h 2540000"/>
              <a:gd name="connsiteX54" fmla="*/ 787400 w 2754816"/>
              <a:gd name="connsiteY54" fmla="*/ 1036320 h 2540000"/>
              <a:gd name="connsiteX55" fmla="*/ 767080 w 2754816"/>
              <a:gd name="connsiteY55" fmla="*/ 1010920 h 2540000"/>
              <a:gd name="connsiteX56" fmla="*/ 777240 w 2754816"/>
              <a:gd name="connsiteY56" fmla="*/ 995680 h 2540000"/>
              <a:gd name="connsiteX57" fmla="*/ 756920 w 2754816"/>
              <a:gd name="connsiteY57" fmla="*/ 960120 h 2540000"/>
              <a:gd name="connsiteX58" fmla="*/ 762000 w 2754816"/>
              <a:gd name="connsiteY58" fmla="*/ 934720 h 2540000"/>
              <a:gd name="connsiteX59" fmla="*/ 726440 w 2754816"/>
              <a:gd name="connsiteY59" fmla="*/ 909320 h 2540000"/>
              <a:gd name="connsiteX60" fmla="*/ 731520 w 2754816"/>
              <a:gd name="connsiteY60" fmla="*/ 863600 h 2540000"/>
              <a:gd name="connsiteX61" fmla="*/ 711200 w 2754816"/>
              <a:gd name="connsiteY61" fmla="*/ 833120 h 2540000"/>
              <a:gd name="connsiteX62" fmla="*/ 726440 w 2754816"/>
              <a:gd name="connsiteY62" fmla="*/ 762000 h 2540000"/>
              <a:gd name="connsiteX63" fmla="*/ 660400 w 2754816"/>
              <a:gd name="connsiteY63" fmla="*/ 772160 h 2540000"/>
              <a:gd name="connsiteX64" fmla="*/ 604520 w 2754816"/>
              <a:gd name="connsiteY64" fmla="*/ 736600 h 2540000"/>
              <a:gd name="connsiteX65" fmla="*/ 584200 w 2754816"/>
              <a:gd name="connsiteY65" fmla="*/ 726440 h 2540000"/>
              <a:gd name="connsiteX66" fmla="*/ 574040 w 2754816"/>
              <a:gd name="connsiteY66" fmla="*/ 701040 h 2540000"/>
              <a:gd name="connsiteX67" fmla="*/ 574040 w 2754816"/>
              <a:gd name="connsiteY67" fmla="*/ 670560 h 2540000"/>
              <a:gd name="connsiteX68" fmla="*/ 553720 w 2754816"/>
              <a:gd name="connsiteY68" fmla="*/ 624840 h 2540000"/>
              <a:gd name="connsiteX69" fmla="*/ 563880 w 2754816"/>
              <a:gd name="connsiteY69" fmla="*/ 594360 h 2540000"/>
              <a:gd name="connsiteX70" fmla="*/ 533400 w 2754816"/>
              <a:gd name="connsiteY70" fmla="*/ 563880 h 2540000"/>
              <a:gd name="connsiteX71" fmla="*/ 538480 w 2754816"/>
              <a:gd name="connsiteY71" fmla="*/ 477520 h 2540000"/>
              <a:gd name="connsiteX72" fmla="*/ 457200 w 2754816"/>
              <a:gd name="connsiteY72" fmla="*/ 462280 h 2540000"/>
              <a:gd name="connsiteX73" fmla="*/ 452120 w 2754816"/>
              <a:gd name="connsiteY73" fmla="*/ 391160 h 2540000"/>
              <a:gd name="connsiteX74" fmla="*/ 381000 w 2754816"/>
              <a:gd name="connsiteY74" fmla="*/ 406400 h 2540000"/>
              <a:gd name="connsiteX75" fmla="*/ 375920 w 2754816"/>
              <a:gd name="connsiteY75" fmla="*/ 345440 h 2540000"/>
              <a:gd name="connsiteX76" fmla="*/ 340360 w 2754816"/>
              <a:gd name="connsiteY76" fmla="*/ 325120 h 2540000"/>
              <a:gd name="connsiteX77" fmla="*/ 345440 w 2754816"/>
              <a:gd name="connsiteY77" fmla="*/ 284480 h 2540000"/>
              <a:gd name="connsiteX78" fmla="*/ 304800 w 2754816"/>
              <a:gd name="connsiteY78" fmla="*/ 284480 h 2540000"/>
              <a:gd name="connsiteX79" fmla="*/ 304800 w 2754816"/>
              <a:gd name="connsiteY79" fmla="*/ 233680 h 2540000"/>
              <a:gd name="connsiteX80" fmla="*/ 274320 w 2754816"/>
              <a:gd name="connsiteY80" fmla="*/ 198120 h 2540000"/>
              <a:gd name="connsiteX81" fmla="*/ 218440 w 2754816"/>
              <a:gd name="connsiteY81" fmla="*/ 193040 h 2540000"/>
              <a:gd name="connsiteX82" fmla="*/ 218440 w 2754816"/>
              <a:gd name="connsiteY82" fmla="*/ 147320 h 2540000"/>
              <a:gd name="connsiteX83" fmla="*/ 193040 w 2754816"/>
              <a:gd name="connsiteY83" fmla="*/ 101600 h 2540000"/>
              <a:gd name="connsiteX84" fmla="*/ 121920 w 2754816"/>
              <a:gd name="connsiteY84" fmla="*/ 101600 h 2540000"/>
              <a:gd name="connsiteX85" fmla="*/ 71120 w 2754816"/>
              <a:gd name="connsiteY85" fmla="*/ 50800 h 2540000"/>
              <a:gd name="connsiteX86" fmla="*/ 0 w 2754816"/>
              <a:gd name="connsiteY86" fmla="*/ 25400 h 2540000"/>
              <a:gd name="connsiteX87" fmla="*/ 15240 w 2754816"/>
              <a:gd name="connsiteY87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68203 w 2754816"/>
              <a:gd name="connsiteY6" fmla="*/ 2442094 h 2540000"/>
              <a:gd name="connsiteX7" fmla="*/ 2363124 w 2754816"/>
              <a:gd name="connsiteY7" fmla="*/ 2400992 h 2540000"/>
              <a:gd name="connsiteX8" fmla="*/ 2241204 w 2754816"/>
              <a:gd name="connsiteY8" fmla="*/ 2412538 h 2540000"/>
              <a:gd name="connsiteX9" fmla="*/ 2237971 w 2754816"/>
              <a:gd name="connsiteY9" fmla="*/ 2355735 h 2540000"/>
              <a:gd name="connsiteX10" fmla="*/ 2150226 w 2754816"/>
              <a:gd name="connsiteY10" fmla="*/ 2353425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8942 w 2754816"/>
              <a:gd name="connsiteY16" fmla="*/ 2198254 h 2540000"/>
              <a:gd name="connsiteX17" fmla="*/ 1813560 w 2754816"/>
              <a:gd name="connsiteY17" fmla="*/ 2159000 h 2540000"/>
              <a:gd name="connsiteX18" fmla="*/ 1770611 w 2754816"/>
              <a:gd name="connsiteY18" fmla="*/ 2177011 h 2540000"/>
              <a:gd name="connsiteX19" fmla="*/ 1772920 w 2754816"/>
              <a:gd name="connsiteY19" fmla="*/ 2133600 h 2540000"/>
              <a:gd name="connsiteX20" fmla="*/ 1735974 w 2754816"/>
              <a:gd name="connsiteY20" fmla="*/ 2144684 h 2540000"/>
              <a:gd name="connsiteX21" fmla="*/ 1732280 w 2754816"/>
              <a:gd name="connsiteY21" fmla="*/ 2103120 h 2540000"/>
              <a:gd name="connsiteX22" fmla="*/ 1659313 w 2754816"/>
              <a:gd name="connsiteY22" fmla="*/ 2102658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73662 w 2754816"/>
              <a:gd name="connsiteY30" fmla="*/ 1924858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55501 w 2754816"/>
              <a:gd name="connsiteY46" fmla="*/ 1274156 h 2540000"/>
              <a:gd name="connsiteX47" fmla="*/ 930563 w 2754816"/>
              <a:gd name="connsiteY47" fmla="*/ 1277851 h 2540000"/>
              <a:gd name="connsiteX48" fmla="*/ 899160 w 2754816"/>
              <a:gd name="connsiteY48" fmla="*/ 1290320 h 2540000"/>
              <a:gd name="connsiteX49" fmla="*/ 914400 w 2754816"/>
              <a:gd name="connsiteY49" fmla="*/ 1132840 h 2540000"/>
              <a:gd name="connsiteX50" fmla="*/ 833120 w 2754816"/>
              <a:gd name="connsiteY50" fmla="*/ 1137920 h 2540000"/>
              <a:gd name="connsiteX51" fmla="*/ 843280 w 2754816"/>
              <a:gd name="connsiteY51" fmla="*/ 1092200 h 2540000"/>
              <a:gd name="connsiteX52" fmla="*/ 812800 w 2754816"/>
              <a:gd name="connsiteY52" fmla="*/ 1082040 h 2540000"/>
              <a:gd name="connsiteX53" fmla="*/ 807720 w 2754816"/>
              <a:gd name="connsiteY53" fmla="*/ 1056640 h 2540000"/>
              <a:gd name="connsiteX54" fmla="*/ 787400 w 2754816"/>
              <a:gd name="connsiteY54" fmla="*/ 1036320 h 2540000"/>
              <a:gd name="connsiteX55" fmla="*/ 767080 w 2754816"/>
              <a:gd name="connsiteY55" fmla="*/ 1010920 h 2540000"/>
              <a:gd name="connsiteX56" fmla="*/ 777240 w 2754816"/>
              <a:gd name="connsiteY56" fmla="*/ 995680 h 2540000"/>
              <a:gd name="connsiteX57" fmla="*/ 756920 w 2754816"/>
              <a:gd name="connsiteY57" fmla="*/ 960120 h 2540000"/>
              <a:gd name="connsiteX58" fmla="*/ 762000 w 2754816"/>
              <a:gd name="connsiteY58" fmla="*/ 934720 h 2540000"/>
              <a:gd name="connsiteX59" fmla="*/ 726440 w 2754816"/>
              <a:gd name="connsiteY59" fmla="*/ 909320 h 2540000"/>
              <a:gd name="connsiteX60" fmla="*/ 731520 w 2754816"/>
              <a:gd name="connsiteY60" fmla="*/ 863600 h 2540000"/>
              <a:gd name="connsiteX61" fmla="*/ 711200 w 2754816"/>
              <a:gd name="connsiteY61" fmla="*/ 833120 h 2540000"/>
              <a:gd name="connsiteX62" fmla="*/ 726440 w 2754816"/>
              <a:gd name="connsiteY62" fmla="*/ 762000 h 2540000"/>
              <a:gd name="connsiteX63" fmla="*/ 660400 w 2754816"/>
              <a:gd name="connsiteY63" fmla="*/ 772160 h 2540000"/>
              <a:gd name="connsiteX64" fmla="*/ 604520 w 2754816"/>
              <a:gd name="connsiteY64" fmla="*/ 736600 h 2540000"/>
              <a:gd name="connsiteX65" fmla="*/ 584200 w 2754816"/>
              <a:gd name="connsiteY65" fmla="*/ 726440 h 2540000"/>
              <a:gd name="connsiteX66" fmla="*/ 574040 w 2754816"/>
              <a:gd name="connsiteY66" fmla="*/ 701040 h 2540000"/>
              <a:gd name="connsiteX67" fmla="*/ 574040 w 2754816"/>
              <a:gd name="connsiteY67" fmla="*/ 670560 h 2540000"/>
              <a:gd name="connsiteX68" fmla="*/ 553720 w 2754816"/>
              <a:gd name="connsiteY68" fmla="*/ 624840 h 2540000"/>
              <a:gd name="connsiteX69" fmla="*/ 563880 w 2754816"/>
              <a:gd name="connsiteY69" fmla="*/ 594360 h 2540000"/>
              <a:gd name="connsiteX70" fmla="*/ 533400 w 2754816"/>
              <a:gd name="connsiteY70" fmla="*/ 563880 h 2540000"/>
              <a:gd name="connsiteX71" fmla="*/ 538480 w 2754816"/>
              <a:gd name="connsiteY71" fmla="*/ 477520 h 2540000"/>
              <a:gd name="connsiteX72" fmla="*/ 457200 w 2754816"/>
              <a:gd name="connsiteY72" fmla="*/ 462280 h 2540000"/>
              <a:gd name="connsiteX73" fmla="*/ 452120 w 2754816"/>
              <a:gd name="connsiteY73" fmla="*/ 391160 h 2540000"/>
              <a:gd name="connsiteX74" fmla="*/ 381000 w 2754816"/>
              <a:gd name="connsiteY74" fmla="*/ 406400 h 2540000"/>
              <a:gd name="connsiteX75" fmla="*/ 375920 w 2754816"/>
              <a:gd name="connsiteY75" fmla="*/ 345440 h 2540000"/>
              <a:gd name="connsiteX76" fmla="*/ 340360 w 2754816"/>
              <a:gd name="connsiteY76" fmla="*/ 325120 h 2540000"/>
              <a:gd name="connsiteX77" fmla="*/ 345440 w 2754816"/>
              <a:gd name="connsiteY77" fmla="*/ 284480 h 2540000"/>
              <a:gd name="connsiteX78" fmla="*/ 304800 w 2754816"/>
              <a:gd name="connsiteY78" fmla="*/ 284480 h 2540000"/>
              <a:gd name="connsiteX79" fmla="*/ 304800 w 2754816"/>
              <a:gd name="connsiteY79" fmla="*/ 233680 h 2540000"/>
              <a:gd name="connsiteX80" fmla="*/ 274320 w 2754816"/>
              <a:gd name="connsiteY80" fmla="*/ 198120 h 2540000"/>
              <a:gd name="connsiteX81" fmla="*/ 218440 w 2754816"/>
              <a:gd name="connsiteY81" fmla="*/ 193040 h 2540000"/>
              <a:gd name="connsiteX82" fmla="*/ 218440 w 2754816"/>
              <a:gd name="connsiteY82" fmla="*/ 147320 h 2540000"/>
              <a:gd name="connsiteX83" fmla="*/ 193040 w 2754816"/>
              <a:gd name="connsiteY83" fmla="*/ 101600 h 2540000"/>
              <a:gd name="connsiteX84" fmla="*/ 121920 w 2754816"/>
              <a:gd name="connsiteY84" fmla="*/ 101600 h 2540000"/>
              <a:gd name="connsiteX85" fmla="*/ 71120 w 2754816"/>
              <a:gd name="connsiteY85" fmla="*/ 50800 h 2540000"/>
              <a:gd name="connsiteX86" fmla="*/ 0 w 2754816"/>
              <a:gd name="connsiteY86" fmla="*/ 25400 h 2540000"/>
              <a:gd name="connsiteX87" fmla="*/ 15240 w 2754816"/>
              <a:gd name="connsiteY87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68203 w 2754816"/>
              <a:gd name="connsiteY6" fmla="*/ 2442094 h 2540000"/>
              <a:gd name="connsiteX7" fmla="*/ 2363124 w 2754816"/>
              <a:gd name="connsiteY7" fmla="*/ 2400992 h 2540000"/>
              <a:gd name="connsiteX8" fmla="*/ 2241204 w 2754816"/>
              <a:gd name="connsiteY8" fmla="*/ 2412538 h 2540000"/>
              <a:gd name="connsiteX9" fmla="*/ 2237971 w 2754816"/>
              <a:gd name="connsiteY9" fmla="*/ 2355735 h 2540000"/>
              <a:gd name="connsiteX10" fmla="*/ 2150226 w 2754816"/>
              <a:gd name="connsiteY10" fmla="*/ 2353425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8942 w 2754816"/>
              <a:gd name="connsiteY16" fmla="*/ 2198254 h 2540000"/>
              <a:gd name="connsiteX17" fmla="*/ 1813560 w 2754816"/>
              <a:gd name="connsiteY17" fmla="*/ 2159000 h 2540000"/>
              <a:gd name="connsiteX18" fmla="*/ 1770611 w 2754816"/>
              <a:gd name="connsiteY18" fmla="*/ 2177011 h 2540000"/>
              <a:gd name="connsiteX19" fmla="*/ 1772920 w 2754816"/>
              <a:gd name="connsiteY19" fmla="*/ 2133600 h 2540000"/>
              <a:gd name="connsiteX20" fmla="*/ 1735974 w 2754816"/>
              <a:gd name="connsiteY20" fmla="*/ 2144684 h 2540000"/>
              <a:gd name="connsiteX21" fmla="*/ 1732280 w 2754816"/>
              <a:gd name="connsiteY21" fmla="*/ 2103120 h 2540000"/>
              <a:gd name="connsiteX22" fmla="*/ 1659313 w 2754816"/>
              <a:gd name="connsiteY22" fmla="*/ 2102658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73662 w 2754816"/>
              <a:gd name="connsiteY30" fmla="*/ 1924858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55501 w 2754816"/>
              <a:gd name="connsiteY46" fmla="*/ 1274156 h 2540000"/>
              <a:gd name="connsiteX47" fmla="*/ 930563 w 2754816"/>
              <a:gd name="connsiteY47" fmla="*/ 1277851 h 2540000"/>
              <a:gd name="connsiteX48" fmla="*/ 904701 w 2754816"/>
              <a:gd name="connsiteY48" fmla="*/ 1282007 h 2540000"/>
              <a:gd name="connsiteX49" fmla="*/ 914400 w 2754816"/>
              <a:gd name="connsiteY49" fmla="*/ 1132840 h 2540000"/>
              <a:gd name="connsiteX50" fmla="*/ 833120 w 2754816"/>
              <a:gd name="connsiteY50" fmla="*/ 1137920 h 2540000"/>
              <a:gd name="connsiteX51" fmla="*/ 843280 w 2754816"/>
              <a:gd name="connsiteY51" fmla="*/ 1092200 h 2540000"/>
              <a:gd name="connsiteX52" fmla="*/ 812800 w 2754816"/>
              <a:gd name="connsiteY52" fmla="*/ 1082040 h 2540000"/>
              <a:gd name="connsiteX53" fmla="*/ 807720 w 2754816"/>
              <a:gd name="connsiteY53" fmla="*/ 1056640 h 2540000"/>
              <a:gd name="connsiteX54" fmla="*/ 787400 w 2754816"/>
              <a:gd name="connsiteY54" fmla="*/ 1036320 h 2540000"/>
              <a:gd name="connsiteX55" fmla="*/ 767080 w 2754816"/>
              <a:gd name="connsiteY55" fmla="*/ 1010920 h 2540000"/>
              <a:gd name="connsiteX56" fmla="*/ 777240 w 2754816"/>
              <a:gd name="connsiteY56" fmla="*/ 995680 h 2540000"/>
              <a:gd name="connsiteX57" fmla="*/ 756920 w 2754816"/>
              <a:gd name="connsiteY57" fmla="*/ 960120 h 2540000"/>
              <a:gd name="connsiteX58" fmla="*/ 762000 w 2754816"/>
              <a:gd name="connsiteY58" fmla="*/ 934720 h 2540000"/>
              <a:gd name="connsiteX59" fmla="*/ 726440 w 2754816"/>
              <a:gd name="connsiteY59" fmla="*/ 909320 h 2540000"/>
              <a:gd name="connsiteX60" fmla="*/ 731520 w 2754816"/>
              <a:gd name="connsiteY60" fmla="*/ 863600 h 2540000"/>
              <a:gd name="connsiteX61" fmla="*/ 711200 w 2754816"/>
              <a:gd name="connsiteY61" fmla="*/ 833120 h 2540000"/>
              <a:gd name="connsiteX62" fmla="*/ 726440 w 2754816"/>
              <a:gd name="connsiteY62" fmla="*/ 762000 h 2540000"/>
              <a:gd name="connsiteX63" fmla="*/ 660400 w 2754816"/>
              <a:gd name="connsiteY63" fmla="*/ 772160 h 2540000"/>
              <a:gd name="connsiteX64" fmla="*/ 604520 w 2754816"/>
              <a:gd name="connsiteY64" fmla="*/ 736600 h 2540000"/>
              <a:gd name="connsiteX65" fmla="*/ 584200 w 2754816"/>
              <a:gd name="connsiteY65" fmla="*/ 726440 h 2540000"/>
              <a:gd name="connsiteX66" fmla="*/ 574040 w 2754816"/>
              <a:gd name="connsiteY66" fmla="*/ 701040 h 2540000"/>
              <a:gd name="connsiteX67" fmla="*/ 574040 w 2754816"/>
              <a:gd name="connsiteY67" fmla="*/ 670560 h 2540000"/>
              <a:gd name="connsiteX68" fmla="*/ 553720 w 2754816"/>
              <a:gd name="connsiteY68" fmla="*/ 624840 h 2540000"/>
              <a:gd name="connsiteX69" fmla="*/ 563880 w 2754816"/>
              <a:gd name="connsiteY69" fmla="*/ 594360 h 2540000"/>
              <a:gd name="connsiteX70" fmla="*/ 533400 w 2754816"/>
              <a:gd name="connsiteY70" fmla="*/ 563880 h 2540000"/>
              <a:gd name="connsiteX71" fmla="*/ 538480 w 2754816"/>
              <a:gd name="connsiteY71" fmla="*/ 477520 h 2540000"/>
              <a:gd name="connsiteX72" fmla="*/ 457200 w 2754816"/>
              <a:gd name="connsiteY72" fmla="*/ 462280 h 2540000"/>
              <a:gd name="connsiteX73" fmla="*/ 452120 w 2754816"/>
              <a:gd name="connsiteY73" fmla="*/ 391160 h 2540000"/>
              <a:gd name="connsiteX74" fmla="*/ 381000 w 2754816"/>
              <a:gd name="connsiteY74" fmla="*/ 406400 h 2540000"/>
              <a:gd name="connsiteX75" fmla="*/ 375920 w 2754816"/>
              <a:gd name="connsiteY75" fmla="*/ 345440 h 2540000"/>
              <a:gd name="connsiteX76" fmla="*/ 340360 w 2754816"/>
              <a:gd name="connsiteY76" fmla="*/ 325120 h 2540000"/>
              <a:gd name="connsiteX77" fmla="*/ 345440 w 2754816"/>
              <a:gd name="connsiteY77" fmla="*/ 284480 h 2540000"/>
              <a:gd name="connsiteX78" fmla="*/ 304800 w 2754816"/>
              <a:gd name="connsiteY78" fmla="*/ 284480 h 2540000"/>
              <a:gd name="connsiteX79" fmla="*/ 304800 w 2754816"/>
              <a:gd name="connsiteY79" fmla="*/ 233680 h 2540000"/>
              <a:gd name="connsiteX80" fmla="*/ 274320 w 2754816"/>
              <a:gd name="connsiteY80" fmla="*/ 198120 h 2540000"/>
              <a:gd name="connsiteX81" fmla="*/ 218440 w 2754816"/>
              <a:gd name="connsiteY81" fmla="*/ 193040 h 2540000"/>
              <a:gd name="connsiteX82" fmla="*/ 218440 w 2754816"/>
              <a:gd name="connsiteY82" fmla="*/ 147320 h 2540000"/>
              <a:gd name="connsiteX83" fmla="*/ 193040 w 2754816"/>
              <a:gd name="connsiteY83" fmla="*/ 101600 h 2540000"/>
              <a:gd name="connsiteX84" fmla="*/ 121920 w 2754816"/>
              <a:gd name="connsiteY84" fmla="*/ 101600 h 2540000"/>
              <a:gd name="connsiteX85" fmla="*/ 71120 w 2754816"/>
              <a:gd name="connsiteY85" fmla="*/ 50800 h 2540000"/>
              <a:gd name="connsiteX86" fmla="*/ 0 w 2754816"/>
              <a:gd name="connsiteY86" fmla="*/ 25400 h 2540000"/>
              <a:gd name="connsiteX87" fmla="*/ 15240 w 2754816"/>
              <a:gd name="connsiteY87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68203 w 2754816"/>
              <a:gd name="connsiteY6" fmla="*/ 2442094 h 2540000"/>
              <a:gd name="connsiteX7" fmla="*/ 2363124 w 2754816"/>
              <a:gd name="connsiteY7" fmla="*/ 2400992 h 2540000"/>
              <a:gd name="connsiteX8" fmla="*/ 2241204 w 2754816"/>
              <a:gd name="connsiteY8" fmla="*/ 2412538 h 2540000"/>
              <a:gd name="connsiteX9" fmla="*/ 2237971 w 2754816"/>
              <a:gd name="connsiteY9" fmla="*/ 2355735 h 2540000"/>
              <a:gd name="connsiteX10" fmla="*/ 2150226 w 2754816"/>
              <a:gd name="connsiteY10" fmla="*/ 2353425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8942 w 2754816"/>
              <a:gd name="connsiteY16" fmla="*/ 2198254 h 2540000"/>
              <a:gd name="connsiteX17" fmla="*/ 1813560 w 2754816"/>
              <a:gd name="connsiteY17" fmla="*/ 2159000 h 2540000"/>
              <a:gd name="connsiteX18" fmla="*/ 1770611 w 2754816"/>
              <a:gd name="connsiteY18" fmla="*/ 2177011 h 2540000"/>
              <a:gd name="connsiteX19" fmla="*/ 1772920 w 2754816"/>
              <a:gd name="connsiteY19" fmla="*/ 2133600 h 2540000"/>
              <a:gd name="connsiteX20" fmla="*/ 1735974 w 2754816"/>
              <a:gd name="connsiteY20" fmla="*/ 2144684 h 2540000"/>
              <a:gd name="connsiteX21" fmla="*/ 1732280 w 2754816"/>
              <a:gd name="connsiteY21" fmla="*/ 2103120 h 2540000"/>
              <a:gd name="connsiteX22" fmla="*/ 1659313 w 2754816"/>
              <a:gd name="connsiteY22" fmla="*/ 2102658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73662 w 2754816"/>
              <a:gd name="connsiteY30" fmla="*/ 1924858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55501 w 2754816"/>
              <a:gd name="connsiteY46" fmla="*/ 1274156 h 2540000"/>
              <a:gd name="connsiteX47" fmla="*/ 930563 w 2754816"/>
              <a:gd name="connsiteY47" fmla="*/ 1277851 h 2540000"/>
              <a:gd name="connsiteX48" fmla="*/ 904701 w 2754816"/>
              <a:gd name="connsiteY48" fmla="*/ 1282007 h 2540000"/>
              <a:gd name="connsiteX49" fmla="*/ 914400 w 2754816"/>
              <a:gd name="connsiteY49" fmla="*/ 1132840 h 2540000"/>
              <a:gd name="connsiteX50" fmla="*/ 833120 w 2754816"/>
              <a:gd name="connsiteY50" fmla="*/ 1137920 h 2540000"/>
              <a:gd name="connsiteX51" fmla="*/ 843280 w 2754816"/>
              <a:gd name="connsiteY51" fmla="*/ 1092200 h 2540000"/>
              <a:gd name="connsiteX52" fmla="*/ 812800 w 2754816"/>
              <a:gd name="connsiteY52" fmla="*/ 1082040 h 2540000"/>
              <a:gd name="connsiteX53" fmla="*/ 807720 w 2754816"/>
              <a:gd name="connsiteY53" fmla="*/ 1056640 h 2540000"/>
              <a:gd name="connsiteX54" fmla="*/ 787400 w 2754816"/>
              <a:gd name="connsiteY54" fmla="*/ 1036320 h 2540000"/>
              <a:gd name="connsiteX55" fmla="*/ 767080 w 2754816"/>
              <a:gd name="connsiteY55" fmla="*/ 1010920 h 2540000"/>
              <a:gd name="connsiteX56" fmla="*/ 777240 w 2754816"/>
              <a:gd name="connsiteY56" fmla="*/ 995680 h 2540000"/>
              <a:gd name="connsiteX57" fmla="*/ 756920 w 2754816"/>
              <a:gd name="connsiteY57" fmla="*/ 960120 h 2540000"/>
              <a:gd name="connsiteX58" fmla="*/ 762000 w 2754816"/>
              <a:gd name="connsiteY58" fmla="*/ 934720 h 2540000"/>
              <a:gd name="connsiteX59" fmla="*/ 726440 w 2754816"/>
              <a:gd name="connsiteY59" fmla="*/ 909320 h 2540000"/>
              <a:gd name="connsiteX60" fmla="*/ 731520 w 2754816"/>
              <a:gd name="connsiteY60" fmla="*/ 863600 h 2540000"/>
              <a:gd name="connsiteX61" fmla="*/ 711200 w 2754816"/>
              <a:gd name="connsiteY61" fmla="*/ 833120 h 2540000"/>
              <a:gd name="connsiteX62" fmla="*/ 726440 w 2754816"/>
              <a:gd name="connsiteY62" fmla="*/ 762000 h 2540000"/>
              <a:gd name="connsiteX63" fmla="*/ 660400 w 2754816"/>
              <a:gd name="connsiteY63" fmla="*/ 772160 h 2540000"/>
              <a:gd name="connsiteX64" fmla="*/ 604520 w 2754816"/>
              <a:gd name="connsiteY64" fmla="*/ 736600 h 2540000"/>
              <a:gd name="connsiteX65" fmla="*/ 584200 w 2754816"/>
              <a:gd name="connsiteY65" fmla="*/ 726440 h 2540000"/>
              <a:gd name="connsiteX66" fmla="*/ 574040 w 2754816"/>
              <a:gd name="connsiteY66" fmla="*/ 701040 h 2540000"/>
              <a:gd name="connsiteX67" fmla="*/ 574040 w 2754816"/>
              <a:gd name="connsiteY67" fmla="*/ 670560 h 2540000"/>
              <a:gd name="connsiteX68" fmla="*/ 553720 w 2754816"/>
              <a:gd name="connsiteY68" fmla="*/ 624840 h 2540000"/>
              <a:gd name="connsiteX69" fmla="*/ 563880 w 2754816"/>
              <a:gd name="connsiteY69" fmla="*/ 594360 h 2540000"/>
              <a:gd name="connsiteX70" fmla="*/ 533400 w 2754816"/>
              <a:gd name="connsiteY70" fmla="*/ 563880 h 2540000"/>
              <a:gd name="connsiteX71" fmla="*/ 555105 w 2754816"/>
              <a:gd name="connsiteY71" fmla="*/ 449810 h 2540000"/>
              <a:gd name="connsiteX72" fmla="*/ 457200 w 2754816"/>
              <a:gd name="connsiteY72" fmla="*/ 462280 h 2540000"/>
              <a:gd name="connsiteX73" fmla="*/ 452120 w 2754816"/>
              <a:gd name="connsiteY73" fmla="*/ 391160 h 2540000"/>
              <a:gd name="connsiteX74" fmla="*/ 381000 w 2754816"/>
              <a:gd name="connsiteY74" fmla="*/ 406400 h 2540000"/>
              <a:gd name="connsiteX75" fmla="*/ 375920 w 2754816"/>
              <a:gd name="connsiteY75" fmla="*/ 345440 h 2540000"/>
              <a:gd name="connsiteX76" fmla="*/ 340360 w 2754816"/>
              <a:gd name="connsiteY76" fmla="*/ 325120 h 2540000"/>
              <a:gd name="connsiteX77" fmla="*/ 345440 w 2754816"/>
              <a:gd name="connsiteY77" fmla="*/ 284480 h 2540000"/>
              <a:gd name="connsiteX78" fmla="*/ 304800 w 2754816"/>
              <a:gd name="connsiteY78" fmla="*/ 284480 h 2540000"/>
              <a:gd name="connsiteX79" fmla="*/ 304800 w 2754816"/>
              <a:gd name="connsiteY79" fmla="*/ 233680 h 2540000"/>
              <a:gd name="connsiteX80" fmla="*/ 274320 w 2754816"/>
              <a:gd name="connsiteY80" fmla="*/ 198120 h 2540000"/>
              <a:gd name="connsiteX81" fmla="*/ 218440 w 2754816"/>
              <a:gd name="connsiteY81" fmla="*/ 193040 h 2540000"/>
              <a:gd name="connsiteX82" fmla="*/ 218440 w 2754816"/>
              <a:gd name="connsiteY82" fmla="*/ 147320 h 2540000"/>
              <a:gd name="connsiteX83" fmla="*/ 193040 w 2754816"/>
              <a:gd name="connsiteY83" fmla="*/ 101600 h 2540000"/>
              <a:gd name="connsiteX84" fmla="*/ 121920 w 2754816"/>
              <a:gd name="connsiteY84" fmla="*/ 101600 h 2540000"/>
              <a:gd name="connsiteX85" fmla="*/ 71120 w 2754816"/>
              <a:gd name="connsiteY85" fmla="*/ 50800 h 2540000"/>
              <a:gd name="connsiteX86" fmla="*/ 0 w 2754816"/>
              <a:gd name="connsiteY86" fmla="*/ 25400 h 2540000"/>
              <a:gd name="connsiteX87" fmla="*/ 15240 w 2754816"/>
              <a:gd name="connsiteY87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68203 w 2754816"/>
              <a:gd name="connsiteY6" fmla="*/ 2442094 h 2540000"/>
              <a:gd name="connsiteX7" fmla="*/ 2363124 w 2754816"/>
              <a:gd name="connsiteY7" fmla="*/ 2400992 h 2540000"/>
              <a:gd name="connsiteX8" fmla="*/ 2241204 w 2754816"/>
              <a:gd name="connsiteY8" fmla="*/ 2412538 h 2540000"/>
              <a:gd name="connsiteX9" fmla="*/ 2237971 w 2754816"/>
              <a:gd name="connsiteY9" fmla="*/ 2355735 h 2540000"/>
              <a:gd name="connsiteX10" fmla="*/ 2150226 w 2754816"/>
              <a:gd name="connsiteY10" fmla="*/ 2353425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8942 w 2754816"/>
              <a:gd name="connsiteY16" fmla="*/ 2198254 h 2540000"/>
              <a:gd name="connsiteX17" fmla="*/ 1813560 w 2754816"/>
              <a:gd name="connsiteY17" fmla="*/ 2159000 h 2540000"/>
              <a:gd name="connsiteX18" fmla="*/ 1770611 w 2754816"/>
              <a:gd name="connsiteY18" fmla="*/ 2177011 h 2540000"/>
              <a:gd name="connsiteX19" fmla="*/ 1772920 w 2754816"/>
              <a:gd name="connsiteY19" fmla="*/ 2133600 h 2540000"/>
              <a:gd name="connsiteX20" fmla="*/ 1735974 w 2754816"/>
              <a:gd name="connsiteY20" fmla="*/ 2144684 h 2540000"/>
              <a:gd name="connsiteX21" fmla="*/ 1732280 w 2754816"/>
              <a:gd name="connsiteY21" fmla="*/ 2103120 h 2540000"/>
              <a:gd name="connsiteX22" fmla="*/ 1659313 w 2754816"/>
              <a:gd name="connsiteY22" fmla="*/ 2102658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73662 w 2754816"/>
              <a:gd name="connsiteY30" fmla="*/ 1924858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55501 w 2754816"/>
              <a:gd name="connsiteY46" fmla="*/ 1274156 h 2540000"/>
              <a:gd name="connsiteX47" fmla="*/ 930563 w 2754816"/>
              <a:gd name="connsiteY47" fmla="*/ 1277851 h 2540000"/>
              <a:gd name="connsiteX48" fmla="*/ 904701 w 2754816"/>
              <a:gd name="connsiteY48" fmla="*/ 1282007 h 2540000"/>
              <a:gd name="connsiteX49" fmla="*/ 914400 w 2754816"/>
              <a:gd name="connsiteY49" fmla="*/ 1132840 h 2540000"/>
              <a:gd name="connsiteX50" fmla="*/ 833120 w 2754816"/>
              <a:gd name="connsiteY50" fmla="*/ 1137920 h 2540000"/>
              <a:gd name="connsiteX51" fmla="*/ 843280 w 2754816"/>
              <a:gd name="connsiteY51" fmla="*/ 1092200 h 2540000"/>
              <a:gd name="connsiteX52" fmla="*/ 812800 w 2754816"/>
              <a:gd name="connsiteY52" fmla="*/ 1082040 h 2540000"/>
              <a:gd name="connsiteX53" fmla="*/ 807720 w 2754816"/>
              <a:gd name="connsiteY53" fmla="*/ 1056640 h 2540000"/>
              <a:gd name="connsiteX54" fmla="*/ 787400 w 2754816"/>
              <a:gd name="connsiteY54" fmla="*/ 1036320 h 2540000"/>
              <a:gd name="connsiteX55" fmla="*/ 767080 w 2754816"/>
              <a:gd name="connsiteY55" fmla="*/ 1010920 h 2540000"/>
              <a:gd name="connsiteX56" fmla="*/ 777240 w 2754816"/>
              <a:gd name="connsiteY56" fmla="*/ 995680 h 2540000"/>
              <a:gd name="connsiteX57" fmla="*/ 756920 w 2754816"/>
              <a:gd name="connsiteY57" fmla="*/ 960120 h 2540000"/>
              <a:gd name="connsiteX58" fmla="*/ 762000 w 2754816"/>
              <a:gd name="connsiteY58" fmla="*/ 934720 h 2540000"/>
              <a:gd name="connsiteX59" fmla="*/ 726440 w 2754816"/>
              <a:gd name="connsiteY59" fmla="*/ 909320 h 2540000"/>
              <a:gd name="connsiteX60" fmla="*/ 731520 w 2754816"/>
              <a:gd name="connsiteY60" fmla="*/ 863600 h 2540000"/>
              <a:gd name="connsiteX61" fmla="*/ 711200 w 2754816"/>
              <a:gd name="connsiteY61" fmla="*/ 833120 h 2540000"/>
              <a:gd name="connsiteX62" fmla="*/ 726440 w 2754816"/>
              <a:gd name="connsiteY62" fmla="*/ 762000 h 2540000"/>
              <a:gd name="connsiteX63" fmla="*/ 660400 w 2754816"/>
              <a:gd name="connsiteY63" fmla="*/ 772160 h 2540000"/>
              <a:gd name="connsiteX64" fmla="*/ 604520 w 2754816"/>
              <a:gd name="connsiteY64" fmla="*/ 736600 h 2540000"/>
              <a:gd name="connsiteX65" fmla="*/ 584200 w 2754816"/>
              <a:gd name="connsiteY65" fmla="*/ 726440 h 2540000"/>
              <a:gd name="connsiteX66" fmla="*/ 574040 w 2754816"/>
              <a:gd name="connsiteY66" fmla="*/ 701040 h 2540000"/>
              <a:gd name="connsiteX67" fmla="*/ 574040 w 2754816"/>
              <a:gd name="connsiteY67" fmla="*/ 670560 h 2540000"/>
              <a:gd name="connsiteX68" fmla="*/ 553720 w 2754816"/>
              <a:gd name="connsiteY68" fmla="*/ 624840 h 2540000"/>
              <a:gd name="connsiteX69" fmla="*/ 563880 w 2754816"/>
              <a:gd name="connsiteY69" fmla="*/ 594360 h 2540000"/>
              <a:gd name="connsiteX70" fmla="*/ 541712 w 2754816"/>
              <a:gd name="connsiteY70" fmla="*/ 552796 h 2540000"/>
              <a:gd name="connsiteX71" fmla="*/ 555105 w 2754816"/>
              <a:gd name="connsiteY71" fmla="*/ 449810 h 2540000"/>
              <a:gd name="connsiteX72" fmla="*/ 457200 w 2754816"/>
              <a:gd name="connsiteY72" fmla="*/ 462280 h 2540000"/>
              <a:gd name="connsiteX73" fmla="*/ 452120 w 2754816"/>
              <a:gd name="connsiteY73" fmla="*/ 391160 h 2540000"/>
              <a:gd name="connsiteX74" fmla="*/ 381000 w 2754816"/>
              <a:gd name="connsiteY74" fmla="*/ 406400 h 2540000"/>
              <a:gd name="connsiteX75" fmla="*/ 375920 w 2754816"/>
              <a:gd name="connsiteY75" fmla="*/ 345440 h 2540000"/>
              <a:gd name="connsiteX76" fmla="*/ 340360 w 2754816"/>
              <a:gd name="connsiteY76" fmla="*/ 325120 h 2540000"/>
              <a:gd name="connsiteX77" fmla="*/ 345440 w 2754816"/>
              <a:gd name="connsiteY77" fmla="*/ 284480 h 2540000"/>
              <a:gd name="connsiteX78" fmla="*/ 304800 w 2754816"/>
              <a:gd name="connsiteY78" fmla="*/ 284480 h 2540000"/>
              <a:gd name="connsiteX79" fmla="*/ 304800 w 2754816"/>
              <a:gd name="connsiteY79" fmla="*/ 233680 h 2540000"/>
              <a:gd name="connsiteX80" fmla="*/ 274320 w 2754816"/>
              <a:gd name="connsiteY80" fmla="*/ 198120 h 2540000"/>
              <a:gd name="connsiteX81" fmla="*/ 218440 w 2754816"/>
              <a:gd name="connsiteY81" fmla="*/ 193040 h 2540000"/>
              <a:gd name="connsiteX82" fmla="*/ 218440 w 2754816"/>
              <a:gd name="connsiteY82" fmla="*/ 147320 h 2540000"/>
              <a:gd name="connsiteX83" fmla="*/ 193040 w 2754816"/>
              <a:gd name="connsiteY83" fmla="*/ 101600 h 2540000"/>
              <a:gd name="connsiteX84" fmla="*/ 121920 w 2754816"/>
              <a:gd name="connsiteY84" fmla="*/ 101600 h 2540000"/>
              <a:gd name="connsiteX85" fmla="*/ 71120 w 2754816"/>
              <a:gd name="connsiteY85" fmla="*/ 50800 h 2540000"/>
              <a:gd name="connsiteX86" fmla="*/ 0 w 2754816"/>
              <a:gd name="connsiteY86" fmla="*/ 25400 h 2540000"/>
              <a:gd name="connsiteX87" fmla="*/ 15240 w 2754816"/>
              <a:gd name="connsiteY87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68203 w 2754816"/>
              <a:gd name="connsiteY6" fmla="*/ 2442094 h 2540000"/>
              <a:gd name="connsiteX7" fmla="*/ 2363124 w 2754816"/>
              <a:gd name="connsiteY7" fmla="*/ 2400992 h 2540000"/>
              <a:gd name="connsiteX8" fmla="*/ 2241204 w 2754816"/>
              <a:gd name="connsiteY8" fmla="*/ 2412538 h 2540000"/>
              <a:gd name="connsiteX9" fmla="*/ 2237971 w 2754816"/>
              <a:gd name="connsiteY9" fmla="*/ 2355735 h 2540000"/>
              <a:gd name="connsiteX10" fmla="*/ 2150226 w 2754816"/>
              <a:gd name="connsiteY10" fmla="*/ 2353425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8942 w 2754816"/>
              <a:gd name="connsiteY16" fmla="*/ 2198254 h 2540000"/>
              <a:gd name="connsiteX17" fmla="*/ 1813560 w 2754816"/>
              <a:gd name="connsiteY17" fmla="*/ 2159000 h 2540000"/>
              <a:gd name="connsiteX18" fmla="*/ 1770611 w 2754816"/>
              <a:gd name="connsiteY18" fmla="*/ 2177011 h 2540000"/>
              <a:gd name="connsiteX19" fmla="*/ 1772920 w 2754816"/>
              <a:gd name="connsiteY19" fmla="*/ 2133600 h 2540000"/>
              <a:gd name="connsiteX20" fmla="*/ 1735974 w 2754816"/>
              <a:gd name="connsiteY20" fmla="*/ 2144684 h 2540000"/>
              <a:gd name="connsiteX21" fmla="*/ 1732280 w 2754816"/>
              <a:gd name="connsiteY21" fmla="*/ 2103120 h 2540000"/>
              <a:gd name="connsiteX22" fmla="*/ 1659313 w 2754816"/>
              <a:gd name="connsiteY22" fmla="*/ 2102658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73662 w 2754816"/>
              <a:gd name="connsiteY30" fmla="*/ 1924858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55501 w 2754816"/>
              <a:gd name="connsiteY46" fmla="*/ 1274156 h 2540000"/>
              <a:gd name="connsiteX47" fmla="*/ 930563 w 2754816"/>
              <a:gd name="connsiteY47" fmla="*/ 1277851 h 2540000"/>
              <a:gd name="connsiteX48" fmla="*/ 904701 w 2754816"/>
              <a:gd name="connsiteY48" fmla="*/ 1282007 h 2540000"/>
              <a:gd name="connsiteX49" fmla="*/ 914400 w 2754816"/>
              <a:gd name="connsiteY49" fmla="*/ 1132840 h 2540000"/>
              <a:gd name="connsiteX50" fmla="*/ 833120 w 2754816"/>
              <a:gd name="connsiteY50" fmla="*/ 1137920 h 2540000"/>
              <a:gd name="connsiteX51" fmla="*/ 843280 w 2754816"/>
              <a:gd name="connsiteY51" fmla="*/ 1092200 h 2540000"/>
              <a:gd name="connsiteX52" fmla="*/ 812800 w 2754816"/>
              <a:gd name="connsiteY52" fmla="*/ 1082040 h 2540000"/>
              <a:gd name="connsiteX53" fmla="*/ 807720 w 2754816"/>
              <a:gd name="connsiteY53" fmla="*/ 1056640 h 2540000"/>
              <a:gd name="connsiteX54" fmla="*/ 787400 w 2754816"/>
              <a:gd name="connsiteY54" fmla="*/ 1036320 h 2540000"/>
              <a:gd name="connsiteX55" fmla="*/ 767080 w 2754816"/>
              <a:gd name="connsiteY55" fmla="*/ 1010920 h 2540000"/>
              <a:gd name="connsiteX56" fmla="*/ 777240 w 2754816"/>
              <a:gd name="connsiteY56" fmla="*/ 995680 h 2540000"/>
              <a:gd name="connsiteX57" fmla="*/ 756920 w 2754816"/>
              <a:gd name="connsiteY57" fmla="*/ 960120 h 2540000"/>
              <a:gd name="connsiteX58" fmla="*/ 762000 w 2754816"/>
              <a:gd name="connsiteY58" fmla="*/ 934720 h 2540000"/>
              <a:gd name="connsiteX59" fmla="*/ 726440 w 2754816"/>
              <a:gd name="connsiteY59" fmla="*/ 909320 h 2540000"/>
              <a:gd name="connsiteX60" fmla="*/ 731520 w 2754816"/>
              <a:gd name="connsiteY60" fmla="*/ 863600 h 2540000"/>
              <a:gd name="connsiteX61" fmla="*/ 711200 w 2754816"/>
              <a:gd name="connsiteY61" fmla="*/ 833120 h 2540000"/>
              <a:gd name="connsiteX62" fmla="*/ 726440 w 2754816"/>
              <a:gd name="connsiteY62" fmla="*/ 762000 h 2540000"/>
              <a:gd name="connsiteX63" fmla="*/ 660400 w 2754816"/>
              <a:gd name="connsiteY63" fmla="*/ 772160 h 2540000"/>
              <a:gd name="connsiteX64" fmla="*/ 604520 w 2754816"/>
              <a:gd name="connsiteY64" fmla="*/ 736600 h 2540000"/>
              <a:gd name="connsiteX65" fmla="*/ 584200 w 2754816"/>
              <a:gd name="connsiteY65" fmla="*/ 726440 h 2540000"/>
              <a:gd name="connsiteX66" fmla="*/ 574040 w 2754816"/>
              <a:gd name="connsiteY66" fmla="*/ 701040 h 2540000"/>
              <a:gd name="connsiteX67" fmla="*/ 574040 w 2754816"/>
              <a:gd name="connsiteY67" fmla="*/ 670560 h 2540000"/>
              <a:gd name="connsiteX68" fmla="*/ 553720 w 2754816"/>
              <a:gd name="connsiteY68" fmla="*/ 624840 h 2540000"/>
              <a:gd name="connsiteX69" fmla="*/ 563880 w 2754816"/>
              <a:gd name="connsiteY69" fmla="*/ 594360 h 2540000"/>
              <a:gd name="connsiteX70" fmla="*/ 541712 w 2754816"/>
              <a:gd name="connsiteY70" fmla="*/ 552796 h 2540000"/>
              <a:gd name="connsiteX71" fmla="*/ 555105 w 2754816"/>
              <a:gd name="connsiteY71" fmla="*/ 449810 h 2540000"/>
              <a:gd name="connsiteX72" fmla="*/ 457200 w 2754816"/>
              <a:gd name="connsiteY72" fmla="*/ 451196 h 2540000"/>
              <a:gd name="connsiteX73" fmla="*/ 452120 w 2754816"/>
              <a:gd name="connsiteY73" fmla="*/ 391160 h 2540000"/>
              <a:gd name="connsiteX74" fmla="*/ 381000 w 2754816"/>
              <a:gd name="connsiteY74" fmla="*/ 406400 h 2540000"/>
              <a:gd name="connsiteX75" fmla="*/ 375920 w 2754816"/>
              <a:gd name="connsiteY75" fmla="*/ 345440 h 2540000"/>
              <a:gd name="connsiteX76" fmla="*/ 340360 w 2754816"/>
              <a:gd name="connsiteY76" fmla="*/ 325120 h 2540000"/>
              <a:gd name="connsiteX77" fmla="*/ 345440 w 2754816"/>
              <a:gd name="connsiteY77" fmla="*/ 284480 h 2540000"/>
              <a:gd name="connsiteX78" fmla="*/ 304800 w 2754816"/>
              <a:gd name="connsiteY78" fmla="*/ 284480 h 2540000"/>
              <a:gd name="connsiteX79" fmla="*/ 304800 w 2754816"/>
              <a:gd name="connsiteY79" fmla="*/ 233680 h 2540000"/>
              <a:gd name="connsiteX80" fmla="*/ 274320 w 2754816"/>
              <a:gd name="connsiteY80" fmla="*/ 198120 h 2540000"/>
              <a:gd name="connsiteX81" fmla="*/ 218440 w 2754816"/>
              <a:gd name="connsiteY81" fmla="*/ 193040 h 2540000"/>
              <a:gd name="connsiteX82" fmla="*/ 218440 w 2754816"/>
              <a:gd name="connsiteY82" fmla="*/ 147320 h 2540000"/>
              <a:gd name="connsiteX83" fmla="*/ 193040 w 2754816"/>
              <a:gd name="connsiteY83" fmla="*/ 101600 h 2540000"/>
              <a:gd name="connsiteX84" fmla="*/ 121920 w 2754816"/>
              <a:gd name="connsiteY84" fmla="*/ 101600 h 2540000"/>
              <a:gd name="connsiteX85" fmla="*/ 71120 w 2754816"/>
              <a:gd name="connsiteY85" fmla="*/ 50800 h 2540000"/>
              <a:gd name="connsiteX86" fmla="*/ 0 w 2754816"/>
              <a:gd name="connsiteY86" fmla="*/ 25400 h 2540000"/>
              <a:gd name="connsiteX87" fmla="*/ 15240 w 2754816"/>
              <a:gd name="connsiteY87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68203 w 2754816"/>
              <a:gd name="connsiteY6" fmla="*/ 2442094 h 2540000"/>
              <a:gd name="connsiteX7" fmla="*/ 2363124 w 2754816"/>
              <a:gd name="connsiteY7" fmla="*/ 2400992 h 2540000"/>
              <a:gd name="connsiteX8" fmla="*/ 2241204 w 2754816"/>
              <a:gd name="connsiteY8" fmla="*/ 2412538 h 2540000"/>
              <a:gd name="connsiteX9" fmla="*/ 2237971 w 2754816"/>
              <a:gd name="connsiteY9" fmla="*/ 2355735 h 2540000"/>
              <a:gd name="connsiteX10" fmla="*/ 2150226 w 2754816"/>
              <a:gd name="connsiteY10" fmla="*/ 2353425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8942 w 2754816"/>
              <a:gd name="connsiteY16" fmla="*/ 2198254 h 2540000"/>
              <a:gd name="connsiteX17" fmla="*/ 1813560 w 2754816"/>
              <a:gd name="connsiteY17" fmla="*/ 2159000 h 2540000"/>
              <a:gd name="connsiteX18" fmla="*/ 1770611 w 2754816"/>
              <a:gd name="connsiteY18" fmla="*/ 2177011 h 2540000"/>
              <a:gd name="connsiteX19" fmla="*/ 1772920 w 2754816"/>
              <a:gd name="connsiteY19" fmla="*/ 2133600 h 2540000"/>
              <a:gd name="connsiteX20" fmla="*/ 1735974 w 2754816"/>
              <a:gd name="connsiteY20" fmla="*/ 2144684 h 2540000"/>
              <a:gd name="connsiteX21" fmla="*/ 1732280 w 2754816"/>
              <a:gd name="connsiteY21" fmla="*/ 2103120 h 2540000"/>
              <a:gd name="connsiteX22" fmla="*/ 1659313 w 2754816"/>
              <a:gd name="connsiteY22" fmla="*/ 2102658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73662 w 2754816"/>
              <a:gd name="connsiteY30" fmla="*/ 1924858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55501 w 2754816"/>
              <a:gd name="connsiteY46" fmla="*/ 1274156 h 2540000"/>
              <a:gd name="connsiteX47" fmla="*/ 930563 w 2754816"/>
              <a:gd name="connsiteY47" fmla="*/ 1277851 h 2540000"/>
              <a:gd name="connsiteX48" fmla="*/ 904701 w 2754816"/>
              <a:gd name="connsiteY48" fmla="*/ 1282007 h 2540000"/>
              <a:gd name="connsiteX49" fmla="*/ 914400 w 2754816"/>
              <a:gd name="connsiteY49" fmla="*/ 1132840 h 2540000"/>
              <a:gd name="connsiteX50" fmla="*/ 833120 w 2754816"/>
              <a:gd name="connsiteY50" fmla="*/ 1137920 h 2540000"/>
              <a:gd name="connsiteX51" fmla="*/ 843280 w 2754816"/>
              <a:gd name="connsiteY51" fmla="*/ 1092200 h 2540000"/>
              <a:gd name="connsiteX52" fmla="*/ 812800 w 2754816"/>
              <a:gd name="connsiteY52" fmla="*/ 1082040 h 2540000"/>
              <a:gd name="connsiteX53" fmla="*/ 807720 w 2754816"/>
              <a:gd name="connsiteY53" fmla="*/ 1056640 h 2540000"/>
              <a:gd name="connsiteX54" fmla="*/ 787400 w 2754816"/>
              <a:gd name="connsiteY54" fmla="*/ 1036320 h 2540000"/>
              <a:gd name="connsiteX55" fmla="*/ 767080 w 2754816"/>
              <a:gd name="connsiteY55" fmla="*/ 1010920 h 2540000"/>
              <a:gd name="connsiteX56" fmla="*/ 777240 w 2754816"/>
              <a:gd name="connsiteY56" fmla="*/ 995680 h 2540000"/>
              <a:gd name="connsiteX57" fmla="*/ 756920 w 2754816"/>
              <a:gd name="connsiteY57" fmla="*/ 960120 h 2540000"/>
              <a:gd name="connsiteX58" fmla="*/ 762000 w 2754816"/>
              <a:gd name="connsiteY58" fmla="*/ 934720 h 2540000"/>
              <a:gd name="connsiteX59" fmla="*/ 726440 w 2754816"/>
              <a:gd name="connsiteY59" fmla="*/ 909320 h 2540000"/>
              <a:gd name="connsiteX60" fmla="*/ 731520 w 2754816"/>
              <a:gd name="connsiteY60" fmla="*/ 863600 h 2540000"/>
              <a:gd name="connsiteX61" fmla="*/ 711200 w 2754816"/>
              <a:gd name="connsiteY61" fmla="*/ 833120 h 2540000"/>
              <a:gd name="connsiteX62" fmla="*/ 726440 w 2754816"/>
              <a:gd name="connsiteY62" fmla="*/ 762000 h 2540000"/>
              <a:gd name="connsiteX63" fmla="*/ 660400 w 2754816"/>
              <a:gd name="connsiteY63" fmla="*/ 772160 h 2540000"/>
              <a:gd name="connsiteX64" fmla="*/ 604520 w 2754816"/>
              <a:gd name="connsiteY64" fmla="*/ 736600 h 2540000"/>
              <a:gd name="connsiteX65" fmla="*/ 584200 w 2754816"/>
              <a:gd name="connsiteY65" fmla="*/ 726440 h 2540000"/>
              <a:gd name="connsiteX66" fmla="*/ 574040 w 2754816"/>
              <a:gd name="connsiteY66" fmla="*/ 701040 h 2540000"/>
              <a:gd name="connsiteX67" fmla="*/ 574040 w 2754816"/>
              <a:gd name="connsiteY67" fmla="*/ 670560 h 2540000"/>
              <a:gd name="connsiteX68" fmla="*/ 553720 w 2754816"/>
              <a:gd name="connsiteY68" fmla="*/ 624840 h 2540000"/>
              <a:gd name="connsiteX69" fmla="*/ 563880 w 2754816"/>
              <a:gd name="connsiteY69" fmla="*/ 594360 h 2540000"/>
              <a:gd name="connsiteX70" fmla="*/ 541712 w 2754816"/>
              <a:gd name="connsiteY70" fmla="*/ 552796 h 2540000"/>
              <a:gd name="connsiteX71" fmla="*/ 555105 w 2754816"/>
              <a:gd name="connsiteY71" fmla="*/ 449810 h 2540000"/>
              <a:gd name="connsiteX72" fmla="*/ 457200 w 2754816"/>
              <a:gd name="connsiteY72" fmla="*/ 451196 h 2540000"/>
              <a:gd name="connsiteX73" fmla="*/ 452120 w 2754816"/>
              <a:gd name="connsiteY73" fmla="*/ 391160 h 2540000"/>
              <a:gd name="connsiteX74" fmla="*/ 389312 w 2754816"/>
              <a:gd name="connsiteY74" fmla="*/ 384233 h 2540000"/>
              <a:gd name="connsiteX75" fmla="*/ 375920 w 2754816"/>
              <a:gd name="connsiteY75" fmla="*/ 345440 h 2540000"/>
              <a:gd name="connsiteX76" fmla="*/ 340360 w 2754816"/>
              <a:gd name="connsiteY76" fmla="*/ 325120 h 2540000"/>
              <a:gd name="connsiteX77" fmla="*/ 345440 w 2754816"/>
              <a:gd name="connsiteY77" fmla="*/ 284480 h 2540000"/>
              <a:gd name="connsiteX78" fmla="*/ 304800 w 2754816"/>
              <a:gd name="connsiteY78" fmla="*/ 284480 h 2540000"/>
              <a:gd name="connsiteX79" fmla="*/ 304800 w 2754816"/>
              <a:gd name="connsiteY79" fmla="*/ 233680 h 2540000"/>
              <a:gd name="connsiteX80" fmla="*/ 274320 w 2754816"/>
              <a:gd name="connsiteY80" fmla="*/ 198120 h 2540000"/>
              <a:gd name="connsiteX81" fmla="*/ 218440 w 2754816"/>
              <a:gd name="connsiteY81" fmla="*/ 193040 h 2540000"/>
              <a:gd name="connsiteX82" fmla="*/ 218440 w 2754816"/>
              <a:gd name="connsiteY82" fmla="*/ 147320 h 2540000"/>
              <a:gd name="connsiteX83" fmla="*/ 193040 w 2754816"/>
              <a:gd name="connsiteY83" fmla="*/ 101600 h 2540000"/>
              <a:gd name="connsiteX84" fmla="*/ 121920 w 2754816"/>
              <a:gd name="connsiteY84" fmla="*/ 101600 h 2540000"/>
              <a:gd name="connsiteX85" fmla="*/ 71120 w 2754816"/>
              <a:gd name="connsiteY85" fmla="*/ 50800 h 2540000"/>
              <a:gd name="connsiteX86" fmla="*/ 0 w 2754816"/>
              <a:gd name="connsiteY86" fmla="*/ 25400 h 2540000"/>
              <a:gd name="connsiteX87" fmla="*/ 15240 w 2754816"/>
              <a:gd name="connsiteY87" fmla="*/ 0 h 2540000"/>
              <a:gd name="connsiteX0" fmla="*/ 2748742 w 2754816"/>
              <a:gd name="connsiteY0" fmla="*/ 2540000 h 2540000"/>
              <a:gd name="connsiteX1" fmla="*/ 2746893 w 2754816"/>
              <a:gd name="connsiteY1" fmla="*/ 2511829 h 2540000"/>
              <a:gd name="connsiteX2" fmla="*/ 2606502 w 2754816"/>
              <a:gd name="connsiteY2" fmla="*/ 2511828 h 2540000"/>
              <a:gd name="connsiteX3" fmla="*/ 2614353 w 2754816"/>
              <a:gd name="connsiteY3" fmla="*/ 2471651 h 2540000"/>
              <a:gd name="connsiteX4" fmla="*/ 2423160 w 2754816"/>
              <a:gd name="connsiteY4" fmla="*/ 2473960 h 2540000"/>
              <a:gd name="connsiteX5" fmla="*/ 2428240 w 2754816"/>
              <a:gd name="connsiteY5" fmla="*/ 2443480 h 2540000"/>
              <a:gd name="connsiteX6" fmla="*/ 2368203 w 2754816"/>
              <a:gd name="connsiteY6" fmla="*/ 2442094 h 2540000"/>
              <a:gd name="connsiteX7" fmla="*/ 2363124 w 2754816"/>
              <a:gd name="connsiteY7" fmla="*/ 2400992 h 2540000"/>
              <a:gd name="connsiteX8" fmla="*/ 2241204 w 2754816"/>
              <a:gd name="connsiteY8" fmla="*/ 2412538 h 2540000"/>
              <a:gd name="connsiteX9" fmla="*/ 2237971 w 2754816"/>
              <a:gd name="connsiteY9" fmla="*/ 2355735 h 2540000"/>
              <a:gd name="connsiteX10" fmla="*/ 2150226 w 2754816"/>
              <a:gd name="connsiteY10" fmla="*/ 2353425 h 2540000"/>
              <a:gd name="connsiteX11" fmla="*/ 2092960 w 2754816"/>
              <a:gd name="connsiteY11" fmla="*/ 2296160 h 2540000"/>
              <a:gd name="connsiteX12" fmla="*/ 2011680 w 2754816"/>
              <a:gd name="connsiteY12" fmla="*/ 2296160 h 2540000"/>
              <a:gd name="connsiteX13" fmla="*/ 2001520 w 2754816"/>
              <a:gd name="connsiteY13" fmla="*/ 2275840 h 2540000"/>
              <a:gd name="connsiteX14" fmla="*/ 1915160 w 2754816"/>
              <a:gd name="connsiteY14" fmla="*/ 2286000 h 2540000"/>
              <a:gd name="connsiteX15" fmla="*/ 1844040 w 2754816"/>
              <a:gd name="connsiteY15" fmla="*/ 2204720 h 2540000"/>
              <a:gd name="connsiteX16" fmla="*/ 1808942 w 2754816"/>
              <a:gd name="connsiteY16" fmla="*/ 2198254 h 2540000"/>
              <a:gd name="connsiteX17" fmla="*/ 1813560 w 2754816"/>
              <a:gd name="connsiteY17" fmla="*/ 2159000 h 2540000"/>
              <a:gd name="connsiteX18" fmla="*/ 1770611 w 2754816"/>
              <a:gd name="connsiteY18" fmla="*/ 2177011 h 2540000"/>
              <a:gd name="connsiteX19" fmla="*/ 1772920 w 2754816"/>
              <a:gd name="connsiteY19" fmla="*/ 2133600 h 2540000"/>
              <a:gd name="connsiteX20" fmla="*/ 1735974 w 2754816"/>
              <a:gd name="connsiteY20" fmla="*/ 2144684 h 2540000"/>
              <a:gd name="connsiteX21" fmla="*/ 1732280 w 2754816"/>
              <a:gd name="connsiteY21" fmla="*/ 2103120 h 2540000"/>
              <a:gd name="connsiteX22" fmla="*/ 1659313 w 2754816"/>
              <a:gd name="connsiteY22" fmla="*/ 2102658 h 2540000"/>
              <a:gd name="connsiteX23" fmla="*/ 1651000 w 2754816"/>
              <a:gd name="connsiteY23" fmla="*/ 2042160 h 2540000"/>
              <a:gd name="connsiteX24" fmla="*/ 1615440 w 2754816"/>
              <a:gd name="connsiteY24" fmla="*/ 2042160 h 2540000"/>
              <a:gd name="connsiteX25" fmla="*/ 1600200 w 2754816"/>
              <a:gd name="connsiteY25" fmla="*/ 2001520 h 2540000"/>
              <a:gd name="connsiteX26" fmla="*/ 1564640 w 2754816"/>
              <a:gd name="connsiteY26" fmla="*/ 1996440 h 2540000"/>
              <a:gd name="connsiteX27" fmla="*/ 1564640 w 2754816"/>
              <a:gd name="connsiteY27" fmla="*/ 1960880 h 2540000"/>
              <a:gd name="connsiteX28" fmla="*/ 1518920 w 2754816"/>
              <a:gd name="connsiteY28" fmla="*/ 1971040 h 2540000"/>
              <a:gd name="connsiteX29" fmla="*/ 1518920 w 2754816"/>
              <a:gd name="connsiteY29" fmla="*/ 1925320 h 2540000"/>
              <a:gd name="connsiteX30" fmla="*/ 1473662 w 2754816"/>
              <a:gd name="connsiteY30" fmla="*/ 1924858 h 2540000"/>
              <a:gd name="connsiteX31" fmla="*/ 1478280 w 2754816"/>
              <a:gd name="connsiteY31" fmla="*/ 1854200 h 2540000"/>
              <a:gd name="connsiteX32" fmla="*/ 1427480 w 2754816"/>
              <a:gd name="connsiteY32" fmla="*/ 1767840 h 2540000"/>
              <a:gd name="connsiteX33" fmla="*/ 1386840 w 2754816"/>
              <a:gd name="connsiteY33" fmla="*/ 1762760 h 2540000"/>
              <a:gd name="connsiteX34" fmla="*/ 1361440 w 2754816"/>
              <a:gd name="connsiteY34" fmla="*/ 1757680 h 2540000"/>
              <a:gd name="connsiteX35" fmla="*/ 1310640 w 2754816"/>
              <a:gd name="connsiteY35" fmla="*/ 1747520 h 2540000"/>
              <a:gd name="connsiteX36" fmla="*/ 1320800 w 2754816"/>
              <a:gd name="connsiteY36" fmla="*/ 1706880 h 2540000"/>
              <a:gd name="connsiteX37" fmla="*/ 1254760 w 2754816"/>
              <a:gd name="connsiteY37" fmla="*/ 1620520 h 2540000"/>
              <a:gd name="connsiteX38" fmla="*/ 1158240 w 2754816"/>
              <a:gd name="connsiteY38" fmla="*/ 1610360 h 2540000"/>
              <a:gd name="connsiteX39" fmla="*/ 1163320 w 2754816"/>
              <a:gd name="connsiteY39" fmla="*/ 1569720 h 2540000"/>
              <a:gd name="connsiteX40" fmla="*/ 1117600 w 2754816"/>
              <a:gd name="connsiteY40" fmla="*/ 1574800 h 2540000"/>
              <a:gd name="connsiteX41" fmla="*/ 1107440 w 2754816"/>
              <a:gd name="connsiteY41" fmla="*/ 1513840 h 2540000"/>
              <a:gd name="connsiteX42" fmla="*/ 1061720 w 2754816"/>
              <a:gd name="connsiteY42" fmla="*/ 1442720 h 2540000"/>
              <a:gd name="connsiteX43" fmla="*/ 1061720 w 2754816"/>
              <a:gd name="connsiteY43" fmla="*/ 1391920 h 2540000"/>
              <a:gd name="connsiteX44" fmla="*/ 1010920 w 2754816"/>
              <a:gd name="connsiteY44" fmla="*/ 1366520 h 2540000"/>
              <a:gd name="connsiteX45" fmla="*/ 1016000 w 2754816"/>
              <a:gd name="connsiteY45" fmla="*/ 1341120 h 2540000"/>
              <a:gd name="connsiteX46" fmla="*/ 955501 w 2754816"/>
              <a:gd name="connsiteY46" fmla="*/ 1274156 h 2540000"/>
              <a:gd name="connsiteX47" fmla="*/ 930563 w 2754816"/>
              <a:gd name="connsiteY47" fmla="*/ 1277851 h 2540000"/>
              <a:gd name="connsiteX48" fmla="*/ 904701 w 2754816"/>
              <a:gd name="connsiteY48" fmla="*/ 1282007 h 2540000"/>
              <a:gd name="connsiteX49" fmla="*/ 914400 w 2754816"/>
              <a:gd name="connsiteY49" fmla="*/ 1132840 h 2540000"/>
              <a:gd name="connsiteX50" fmla="*/ 833120 w 2754816"/>
              <a:gd name="connsiteY50" fmla="*/ 1137920 h 2540000"/>
              <a:gd name="connsiteX51" fmla="*/ 843280 w 2754816"/>
              <a:gd name="connsiteY51" fmla="*/ 1092200 h 2540000"/>
              <a:gd name="connsiteX52" fmla="*/ 812800 w 2754816"/>
              <a:gd name="connsiteY52" fmla="*/ 1082040 h 2540000"/>
              <a:gd name="connsiteX53" fmla="*/ 807720 w 2754816"/>
              <a:gd name="connsiteY53" fmla="*/ 1056640 h 2540000"/>
              <a:gd name="connsiteX54" fmla="*/ 787400 w 2754816"/>
              <a:gd name="connsiteY54" fmla="*/ 1036320 h 2540000"/>
              <a:gd name="connsiteX55" fmla="*/ 767080 w 2754816"/>
              <a:gd name="connsiteY55" fmla="*/ 1010920 h 2540000"/>
              <a:gd name="connsiteX56" fmla="*/ 777240 w 2754816"/>
              <a:gd name="connsiteY56" fmla="*/ 995680 h 2540000"/>
              <a:gd name="connsiteX57" fmla="*/ 756920 w 2754816"/>
              <a:gd name="connsiteY57" fmla="*/ 960120 h 2540000"/>
              <a:gd name="connsiteX58" fmla="*/ 762000 w 2754816"/>
              <a:gd name="connsiteY58" fmla="*/ 934720 h 2540000"/>
              <a:gd name="connsiteX59" fmla="*/ 726440 w 2754816"/>
              <a:gd name="connsiteY59" fmla="*/ 909320 h 2540000"/>
              <a:gd name="connsiteX60" fmla="*/ 731520 w 2754816"/>
              <a:gd name="connsiteY60" fmla="*/ 863600 h 2540000"/>
              <a:gd name="connsiteX61" fmla="*/ 711200 w 2754816"/>
              <a:gd name="connsiteY61" fmla="*/ 833120 h 2540000"/>
              <a:gd name="connsiteX62" fmla="*/ 726440 w 2754816"/>
              <a:gd name="connsiteY62" fmla="*/ 762000 h 2540000"/>
              <a:gd name="connsiteX63" fmla="*/ 660400 w 2754816"/>
              <a:gd name="connsiteY63" fmla="*/ 772160 h 2540000"/>
              <a:gd name="connsiteX64" fmla="*/ 604520 w 2754816"/>
              <a:gd name="connsiteY64" fmla="*/ 736600 h 2540000"/>
              <a:gd name="connsiteX65" fmla="*/ 584200 w 2754816"/>
              <a:gd name="connsiteY65" fmla="*/ 726440 h 2540000"/>
              <a:gd name="connsiteX66" fmla="*/ 574040 w 2754816"/>
              <a:gd name="connsiteY66" fmla="*/ 701040 h 2540000"/>
              <a:gd name="connsiteX67" fmla="*/ 574040 w 2754816"/>
              <a:gd name="connsiteY67" fmla="*/ 670560 h 2540000"/>
              <a:gd name="connsiteX68" fmla="*/ 553720 w 2754816"/>
              <a:gd name="connsiteY68" fmla="*/ 624840 h 2540000"/>
              <a:gd name="connsiteX69" fmla="*/ 563880 w 2754816"/>
              <a:gd name="connsiteY69" fmla="*/ 594360 h 2540000"/>
              <a:gd name="connsiteX70" fmla="*/ 541712 w 2754816"/>
              <a:gd name="connsiteY70" fmla="*/ 552796 h 2540000"/>
              <a:gd name="connsiteX71" fmla="*/ 555105 w 2754816"/>
              <a:gd name="connsiteY71" fmla="*/ 449810 h 2540000"/>
              <a:gd name="connsiteX72" fmla="*/ 457200 w 2754816"/>
              <a:gd name="connsiteY72" fmla="*/ 451196 h 2540000"/>
              <a:gd name="connsiteX73" fmla="*/ 452120 w 2754816"/>
              <a:gd name="connsiteY73" fmla="*/ 391160 h 2540000"/>
              <a:gd name="connsiteX74" fmla="*/ 389312 w 2754816"/>
              <a:gd name="connsiteY74" fmla="*/ 384233 h 2540000"/>
              <a:gd name="connsiteX75" fmla="*/ 375920 w 2754816"/>
              <a:gd name="connsiteY75" fmla="*/ 345440 h 2540000"/>
              <a:gd name="connsiteX76" fmla="*/ 340360 w 2754816"/>
              <a:gd name="connsiteY76" fmla="*/ 325120 h 2540000"/>
              <a:gd name="connsiteX77" fmla="*/ 345440 w 2754816"/>
              <a:gd name="connsiteY77" fmla="*/ 284480 h 2540000"/>
              <a:gd name="connsiteX78" fmla="*/ 304800 w 2754816"/>
              <a:gd name="connsiteY78" fmla="*/ 284480 h 2540000"/>
              <a:gd name="connsiteX79" fmla="*/ 304800 w 2754816"/>
              <a:gd name="connsiteY79" fmla="*/ 233680 h 2540000"/>
              <a:gd name="connsiteX80" fmla="*/ 274320 w 2754816"/>
              <a:gd name="connsiteY80" fmla="*/ 198120 h 2540000"/>
              <a:gd name="connsiteX81" fmla="*/ 218440 w 2754816"/>
              <a:gd name="connsiteY81" fmla="*/ 193040 h 2540000"/>
              <a:gd name="connsiteX82" fmla="*/ 218440 w 2754816"/>
              <a:gd name="connsiteY82" fmla="*/ 147320 h 2540000"/>
              <a:gd name="connsiteX83" fmla="*/ 193040 w 2754816"/>
              <a:gd name="connsiteY83" fmla="*/ 101600 h 2540000"/>
              <a:gd name="connsiteX84" fmla="*/ 121920 w 2754816"/>
              <a:gd name="connsiteY84" fmla="*/ 101600 h 2540000"/>
              <a:gd name="connsiteX85" fmla="*/ 82204 w 2754816"/>
              <a:gd name="connsiteY85" fmla="*/ 17549 h 2540000"/>
              <a:gd name="connsiteX86" fmla="*/ 0 w 2754816"/>
              <a:gd name="connsiteY86" fmla="*/ 25400 h 2540000"/>
              <a:gd name="connsiteX87" fmla="*/ 15240 w 2754816"/>
              <a:gd name="connsiteY87" fmla="*/ 0 h 2540000"/>
              <a:gd name="connsiteX0" fmla="*/ 2733502 w 2739576"/>
              <a:gd name="connsiteY0" fmla="*/ 2540000 h 2540000"/>
              <a:gd name="connsiteX1" fmla="*/ 2731653 w 2739576"/>
              <a:gd name="connsiteY1" fmla="*/ 2511829 h 2540000"/>
              <a:gd name="connsiteX2" fmla="*/ 2591262 w 2739576"/>
              <a:gd name="connsiteY2" fmla="*/ 2511828 h 2540000"/>
              <a:gd name="connsiteX3" fmla="*/ 2599113 w 2739576"/>
              <a:gd name="connsiteY3" fmla="*/ 2471651 h 2540000"/>
              <a:gd name="connsiteX4" fmla="*/ 2407920 w 2739576"/>
              <a:gd name="connsiteY4" fmla="*/ 2473960 h 2540000"/>
              <a:gd name="connsiteX5" fmla="*/ 2413000 w 2739576"/>
              <a:gd name="connsiteY5" fmla="*/ 2443480 h 2540000"/>
              <a:gd name="connsiteX6" fmla="*/ 2352963 w 2739576"/>
              <a:gd name="connsiteY6" fmla="*/ 2442094 h 2540000"/>
              <a:gd name="connsiteX7" fmla="*/ 2347884 w 2739576"/>
              <a:gd name="connsiteY7" fmla="*/ 2400992 h 2540000"/>
              <a:gd name="connsiteX8" fmla="*/ 2225964 w 2739576"/>
              <a:gd name="connsiteY8" fmla="*/ 2412538 h 2540000"/>
              <a:gd name="connsiteX9" fmla="*/ 2222731 w 2739576"/>
              <a:gd name="connsiteY9" fmla="*/ 2355735 h 2540000"/>
              <a:gd name="connsiteX10" fmla="*/ 2134986 w 2739576"/>
              <a:gd name="connsiteY10" fmla="*/ 2353425 h 2540000"/>
              <a:gd name="connsiteX11" fmla="*/ 2077720 w 2739576"/>
              <a:gd name="connsiteY11" fmla="*/ 2296160 h 2540000"/>
              <a:gd name="connsiteX12" fmla="*/ 1996440 w 2739576"/>
              <a:gd name="connsiteY12" fmla="*/ 2296160 h 2540000"/>
              <a:gd name="connsiteX13" fmla="*/ 1986280 w 2739576"/>
              <a:gd name="connsiteY13" fmla="*/ 2275840 h 2540000"/>
              <a:gd name="connsiteX14" fmla="*/ 1899920 w 2739576"/>
              <a:gd name="connsiteY14" fmla="*/ 2286000 h 2540000"/>
              <a:gd name="connsiteX15" fmla="*/ 1828800 w 2739576"/>
              <a:gd name="connsiteY15" fmla="*/ 2204720 h 2540000"/>
              <a:gd name="connsiteX16" fmla="*/ 1793702 w 2739576"/>
              <a:gd name="connsiteY16" fmla="*/ 2198254 h 2540000"/>
              <a:gd name="connsiteX17" fmla="*/ 1798320 w 2739576"/>
              <a:gd name="connsiteY17" fmla="*/ 2159000 h 2540000"/>
              <a:gd name="connsiteX18" fmla="*/ 1755371 w 2739576"/>
              <a:gd name="connsiteY18" fmla="*/ 2177011 h 2540000"/>
              <a:gd name="connsiteX19" fmla="*/ 1757680 w 2739576"/>
              <a:gd name="connsiteY19" fmla="*/ 2133600 h 2540000"/>
              <a:gd name="connsiteX20" fmla="*/ 1720734 w 2739576"/>
              <a:gd name="connsiteY20" fmla="*/ 2144684 h 2540000"/>
              <a:gd name="connsiteX21" fmla="*/ 1717040 w 2739576"/>
              <a:gd name="connsiteY21" fmla="*/ 2103120 h 2540000"/>
              <a:gd name="connsiteX22" fmla="*/ 1644073 w 2739576"/>
              <a:gd name="connsiteY22" fmla="*/ 2102658 h 2540000"/>
              <a:gd name="connsiteX23" fmla="*/ 1635760 w 2739576"/>
              <a:gd name="connsiteY23" fmla="*/ 2042160 h 2540000"/>
              <a:gd name="connsiteX24" fmla="*/ 1600200 w 2739576"/>
              <a:gd name="connsiteY24" fmla="*/ 2042160 h 2540000"/>
              <a:gd name="connsiteX25" fmla="*/ 1584960 w 2739576"/>
              <a:gd name="connsiteY25" fmla="*/ 2001520 h 2540000"/>
              <a:gd name="connsiteX26" fmla="*/ 1549400 w 2739576"/>
              <a:gd name="connsiteY26" fmla="*/ 1996440 h 2540000"/>
              <a:gd name="connsiteX27" fmla="*/ 1549400 w 2739576"/>
              <a:gd name="connsiteY27" fmla="*/ 1960880 h 2540000"/>
              <a:gd name="connsiteX28" fmla="*/ 1503680 w 2739576"/>
              <a:gd name="connsiteY28" fmla="*/ 1971040 h 2540000"/>
              <a:gd name="connsiteX29" fmla="*/ 1503680 w 2739576"/>
              <a:gd name="connsiteY29" fmla="*/ 1925320 h 2540000"/>
              <a:gd name="connsiteX30" fmla="*/ 1458422 w 2739576"/>
              <a:gd name="connsiteY30" fmla="*/ 1924858 h 2540000"/>
              <a:gd name="connsiteX31" fmla="*/ 1463040 w 2739576"/>
              <a:gd name="connsiteY31" fmla="*/ 1854200 h 2540000"/>
              <a:gd name="connsiteX32" fmla="*/ 1412240 w 2739576"/>
              <a:gd name="connsiteY32" fmla="*/ 1767840 h 2540000"/>
              <a:gd name="connsiteX33" fmla="*/ 1371600 w 2739576"/>
              <a:gd name="connsiteY33" fmla="*/ 1762760 h 2540000"/>
              <a:gd name="connsiteX34" fmla="*/ 1346200 w 2739576"/>
              <a:gd name="connsiteY34" fmla="*/ 1757680 h 2540000"/>
              <a:gd name="connsiteX35" fmla="*/ 1295400 w 2739576"/>
              <a:gd name="connsiteY35" fmla="*/ 1747520 h 2540000"/>
              <a:gd name="connsiteX36" fmla="*/ 1305560 w 2739576"/>
              <a:gd name="connsiteY36" fmla="*/ 1706880 h 2540000"/>
              <a:gd name="connsiteX37" fmla="*/ 1239520 w 2739576"/>
              <a:gd name="connsiteY37" fmla="*/ 1620520 h 2540000"/>
              <a:gd name="connsiteX38" fmla="*/ 1143000 w 2739576"/>
              <a:gd name="connsiteY38" fmla="*/ 1610360 h 2540000"/>
              <a:gd name="connsiteX39" fmla="*/ 1148080 w 2739576"/>
              <a:gd name="connsiteY39" fmla="*/ 1569720 h 2540000"/>
              <a:gd name="connsiteX40" fmla="*/ 1102360 w 2739576"/>
              <a:gd name="connsiteY40" fmla="*/ 1574800 h 2540000"/>
              <a:gd name="connsiteX41" fmla="*/ 1092200 w 2739576"/>
              <a:gd name="connsiteY41" fmla="*/ 1513840 h 2540000"/>
              <a:gd name="connsiteX42" fmla="*/ 1046480 w 2739576"/>
              <a:gd name="connsiteY42" fmla="*/ 1442720 h 2540000"/>
              <a:gd name="connsiteX43" fmla="*/ 1046480 w 2739576"/>
              <a:gd name="connsiteY43" fmla="*/ 1391920 h 2540000"/>
              <a:gd name="connsiteX44" fmla="*/ 995680 w 2739576"/>
              <a:gd name="connsiteY44" fmla="*/ 1366520 h 2540000"/>
              <a:gd name="connsiteX45" fmla="*/ 1000760 w 2739576"/>
              <a:gd name="connsiteY45" fmla="*/ 1341120 h 2540000"/>
              <a:gd name="connsiteX46" fmla="*/ 940261 w 2739576"/>
              <a:gd name="connsiteY46" fmla="*/ 1274156 h 2540000"/>
              <a:gd name="connsiteX47" fmla="*/ 915323 w 2739576"/>
              <a:gd name="connsiteY47" fmla="*/ 1277851 h 2540000"/>
              <a:gd name="connsiteX48" fmla="*/ 889461 w 2739576"/>
              <a:gd name="connsiteY48" fmla="*/ 1282007 h 2540000"/>
              <a:gd name="connsiteX49" fmla="*/ 899160 w 2739576"/>
              <a:gd name="connsiteY49" fmla="*/ 1132840 h 2540000"/>
              <a:gd name="connsiteX50" fmla="*/ 817880 w 2739576"/>
              <a:gd name="connsiteY50" fmla="*/ 1137920 h 2540000"/>
              <a:gd name="connsiteX51" fmla="*/ 828040 w 2739576"/>
              <a:gd name="connsiteY51" fmla="*/ 1092200 h 2540000"/>
              <a:gd name="connsiteX52" fmla="*/ 797560 w 2739576"/>
              <a:gd name="connsiteY52" fmla="*/ 1082040 h 2540000"/>
              <a:gd name="connsiteX53" fmla="*/ 792480 w 2739576"/>
              <a:gd name="connsiteY53" fmla="*/ 1056640 h 2540000"/>
              <a:gd name="connsiteX54" fmla="*/ 772160 w 2739576"/>
              <a:gd name="connsiteY54" fmla="*/ 1036320 h 2540000"/>
              <a:gd name="connsiteX55" fmla="*/ 751840 w 2739576"/>
              <a:gd name="connsiteY55" fmla="*/ 1010920 h 2540000"/>
              <a:gd name="connsiteX56" fmla="*/ 762000 w 2739576"/>
              <a:gd name="connsiteY56" fmla="*/ 995680 h 2540000"/>
              <a:gd name="connsiteX57" fmla="*/ 741680 w 2739576"/>
              <a:gd name="connsiteY57" fmla="*/ 960120 h 2540000"/>
              <a:gd name="connsiteX58" fmla="*/ 746760 w 2739576"/>
              <a:gd name="connsiteY58" fmla="*/ 934720 h 2540000"/>
              <a:gd name="connsiteX59" fmla="*/ 711200 w 2739576"/>
              <a:gd name="connsiteY59" fmla="*/ 909320 h 2540000"/>
              <a:gd name="connsiteX60" fmla="*/ 716280 w 2739576"/>
              <a:gd name="connsiteY60" fmla="*/ 863600 h 2540000"/>
              <a:gd name="connsiteX61" fmla="*/ 695960 w 2739576"/>
              <a:gd name="connsiteY61" fmla="*/ 833120 h 2540000"/>
              <a:gd name="connsiteX62" fmla="*/ 711200 w 2739576"/>
              <a:gd name="connsiteY62" fmla="*/ 762000 h 2540000"/>
              <a:gd name="connsiteX63" fmla="*/ 645160 w 2739576"/>
              <a:gd name="connsiteY63" fmla="*/ 772160 h 2540000"/>
              <a:gd name="connsiteX64" fmla="*/ 589280 w 2739576"/>
              <a:gd name="connsiteY64" fmla="*/ 736600 h 2540000"/>
              <a:gd name="connsiteX65" fmla="*/ 568960 w 2739576"/>
              <a:gd name="connsiteY65" fmla="*/ 726440 h 2540000"/>
              <a:gd name="connsiteX66" fmla="*/ 558800 w 2739576"/>
              <a:gd name="connsiteY66" fmla="*/ 701040 h 2540000"/>
              <a:gd name="connsiteX67" fmla="*/ 558800 w 2739576"/>
              <a:gd name="connsiteY67" fmla="*/ 670560 h 2540000"/>
              <a:gd name="connsiteX68" fmla="*/ 538480 w 2739576"/>
              <a:gd name="connsiteY68" fmla="*/ 624840 h 2540000"/>
              <a:gd name="connsiteX69" fmla="*/ 548640 w 2739576"/>
              <a:gd name="connsiteY69" fmla="*/ 594360 h 2540000"/>
              <a:gd name="connsiteX70" fmla="*/ 526472 w 2739576"/>
              <a:gd name="connsiteY70" fmla="*/ 552796 h 2540000"/>
              <a:gd name="connsiteX71" fmla="*/ 539865 w 2739576"/>
              <a:gd name="connsiteY71" fmla="*/ 449810 h 2540000"/>
              <a:gd name="connsiteX72" fmla="*/ 441960 w 2739576"/>
              <a:gd name="connsiteY72" fmla="*/ 451196 h 2540000"/>
              <a:gd name="connsiteX73" fmla="*/ 436880 w 2739576"/>
              <a:gd name="connsiteY73" fmla="*/ 391160 h 2540000"/>
              <a:gd name="connsiteX74" fmla="*/ 374072 w 2739576"/>
              <a:gd name="connsiteY74" fmla="*/ 384233 h 2540000"/>
              <a:gd name="connsiteX75" fmla="*/ 360680 w 2739576"/>
              <a:gd name="connsiteY75" fmla="*/ 345440 h 2540000"/>
              <a:gd name="connsiteX76" fmla="*/ 325120 w 2739576"/>
              <a:gd name="connsiteY76" fmla="*/ 325120 h 2540000"/>
              <a:gd name="connsiteX77" fmla="*/ 330200 w 2739576"/>
              <a:gd name="connsiteY77" fmla="*/ 284480 h 2540000"/>
              <a:gd name="connsiteX78" fmla="*/ 289560 w 2739576"/>
              <a:gd name="connsiteY78" fmla="*/ 284480 h 2540000"/>
              <a:gd name="connsiteX79" fmla="*/ 289560 w 2739576"/>
              <a:gd name="connsiteY79" fmla="*/ 233680 h 2540000"/>
              <a:gd name="connsiteX80" fmla="*/ 259080 w 2739576"/>
              <a:gd name="connsiteY80" fmla="*/ 198120 h 2540000"/>
              <a:gd name="connsiteX81" fmla="*/ 203200 w 2739576"/>
              <a:gd name="connsiteY81" fmla="*/ 193040 h 2540000"/>
              <a:gd name="connsiteX82" fmla="*/ 203200 w 2739576"/>
              <a:gd name="connsiteY82" fmla="*/ 147320 h 2540000"/>
              <a:gd name="connsiteX83" fmla="*/ 177800 w 2739576"/>
              <a:gd name="connsiteY83" fmla="*/ 101600 h 2540000"/>
              <a:gd name="connsiteX84" fmla="*/ 106680 w 2739576"/>
              <a:gd name="connsiteY84" fmla="*/ 101600 h 2540000"/>
              <a:gd name="connsiteX85" fmla="*/ 66964 w 2739576"/>
              <a:gd name="connsiteY85" fmla="*/ 17549 h 2540000"/>
              <a:gd name="connsiteX86" fmla="*/ 42949 w 2739576"/>
              <a:gd name="connsiteY86" fmla="*/ 25400 h 2540000"/>
              <a:gd name="connsiteX87" fmla="*/ 0 w 2739576"/>
              <a:gd name="connsiteY87" fmla="*/ 0 h 2540000"/>
              <a:gd name="connsiteX0" fmla="*/ 2700251 w 2706325"/>
              <a:gd name="connsiteY0" fmla="*/ 2522451 h 2522451"/>
              <a:gd name="connsiteX1" fmla="*/ 2698402 w 2706325"/>
              <a:gd name="connsiteY1" fmla="*/ 2494280 h 2522451"/>
              <a:gd name="connsiteX2" fmla="*/ 2558011 w 2706325"/>
              <a:gd name="connsiteY2" fmla="*/ 2494279 h 2522451"/>
              <a:gd name="connsiteX3" fmla="*/ 2565862 w 2706325"/>
              <a:gd name="connsiteY3" fmla="*/ 2454102 h 2522451"/>
              <a:gd name="connsiteX4" fmla="*/ 2374669 w 2706325"/>
              <a:gd name="connsiteY4" fmla="*/ 2456411 h 2522451"/>
              <a:gd name="connsiteX5" fmla="*/ 2379749 w 2706325"/>
              <a:gd name="connsiteY5" fmla="*/ 2425931 h 2522451"/>
              <a:gd name="connsiteX6" fmla="*/ 2319712 w 2706325"/>
              <a:gd name="connsiteY6" fmla="*/ 2424545 h 2522451"/>
              <a:gd name="connsiteX7" fmla="*/ 2314633 w 2706325"/>
              <a:gd name="connsiteY7" fmla="*/ 2383443 h 2522451"/>
              <a:gd name="connsiteX8" fmla="*/ 2192713 w 2706325"/>
              <a:gd name="connsiteY8" fmla="*/ 2394989 h 2522451"/>
              <a:gd name="connsiteX9" fmla="*/ 2189480 w 2706325"/>
              <a:gd name="connsiteY9" fmla="*/ 2338186 h 2522451"/>
              <a:gd name="connsiteX10" fmla="*/ 2101735 w 2706325"/>
              <a:gd name="connsiteY10" fmla="*/ 2335876 h 2522451"/>
              <a:gd name="connsiteX11" fmla="*/ 2044469 w 2706325"/>
              <a:gd name="connsiteY11" fmla="*/ 2278611 h 2522451"/>
              <a:gd name="connsiteX12" fmla="*/ 1963189 w 2706325"/>
              <a:gd name="connsiteY12" fmla="*/ 2278611 h 2522451"/>
              <a:gd name="connsiteX13" fmla="*/ 1953029 w 2706325"/>
              <a:gd name="connsiteY13" fmla="*/ 2258291 h 2522451"/>
              <a:gd name="connsiteX14" fmla="*/ 1866669 w 2706325"/>
              <a:gd name="connsiteY14" fmla="*/ 2268451 h 2522451"/>
              <a:gd name="connsiteX15" fmla="*/ 1795549 w 2706325"/>
              <a:gd name="connsiteY15" fmla="*/ 2187171 h 2522451"/>
              <a:gd name="connsiteX16" fmla="*/ 1760451 w 2706325"/>
              <a:gd name="connsiteY16" fmla="*/ 2180705 h 2522451"/>
              <a:gd name="connsiteX17" fmla="*/ 1765069 w 2706325"/>
              <a:gd name="connsiteY17" fmla="*/ 2141451 h 2522451"/>
              <a:gd name="connsiteX18" fmla="*/ 1722120 w 2706325"/>
              <a:gd name="connsiteY18" fmla="*/ 2159462 h 2522451"/>
              <a:gd name="connsiteX19" fmla="*/ 1724429 w 2706325"/>
              <a:gd name="connsiteY19" fmla="*/ 2116051 h 2522451"/>
              <a:gd name="connsiteX20" fmla="*/ 1687483 w 2706325"/>
              <a:gd name="connsiteY20" fmla="*/ 2127135 h 2522451"/>
              <a:gd name="connsiteX21" fmla="*/ 1683789 w 2706325"/>
              <a:gd name="connsiteY21" fmla="*/ 2085571 h 2522451"/>
              <a:gd name="connsiteX22" fmla="*/ 1610822 w 2706325"/>
              <a:gd name="connsiteY22" fmla="*/ 2085109 h 2522451"/>
              <a:gd name="connsiteX23" fmla="*/ 1602509 w 2706325"/>
              <a:gd name="connsiteY23" fmla="*/ 2024611 h 2522451"/>
              <a:gd name="connsiteX24" fmla="*/ 1566949 w 2706325"/>
              <a:gd name="connsiteY24" fmla="*/ 2024611 h 2522451"/>
              <a:gd name="connsiteX25" fmla="*/ 1551709 w 2706325"/>
              <a:gd name="connsiteY25" fmla="*/ 1983971 h 2522451"/>
              <a:gd name="connsiteX26" fmla="*/ 1516149 w 2706325"/>
              <a:gd name="connsiteY26" fmla="*/ 1978891 h 2522451"/>
              <a:gd name="connsiteX27" fmla="*/ 1516149 w 2706325"/>
              <a:gd name="connsiteY27" fmla="*/ 1943331 h 2522451"/>
              <a:gd name="connsiteX28" fmla="*/ 1470429 w 2706325"/>
              <a:gd name="connsiteY28" fmla="*/ 1953491 h 2522451"/>
              <a:gd name="connsiteX29" fmla="*/ 1470429 w 2706325"/>
              <a:gd name="connsiteY29" fmla="*/ 1907771 h 2522451"/>
              <a:gd name="connsiteX30" fmla="*/ 1425171 w 2706325"/>
              <a:gd name="connsiteY30" fmla="*/ 1907309 h 2522451"/>
              <a:gd name="connsiteX31" fmla="*/ 1429789 w 2706325"/>
              <a:gd name="connsiteY31" fmla="*/ 1836651 h 2522451"/>
              <a:gd name="connsiteX32" fmla="*/ 1378989 w 2706325"/>
              <a:gd name="connsiteY32" fmla="*/ 1750291 h 2522451"/>
              <a:gd name="connsiteX33" fmla="*/ 1338349 w 2706325"/>
              <a:gd name="connsiteY33" fmla="*/ 1745211 h 2522451"/>
              <a:gd name="connsiteX34" fmla="*/ 1312949 w 2706325"/>
              <a:gd name="connsiteY34" fmla="*/ 1740131 h 2522451"/>
              <a:gd name="connsiteX35" fmla="*/ 1262149 w 2706325"/>
              <a:gd name="connsiteY35" fmla="*/ 1729971 h 2522451"/>
              <a:gd name="connsiteX36" fmla="*/ 1272309 w 2706325"/>
              <a:gd name="connsiteY36" fmla="*/ 1689331 h 2522451"/>
              <a:gd name="connsiteX37" fmla="*/ 1206269 w 2706325"/>
              <a:gd name="connsiteY37" fmla="*/ 1602971 h 2522451"/>
              <a:gd name="connsiteX38" fmla="*/ 1109749 w 2706325"/>
              <a:gd name="connsiteY38" fmla="*/ 1592811 h 2522451"/>
              <a:gd name="connsiteX39" fmla="*/ 1114829 w 2706325"/>
              <a:gd name="connsiteY39" fmla="*/ 1552171 h 2522451"/>
              <a:gd name="connsiteX40" fmla="*/ 1069109 w 2706325"/>
              <a:gd name="connsiteY40" fmla="*/ 1557251 h 2522451"/>
              <a:gd name="connsiteX41" fmla="*/ 1058949 w 2706325"/>
              <a:gd name="connsiteY41" fmla="*/ 1496291 h 2522451"/>
              <a:gd name="connsiteX42" fmla="*/ 1013229 w 2706325"/>
              <a:gd name="connsiteY42" fmla="*/ 1425171 h 2522451"/>
              <a:gd name="connsiteX43" fmla="*/ 1013229 w 2706325"/>
              <a:gd name="connsiteY43" fmla="*/ 1374371 h 2522451"/>
              <a:gd name="connsiteX44" fmla="*/ 962429 w 2706325"/>
              <a:gd name="connsiteY44" fmla="*/ 1348971 h 2522451"/>
              <a:gd name="connsiteX45" fmla="*/ 967509 w 2706325"/>
              <a:gd name="connsiteY45" fmla="*/ 1323571 h 2522451"/>
              <a:gd name="connsiteX46" fmla="*/ 907010 w 2706325"/>
              <a:gd name="connsiteY46" fmla="*/ 1256607 h 2522451"/>
              <a:gd name="connsiteX47" fmla="*/ 882072 w 2706325"/>
              <a:gd name="connsiteY47" fmla="*/ 1260302 h 2522451"/>
              <a:gd name="connsiteX48" fmla="*/ 856210 w 2706325"/>
              <a:gd name="connsiteY48" fmla="*/ 1264458 h 2522451"/>
              <a:gd name="connsiteX49" fmla="*/ 865909 w 2706325"/>
              <a:gd name="connsiteY49" fmla="*/ 1115291 h 2522451"/>
              <a:gd name="connsiteX50" fmla="*/ 784629 w 2706325"/>
              <a:gd name="connsiteY50" fmla="*/ 1120371 h 2522451"/>
              <a:gd name="connsiteX51" fmla="*/ 794789 w 2706325"/>
              <a:gd name="connsiteY51" fmla="*/ 1074651 h 2522451"/>
              <a:gd name="connsiteX52" fmla="*/ 764309 w 2706325"/>
              <a:gd name="connsiteY52" fmla="*/ 1064491 h 2522451"/>
              <a:gd name="connsiteX53" fmla="*/ 759229 w 2706325"/>
              <a:gd name="connsiteY53" fmla="*/ 1039091 h 2522451"/>
              <a:gd name="connsiteX54" fmla="*/ 738909 w 2706325"/>
              <a:gd name="connsiteY54" fmla="*/ 1018771 h 2522451"/>
              <a:gd name="connsiteX55" fmla="*/ 718589 w 2706325"/>
              <a:gd name="connsiteY55" fmla="*/ 993371 h 2522451"/>
              <a:gd name="connsiteX56" fmla="*/ 728749 w 2706325"/>
              <a:gd name="connsiteY56" fmla="*/ 978131 h 2522451"/>
              <a:gd name="connsiteX57" fmla="*/ 708429 w 2706325"/>
              <a:gd name="connsiteY57" fmla="*/ 942571 h 2522451"/>
              <a:gd name="connsiteX58" fmla="*/ 713509 w 2706325"/>
              <a:gd name="connsiteY58" fmla="*/ 917171 h 2522451"/>
              <a:gd name="connsiteX59" fmla="*/ 677949 w 2706325"/>
              <a:gd name="connsiteY59" fmla="*/ 891771 h 2522451"/>
              <a:gd name="connsiteX60" fmla="*/ 683029 w 2706325"/>
              <a:gd name="connsiteY60" fmla="*/ 846051 h 2522451"/>
              <a:gd name="connsiteX61" fmla="*/ 662709 w 2706325"/>
              <a:gd name="connsiteY61" fmla="*/ 815571 h 2522451"/>
              <a:gd name="connsiteX62" fmla="*/ 677949 w 2706325"/>
              <a:gd name="connsiteY62" fmla="*/ 744451 h 2522451"/>
              <a:gd name="connsiteX63" fmla="*/ 611909 w 2706325"/>
              <a:gd name="connsiteY63" fmla="*/ 754611 h 2522451"/>
              <a:gd name="connsiteX64" fmla="*/ 556029 w 2706325"/>
              <a:gd name="connsiteY64" fmla="*/ 719051 h 2522451"/>
              <a:gd name="connsiteX65" fmla="*/ 535709 w 2706325"/>
              <a:gd name="connsiteY65" fmla="*/ 708891 h 2522451"/>
              <a:gd name="connsiteX66" fmla="*/ 525549 w 2706325"/>
              <a:gd name="connsiteY66" fmla="*/ 683491 h 2522451"/>
              <a:gd name="connsiteX67" fmla="*/ 525549 w 2706325"/>
              <a:gd name="connsiteY67" fmla="*/ 653011 h 2522451"/>
              <a:gd name="connsiteX68" fmla="*/ 505229 w 2706325"/>
              <a:gd name="connsiteY68" fmla="*/ 607291 h 2522451"/>
              <a:gd name="connsiteX69" fmla="*/ 515389 w 2706325"/>
              <a:gd name="connsiteY69" fmla="*/ 576811 h 2522451"/>
              <a:gd name="connsiteX70" fmla="*/ 493221 w 2706325"/>
              <a:gd name="connsiteY70" fmla="*/ 535247 h 2522451"/>
              <a:gd name="connsiteX71" fmla="*/ 506614 w 2706325"/>
              <a:gd name="connsiteY71" fmla="*/ 432261 h 2522451"/>
              <a:gd name="connsiteX72" fmla="*/ 408709 w 2706325"/>
              <a:gd name="connsiteY72" fmla="*/ 433647 h 2522451"/>
              <a:gd name="connsiteX73" fmla="*/ 403629 w 2706325"/>
              <a:gd name="connsiteY73" fmla="*/ 373611 h 2522451"/>
              <a:gd name="connsiteX74" fmla="*/ 340821 w 2706325"/>
              <a:gd name="connsiteY74" fmla="*/ 366684 h 2522451"/>
              <a:gd name="connsiteX75" fmla="*/ 327429 w 2706325"/>
              <a:gd name="connsiteY75" fmla="*/ 327891 h 2522451"/>
              <a:gd name="connsiteX76" fmla="*/ 291869 w 2706325"/>
              <a:gd name="connsiteY76" fmla="*/ 307571 h 2522451"/>
              <a:gd name="connsiteX77" fmla="*/ 296949 w 2706325"/>
              <a:gd name="connsiteY77" fmla="*/ 266931 h 2522451"/>
              <a:gd name="connsiteX78" fmla="*/ 256309 w 2706325"/>
              <a:gd name="connsiteY78" fmla="*/ 266931 h 2522451"/>
              <a:gd name="connsiteX79" fmla="*/ 256309 w 2706325"/>
              <a:gd name="connsiteY79" fmla="*/ 216131 h 2522451"/>
              <a:gd name="connsiteX80" fmla="*/ 225829 w 2706325"/>
              <a:gd name="connsiteY80" fmla="*/ 180571 h 2522451"/>
              <a:gd name="connsiteX81" fmla="*/ 169949 w 2706325"/>
              <a:gd name="connsiteY81" fmla="*/ 175491 h 2522451"/>
              <a:gd name="connsiteX82" fmla="*/ 169949 w 2706325"/>
              <a:gd name="connsiteY82" fmla="*/ 129771 h 2522451"/>
              <a:gd name="connsiteX83" fmla="*/ 144549 w 2706325"/>
              <a:gd name="connsiteY83" fmla="*/ 84051 h 2522451"/>
              <a:gd name="connsiteX84" fmla="*/ 73429 w 2706325"/>
              <a:gd name="connsiteY84" fmla="*/ 84051 h 2522451"/>
              <a:gd name="connsiteX85" fmla="*/ 33713 w 2706325"/>
              <a:gd name="connsiteY85" fmla="*/ 0 h 2522451"/>
              <a:gd name="connsiteX86" fmla="*/ 9698 w 2706325"/>
              <a:gd name="connsiteY86" fmla="*/ 7851 h 2522451"/>
              <a:gd name="connsiteX87" fmla="*/ 0 w 2706325"/>
              <a:gd name="connsiteY87" fmla="*/ 12931 h 2522451"/>
              <a:gd name="connsiteX0" fmla="*/ 2705793 w 2711867"/>
              <a:gd name="connsiteY0" fmla="*/ 2526145 h 2526145"/>
              <a:gd name="connsiteX1" fmla="*/ 2703944 w 2711867"/>
              <a:gd name="connsiteY1" fmla="*/ 2497974 h 2526145"/>
              <a:gd name="connsiteX2" fmla="*/ 2563553 w 2711867"/>
              <a:gd name="connsiteY2" fmla="*/ 2497973 h 2526145"/>
              <a:gd name="connsiteX3" fmla="*/ 2571404 w 2711867"/>
              <a:gd name="connsiteY3" fmla="*/ 2457796 h 2526145"/>
              <a:gd name="connsiteX4" fmla="*/ 2380211 w 2711867"/>
              <a:gd name="connsiteY4" fmla="*/ 2460105 h 2526145"/>
              <a:gd name="connsiteX5" fmla="*/ 2385291 w 2711867"/>
              <a:gd name="connsiteY5" fmla="*/ 2429625 h 2526145"/>
              <a:gd name="connsiteX6" fmla="*/ 2325254 w 2711867"/>
              <a:gd name="connsiteY6" fmla="*/ 2428239 h 2526145"/>
              <a:gd name="connsiteX7" fmla="*/ 2320175 w 2711867"/>
              <a:gd name="connsiteY7" fmla="*/ 2387137 h 2526145"/>
              <a:gd name="connsiteX8" fmla="*/ 2198255 w 2711867"/>
              <a:gd name="connsiteY8" fmla="*/ 2398683 h 2526145"/>
              <a:gd name="connsiteX9" fmla="*/ 2195022 w 2711867"/>
              <a:gd name="connsiteY9" fmla="*/ 2341880 h 2526145"/>
              <a:gd name="connsiteX10" fmla="*/ 2107277 w 2711867"/>
              <a:gd name="connsiteY10" fmla="*/ 2339570 h 2526145"/>
              <a:gd name="connsiteX11" fmla="*/ 2050011 w 2711867"/>
              <a:gd name="connsiteY11" fmla="*/ 2282305 h 2526145"/>
              <a:gd name="connsiteX12" fmla="*/ 1968731 w 2711867"/>
              <a:gd name="connsiteY12" fmla="*/ 2282305 h 2526145"/>
              <a:gd name="connsiteX13" fmla="*/ 1958571 w 2711867"/>
              <a:gd name="connsiteY13" fmla="*/ 2261985 h 2526145"/>
              <a:gd name="connsiteX14" fmla="*/ 1872211 w 2711867"/>
              <a:gd name="connsiteY14" fmla="*/ 2272145 h 2526145"/>
              <a:gd name="connsiteX15" fmla="*/ 1801091 w 2711867"/>
              <a:gd name="connsiteY15" fmla="*/ 2190865 h 2526145"/>
              <a:gd name="connsiteX16" fmla="*/ 1765993 w 2711867"/>
              <a:gd name="connsiteY16" fmla="*/ 2184399 h 2526145"/>
              <a:gd name="connsiteX17" fmla="*/ 1770611 w 2711867"/>
              <a:gd name="connsiteY17" fmla="*/ 2145145 h 2526145"/>
              <a:gd name="connsiteX18" fmla="*/ 1727662 w 2711867"/>
              <a:gd name="connsiteY18" fmla="*/ 2163156 h 2526145"/>
              <a:gd name="connsiteX19" fmla="*/ 1729971 w 2711867"/>
              <a:gd name="connsiteY19" fmla="*/ 2119745 h 2526145"/>
              <a:gd name="connsiteX20" fmla="*/ 1693025 w 2711867"/>
              <a:gd name="connsiteY20" fmla="*/ 2130829 h 2526145"/>
              <a:gd name="connsiteX21" fmla="*/ 1689331 w 2711867"/>
              <a:gd name="connsiteY21" fmla="*/ 2089265 h 2526145"/>
              <a:gd name="connsiteX22" fmla="*/ 1616364 w 2711867"/>
              <a:gd name="connsiteY22" fmla="*/ 2088803 h 2526145"/>
              <a:gd name="connsiteX23" fmla="*/ 1608051 w 2711867"/>
              <a:gd name="connsiteY23" fmla="*/ 2028305 h 2526145"/>
              <a:gd name="connsiteX24" fmla="*/ 1572491 w 2711867"/>
              <a:gd name="connsiteY24" fmla="*/ 2028305 h 2526145"/>
              <a:gd name="connsiteX25" fmla="*/ 1557251 w 2711867"/>
              <a:gd name="connsiteY25" fmla="*/ 1987665 h 2526145"/>
              <a:gd name="connsiteX26" fmla="*/ 1521691 w 2711867"/>
              <a:gd name="connsiteY26" fmla="*/ 1982585 h 2526145"/>
              <a:gd name="connsiteX27" fmla="*/ 1521691 w 2711867"/>
              <a:gd name="connsiteY27" fmla="*/ 1947025 h 2526145"/>
              <a:gd name="connsiteX28" fmla="*/ 1475971 w 2711867"/>
              <a:gd name="connsiteY28" fmla="*/ 1957185 h 2526145"/>
              <a:gd name="connsiteX29" fmla="*/ 1475971 w 2711867"/>
              <a:gd name="connsiteY29" fmla="*/ 1911465 h 2526145"/>
              <a:gd name="connsiteX30" fmla="*/ 1430713 w 2711867"/>
              <a:gd name="connsiteY30" fmla="*/ 1911003 h 2526145"/>
              <a:gd name="connsiteX31" fmla="*/ 1435331 w 2711867"/>
              <a:gd name="connsiteY31" fmla="*/ 1840345 h 2526145"/>
              <a:gd name="connsiteX32" fmla="*/ 1384531 w 2711867"/>
              <a:gd name="connsiteY32" fmla="*/ 1753985 h 2526145"/>
              <a:gd name="connsiteX33" fmla="*/ 1343891 w 2711867"/>
              <a:gd name="connsiteY33" fmla="*/ 1748905 h 2526145"/>
              <a:gd name="connsiteX34" fmla="*/ 1318491 w 2711867"/>
              <a:gd name="connsiteY34" fmla="*/ 1743825 h 2526145"/>
              <a:gd name="connsiteX35" fmla="*/ 1267691 w 2711867"/>
              <a:gd name="connsiteY35" fmla="*/ 1733665 h 2526145"/>
              <a:gd name="connsiteX36" fmla="*/ 1277851 w 2711867"/>
              <a:gd name="connsiteY36" fmla="*/ 1693025 h 2526145"/>
              <a:gd name="connsiteX37" fmla="*/ 1211811 w 2711867"/>
              <a:gd name="connsiteY37" fmla="*/ 1606665 h 2526145"/>
              <a:gd name="connsiteX38" fmla="*/ 1115291 w 2711867"/>
              <a:gd name="connsiteY38" fmla="*/ 1596505 h 2526145"/>
              <a:gd name="connsiteX39" fmla="*/ 1120371 w 2711867"/>
              <a:gd name="connsiteY39" fmla="*/ 1555865 h 2526145"/>
              <a:gd name="connsiteX40" fmla="*/ 1074651 w 2711867"/>
              <a:gd name="connsiteY40" fmla="*/ 1560945 h 2526145"/>
              <a:gd name="connsiteX41" fmla="*/ 1064491 w 2711867"/>
              <a:gd name="connsiteY41" fmla="*/ 1499985 h 2526145"/>
              <a:gd name="connsiteX42" fmla="*/ 1018771 w 2711867"/>
              <a:gd name="connsiteY42" fmla="*/ 1428865 h 2526145"/>
              <a:gd name="connsiteX43" fmla="*/ 1018771 w 2711867"/>
              <a:gd name="connsiteY43" fmla="*/ 1378065 h 2526145"/>
              <a:gd name="connsiteX44" fmla="*/ 967971 w 2711867"/>
              <a:gd name="connsiteY44" fmla="*/ 1352665 h 2526145"/>
              <a:gd name="connsiteX45" fmla="*/ 973051 w 2711867"/>
              <a:gd name="connsiteY45" fmla="*/ 1327265 h 2526145"/>
              <a:gd name="connsiteX46" fmla="*/ 912552 w 2711867"/>
              <a:gd name="connsiteY46" fmla="*/ 1260301 h 2526145"/>
              <a:gd name="connsiteX47" fmla="*/ 887614 w 2711867"/>
              <a:gd name="connsiteY47" fmla="*/ 1263996 h 2526145"/>
              <a:gd name="connsiteX48" fmla="*/ 861752 w 2711867"/>
              <a:gd name="connsiteY48" fmla="*/ 1268152 h 2526145"/>
              <a:gd name="connsiteX49" fmla="*/ 871451 w 2711867"/>
              <a:gd name="connsiteY49" fmla="*/ 1118985 h 2526145"/>
              <a:gd name="connsiteX50" fmla="*/ 790171 w 2711867"/>
              <a:gd name="connsiteY50" fmla="*/ 1124065 h 2526145"/>
              <a:gd name="connsiteX51" fmla="*/ 800331 w 2711867"/>
              <a:gd name="connsiteY51" fmla="*/ 1078345 h 2526145"/>
              <a:gd name="connsiteX52" fmla="*/ 769851 w 2711867"/>
              <a:gd name="connsiteY52" fmla="*/ 1068185 h 2526145"/>
              <a:gd name="connsiteX53" fmla="*/ 764771 w 2711867"/>
              <a:gd name="connsiteY53" fmla="*/ 1042785 h 2526145"/>
              <a:gd name="connsiteX54" fmla="*/ 744451 w 2711867"/>
              <a:gd name="connsiteY54" fmla="*/ 1022465 h 2526145"/>
              <a:gd name="connsiteX55" fmla="*/ 724131 w 2711867"/>
              <a:gd name="connsiteY55" fmla="*/ 997065 h 2526145"/>
              <a:gd name="connsiteX56" fmla="*/ 734291 w 2711867"/>
              <a:gd name="connsiteY56" fmla="*/ 981825 h 2526145"/>
              <a:gd name="connsiteX57" fmla="*/ 713971 w 2711867"/>
              <a:gd name="connsiteY57" fmla="*/ 946265 h 2526145"/>
              <a:gd name="connsiteX58" fmla="*/ 719051 w 2711867"/>
              <a:gd name="connsiteY58" fmla="*/ 920865 h 2526145"/>
              <a:gd name="connsiteX59" fmla="*/ 683491 w 2711867"/>
              <a:gd name="connsiteY59" fmla="*/ 895465 h 2526145"/>
              <a:gd name="connsiteX60" fmla="*/ 688571 w 2711867"/>
              <a:gd name="connsiteY60" fmla="*/ 849745 h 2526145"/>
              <a:gd name="connsiteX61" fmla="*/ 668251 w 2711867"/>
              <a:gd name="connsiteY61" fmla="*/ 819265 h 2526145"/>
              <a:gd name="connsiteX62" fmla="*/ 683491 w 2711867"/>
              <a:gd name="connsiteY62" fmla="*/ 748145 h 2526145"/>
              <a:gd name="connsiteX63" fmla="*/ 617451 w 2711867"/>
              <a:gd name="connsiteY63" fmla="*/ 758305 h 2526145"/>
              <a:gd name="connsiteX64" fmla="*/ 561571 w 2711867"/>
              <a:gd name="connsiteY64" fmla="*/ 722745 h 2526145"/>
              <a:gd name="connsiteX65" fmla="*/ 541251 w 2711867"/>
              <a:gd name="connsiteY65" fmla="*/ 712585 h 2526145"/>
              <a:gd name="connsiteX66" fmla="*/ 531091 w 2711867"/>
              <a:gd name="connsiteY66" fmla="*/ 687185 h 2526145"/>
              <a:gd name="connsiteX67" fmla="*/ 531091 w 2711867"/>
              <a:gd name="connsiteY67" fmla="*/ 656705 h 2526145"/>
              <a:gd name="connsiteX68" fmla="*/ 510771 w 2711867"/>
              <a:gd name="connsiteY68" fmla="*/ 610985 h 2526145"/>
              <a:gd name="connsiteX69" fmla="*/ 520931 w 2711867"/>
              <a:gd name="connsiteY69" fmla="*/ 580505 h 2526145"/>
              <a:gd name="connsiteX70" fmla="*/ 498763 w 2711867"/>
              <a:gd name="connsiteY70" fmla="*/ 538941 h 2526145"/>
              <a:gd name="connsiteX71" fmla="*/ 512156 w 2711867"/>
              <a:gd name="connsiteY71" fmla="*/ 435955 h 2526145"/>
              <a:gd name="connsiteX72" fmla="*/ 414251 w 2711867"/>
              <a:gd name="connsiteY72" fmla="*/ 437341 h 2526145"/>
              <a:gd name="connsiteX73" fmla="*/ 409171 w 2711867"/>
              <a:gd name="connsiteY73" fmla="*/ 377305 h 2526145"/>
              <a:gd name="connsiteX74" fmla="*/ 346363 w 2711867"/>
              <a:gd name="connsiteY74" fmla="*/ 370378 h 2526145"/>
              <a:gd name="connsiteX75" fmla="*/ 332971 w 2711867"/>
              <a:gd name="connsiteY75" fmla="*/ 331585 h 2526145"/>
              <a:gd name="connsiteX76" fmla="*/ 297411 w 2711867"/>
              <a:gd name="connsiteY76" fmla="*/ 311265 h 2526145"/>
              <a:gd name="connsiteX77" fmla="*/ 302491 w 2711867"/>
              <a:gd name="connsiteY77" fmla="*/ 270625 h 2526145"/>
              <a:gd name="connsiteX78" fmla="*/ 261851 w 2711867"/>
              <a:gd name="connsiteY78" fmla="*/ 270625 h 2526145"/>
              <a:gd name="connsiteX79" fmla="*/ 261851 w 2711867"/>
              <a:gd name="connsiteY79" fmla="*/ 219825 h 2526145"/>
              <a:gd name="connsiteX80" fmla="*/ 231371 w 2711867"/>
              <a:gd name="connsiteY80" fmla="*/ 184265 h 2526145"/>
              <a:gd name="connsiteX81" fmla="*/ 175491 w 2711867"/>
              <a:gd name="connsiteY81" fmla="*/ 179185 h 2526145"/>
              <a:gd name="connsiteX82" fmla="*/ 175491 w 2711867"/>
              <a:gd name="connsiteY82" fmla="*/ 133465 h 2526145"/>
              <a:gd name="connsiteX83" fmla="*/ 150091 w 2711867"/>
              <a:gd name="connsiteY83" fmla="*/ 87745 h 2526145"/>
              <a:gd name="connsiteX84" fmla="*/ 78971 w 2711867"/>
              <a:gd name="connsiteY84" fmla="*/ 87745 h 2526145"/>
              <a:gd name="connsiteX85" fmla="*/ 39255 w 2711867"/>
              <a:gd name="connsiteY85" fmla="*/ 3694 h 2526145"/>
              <a:gd name="connsiteX86" fmla="*/ 15240 w 2711867"/>
              <a:gd name="connsiteY86" fmla="*/ 11545 h 2526145"/>
              <a:gd name="connsiteX87" fmla="*/ 0 w 2711867"/>
              <a:gd name="connsiteY87" fmla="*/ 0 h 2526145"/>
              <a:gd name="connsiteX0" fmla="*/ 2705793 w 2711867"/>
              <a:gd name="connsiteY0" fmla="*/ 2526145 h 2526145"/>
              <a:gd name="connsiteX1" fmla="*/ 2703944 w 2711867"/>
              <a:gd name="connsiteY1" fmla="*/ 2497974 h 2526145"/>
              <a:gd name="connsiteX2" fmla="*/ 2563553 w 2711867"/>
              <a:gd name="connsiteY2" fmla="*/ 2497973 h 2526145"/>
              <a:gd name="connsiteX3" fmla="*/ 2571404 w 2711867"/>
              <a:gd name="connsiteY3" fmla="*/ 2457796 h 2526145"/>
              <a:gd name="connsiteX4" fmla="*/ 2380211 w 2711867"/>
              <a:gd name="connsiteY4" fmla="*/ 2460105 h 2526145"/>
              <a:gd name="connsiteX5" fmla="*/ 2385291 w 2711867"/>
              <a:gd name="connsiteY5" fmla="*/ 2429625 h 2526145"/>
              <a:gd name="connsiteX6" fmla="*/ 2325254 w 2711867"/>
              <a:gd name="connsiteY6" fmla="*/ 2428239 h 2526145"/>
              <a:gd name="connsiteX7" fmla="*/ 2320175 w 2711867"/>
              <a:gd name="connsiteY7" fmla="*/ 2387137 h 2526145"/>
              <a:gd name="connsiteX8" fmla="*/ 2198255 w 2711867"/>
              <a:gd name="connsiteY8" fmla="*/ 2398683 h 2526145"/>
              <a:gd name="connsiteX9" fmla="*/ 2195022 w 2711867"/>
              <a:gd name="connsiteY9" fmla="*/ 2341880 h 2526145"/>
              <a:gd name="connsiteX10" fmla="*/ 2107277 w 2711867"/>
              <a:gd name="connsiteY10" fmla="*/ 2339570 h 2526145"/>
              <a:gd name="connsiteX11" fmla="*/ 2050011 w 2711867"/>
              <a:gd name="connsiteY11" fmla="*/ 2282305 h 2526145"/>
              <a:gd name="connsiteX12" fmla="*/ 1968731 w 2711867"/>
              <a:gd name="connsiteY12" fmla="*/ 2282305 h 2526145"/>
              <a:gd name="connsiteX13" fmla="*/ 1958571 w 2711867"/>
              <a:gd name="connsiteY13" fmla="*/ 2261985 h 2526145"/>
              <a:gd name="connsiteX14" fmla="*/ 1872211 w 2711867"/>
              <a:gd name="connsiteY14" fmla="*/ 2272145 h 2526145"/>
              <a:gd name="connsiteX15" fmla="*/ 1801091 w 2711867"/>
              <a:gd name="connsiteY15" fmla="*/ 2190865 h 2526145"/>
              <a:gd name="connsiteX16" fmla="*/ 1765993 w 2711867"/>
              <a:gd name="connsiteY16" fmla="*/ 2184399 h 2526145"/>
              <a:gd name="connsiteX17" fmla="*/ 1770611 w 2711867"/>
              <a:gd name="connsiteY17" fmla="*/ 2145145 h 2526145"/>
              <a:gd name="connsiteX18" fmla="*/ 1727662 w 2711867"/>
              <a:gd name="connsiteY18" fmla="*/ 2163156 h 2526145"/>
              <a:gd name="connsiteX19" fmla="*/ 1729971 w 2711867"/>
              <a:gd name="connsiteY19" fmla="*/ 2119745 h 2526145"/>
              <a:gd name="connsiteX20" fmla="*/ 1693025 w 2711867"/>
              <a:gd name="connsiteY20" fmla="*/ 2130829 h 2526145"/>
              <a:gd name="connsiteX21" fmla="*/ 1689331 w 2711867"/>
              <a:gd name="connsiteY21" fmla="*/ 2089265 h 2526145"/>
              <a:gd name="connsiteX22" fmla="*/ 1616364 w 2711867"/>
              <a:gd name="connsiteY22" fmla="*/ 2088803 h 2526145"/>
              <a:gd name="connsiteX23" fmla="*/ 1608051 w 2711867"/>
              <a:gd name="connsiteY23" fmla="*/ 2028305 h 2526145"/>
              <a:gd name="connsiteX24" fmla="*/ 1572491 w 2711867"/>
              <a:gd name="connsiteY24" fmla="*/ 2028305 h 2526145"/>
              <a:gd name="connsiteX25" fmla="*/ 1557251 w 2711867"/>
              <a:gd name="connsiteY25" fmla="*/ 1987665 h 2526145"/>
              <a:gd name="connsiteX26" fmla="*/ 1521691 w 2711867"/>
              <a:gd name="connsiteY26" fmla="*/ 1982585 h 2526145"/>
              <a:gd name="connsiteX27" fmla="*/ 1521691 w 2711867"/>
              <a:gd name="connsiteY27" fmla="*/ 1947025 h 2526145"/>
              <a:gd name="connsiteX28" fmla="*/ 1475971 w 2711867"/>
              <a:gd name="connsiteY28" fmla="*/ 1957185 h 2526145"/>
              <a:gd name="connsiteX29" fmla="*/ 1475971 w 2711867"/>
              <a:gd name="connsiteY29" fmla="*/ 1911465 h 2526145"/>
              <a:gd name="connsiteX30" fmla="*/ 1430713 w 2711867"/>
              <a:gd name="connsiteY30" fmla="*/ 1911003 h 2526145"/>
              <a:gd name="connsiteX31" fmla="*/ 1435331 w 2711867"/>
              <a:gd name="connsiteY31" fmla="*/ 1840345 h 2526145"/>
              <a:gd name="connsiteX32" fmla="*/ 1384531 w 2711867"/>
              <a:gd name="connsiteY32" fmla="*/ 1753985 h 2526145"/>
              <a:gd name="connsiteX33" fmla="*/ 1343891 w 2711867"/>
              <a:gd name="connsiteY33" fmla="*/ 1748905 h 2526145"/>
              <a:gd name="connsiteX34" fmla="*/ 1318491 w 2711867"/>
              <a:gd name="connsiteY34" fmla="*/ 1743825 h 2526145"/>
              <a:gd name="connsiteX35" fmla="*/ 1267691 w 2711867"/>
              <a:gd name="connsiteY35" fmla="*/ 1733665 h 2526145"/>
              <a:gd name="connsiteX36" fmla="*/ 1277851 w 2711867"/>
              <a:gd name="connsiteY36" fmla="*/ 1693025 h 2526145"/>
              <a:gd name="connsiteX37" fmla="*/ 1211811 w 2711867"/>
              <a:gd name="connsiteY37" fmla="*/ 1606665 h 2526145"/>
              <a:gd name="connsiteX38" fmla="*/ 1115291 w 2711867"/>
              <a:gd name="connsiteY38" fmla="*/ 1596505 h 2526145"/>
              <a:gd name="connsiteX39" fmla="*/ 1120371 w 2711867"/>
              <a:gd name="connsiteY39" fmla="*/ 1555865 h 2526145"/>
              <a:gd name="connsiteX40" fmla="*/ 1074651 w 2711867"/>
              <a:gd name="connsiteY40" fmla="*/ 1560945 h 2526145"/>
              <a:gd name="connsiteX41" fmla="*/ 1064491 w 2711867"/>
              <a:gd name="connsiteY41" fmla="*/ 1499985 h 2526145"/>
              <a:gd name="connsiteX42" fmla="*/ 1018771 w 2711867"/>
              <a:gd name="connsiteY42" fmla="*/ 1428865 h 2526145"/>
              <a:gd name="connsiteX43" fmla="*/ 1018771 w 2711867"/>
              <a:gd name="connsiteY43" fmla="*/ 1378065 h 2526145"/>
              <a:gd name="connsiteX44" fmla="*/ 967971 w 2711867"/>
              <a:gd name="connsiteY44" fmla="*/ 1352665 h 2526145"/>
              <a:gd name="connsiteX45" fmla="*/ 973051 w 2711867"/>
              <a:gd name="connsiteY45" fmla="*/ 1327265 h 2526145"/>
              <a:gd name="connsiteX46" fmla="*/ 912552 w 2711867"/>
              <a:gd name="connsiteY46" fmla="*/ 1260301 h 2526145"/>
              <a:gd name="connsiteX47" fmla="*/ 887614 w 2711867"/>
              <a:gd name="connsiteY47" fmla="*/ 1263996 h 2526145"/>
              <a:gd name="connsiteX48" fmla="*/ 861752 w 2711867"/>
              <a:gd name="connsiteY48" fmla="*/ 1268152 h 2526145"/>
              <a:gd name="connsiteX49" fmla="*/ 871451 w 2711867"/>
              <a:gd name="connsiteY49" fmla="*/ 1118985 h 2526145"/>
              <a:gd name="connsiteX50" fmla="*/ 790171 w 2711867"/>
              <a:gd name="connsiteY50" fmla="*/ 1124065 h 2526145"/>
              <a:gd name="connsiteX51" fmla="*/ 800331 w 2711867"/>
              <a:gd name="connsiteY51" fmla="*/ 1078345 h 2526145"/>
              <a:gd name="connsiteX52" fmla="*/ 769851 w 2711867"/>
              <a:gd name="connsiteY52" fmla="*/ 1068185 h 2526145"/>
              <a:gd name="connsiteX53" fmla="*/ 764771 w 2711867"/>
              <a:gd name="connsiteY53" fmla="*/ 1042785 h 2526145"/>
              <a:gd name="connsiteX54" fmla="*/ 744451 w 2711867"/>
              <a:gd name="connsiteY54" fmla="*/ 1022465 h 2526145"/>
              <a:gd name="connsiteX55" fmla="*/ 724131 w 2711867"/>
              <a:gd name="connsiteY55" fmla="*/ 997065 h 2526145"/>
              <a:gd name="connsiteX56" fmla="*/ 734291 w 2711867"/>
              <a:gd name="connsiteY56" fmla="*/ 981825 h 2526145"/>
              <a:gd name="connsiteX57" fmla="*/ 713971 w 2711867"/>
              <a:gd name="connsiteY57" fmla="*/ 946265 h 2526145"/>
              <a:gd name="connsiteX58" fmla="*/ 719051 w 2711867"/>
              <a:gd name="connsiteY58" fmla="*/ 920865 h 2526145"/>
              <a:gd name="connsiteX59" fmla="*/ 683491 w 2711867"/>
              <a:gd name="connsiteY59" fmla="*/ 895465 h 2526145"/>
              <a:gd name="connsiteX60" fmla="*/ 688571 w 2711867"/>
              <a:gd name="connsiteY60" fmla="*/ 849745 h 2526145"/>
              <a:gd name="connsiteX61" fmla="*/ 668251 w 2711867"/>
              <a:gd name="connsiteY61" fmla="*/ 819265 h 2526145"/>
              <a:gd name="connsiteX62" fmla="*/ 683491 w 2711867"/>
              <a:gd name="connsiteY62" fmla="*/ 748145 h 2526145"/>
              <a:gd name="connsiteX63" fmla="*/ 617451 w 2711867"/>
              <a:gd name="connsiteY63" fmla="*/ 758305 h 2526145"/>
              <a:gd name="connsiteX64" fmla="*/ 561571 w 2711867"/>
              <a:gd name="connsiteY64" fmla="*/ 722745 h 2526145"/>
              <a:gd name="connsiteX65" fmla="*/ 541251 w 2711867"/>
              <a:gd name="connsiteY65" fmla="*/ 712585 h 2526145"/>
              <a:gd name="connsiteX66" fmla="*/ 531091 w 2711867"/>
              <a:gd name="connsiteY66" fmla="*/ 687185 h 2526145"/>
              <a:gd name="connsiteX67" fmla="*/ 531091 w 2711867"/>
              <a:gd name="connsiteY67" fmla="*/ 656705 h 2526145"/>
              <a:gd name="connsiteX68" fmla="*/ 510771 w 2711867"/>
              <a:gd name="connsiteY68" fmla="*/ 610985 h 2526145"/>
              <a:gd name="connsiteX69" fmla="*/ 520931 w 2711867"/>
              <a:gd name="connsiteY69" fmla="*/ 580505 h 2526145"/>
              <a:gd name="connsiteX70" fmla="*/ 498763 w 2711867"/>
              <a:gd name="connsiteY70" fmla="*/ 538941 h 2526145"/>
              <a:gd name="connsiteX71" fmla="*/ 512156 w 2711867"/>
              <a:gd name="connsiteY71" fmla="*/ 435955 h 2526145"/>
              <a:gd name="connsiteX72" fmla="*/ 414251 w 2711867"/>
              <a:gd name="connsiteY72" fmla="*/ 437341 h 2526145"/>
              <a:gd name="connsiteX73" fmla="*/ 409171 w 2711867"/>
              <a:gd name="connsiteY73" fmla="*/ 377305 h 2526145"/>
              <a:gd name="connsiteX74" fmla="*/ 346363 w 2711867"/>
              <a:gd name="connsiteY74" fmla="*/ 370378 h 2526145"/>
              <a:gd name="connsiteX75" fmla="*/ 332971 w 2711867"/>
              <a:gd name="connsiteY75" fmla="*/ 331585 h 2526145"/>
              <a:gd name="connsiteX76" fmla="*/ 297411 w 2711867"/>
              <a:gd name="connsiteY76" fmla="*/ 311265 h 2526145"/>
              <a:gd name="connsiteX77" fmla="*/ 302491 w 2711867"/>
              <a:gd name="connsiteY77" fmla="*/ 270625 h 2526145"/>
              <a:gd name="connsiteX78" fmla="*/ 261851 w 2711867"/>
              <a:gd name="connsiteY78" fmla="*/ 270625 h 2526145"/>
              <a:gd name="connsiteX79" fmla="*/ 261851 w 2711867"/>
              <a:gd name="connsiteY79" fmla="*/ 219825 h 2526145"/>
              <a:gd name="connsiteX80" fmla="*/ 231371 w 2711867"/>
              <a:gd name="connsiteY80" fmla="*/ 184265 h 2526145"/>
              <a:gd name="connsiteX81" fmla="*/ 175491 w 2711867"/>
              <a:gd name="connsiteY81" fmla="*/ 179185 h 2526145"/>
              <a:gd name="connsiteX82" fmla="*/ 175491 w 2711867"/>
              <a:gd name="connsiteY82" fmla="*/ 133465 h 2526145"/>
              <a:gd name="connsiteX83" fmla="*/ 150091 w 2711867"/>
              <a:gd name="connsiteY83" fmla="*/ 87745 h 2526145"/>
              <a:gd name="connsiteX84" fmla="*/ 78971 w 2711867"/>
              <a:gd name="connsiteY84" fmla="*/ 87745 h 2526145"/>
              <a:gd name="connsiteX85" fmla="*/ 39255 w 2711867"/>
              <a:gd name="connsiteY85" fmla="*/ 3694 h 2526145"/>
              <a:gd name="connsiteX86" fmla="*/ 20782 w 2711867"/>
              <a:gd name="connsiteY86" fmla="*/ 8774 h 2526145"/>
              <a:gd name="connsiteX87" fmla="*/ 0 w 2711867"/>
              <a:gd name="connsiteY87" fmla="*/ 0 h 2526145"/>
              <a:gd name="connsiteX0" fmla="*/ 2705793 w 2711867"/>
              <a:gd name="connsiteY0" fmla="*/ 2526145 h 2526145"/>
              <a:gd name="connsiteX1" fmla="*/ 2703944 w 2711867"/>
              <a:gd name="connsiteY1" fmla="*/ 2497974 h 2526145"/>
              <a:gd name="connsiteX2" fmla="*/ 2563553 w 2711867"/>
              <a:gd name="connsiteY2" fmla="*/ 2497973 h 2526145"/>
              <a:gd name="connsiteX3" fmla="*/ 2571404 w 2711867"/>
              <a:gd name="connsiteY3" fmla="*/ 2457796 h 2526145"/>
              <a:gd name="connsiteX4" fmla="*/ 2380211 w 2711867"/>
              <a:gd name="connsiteY4" fmla="*/ 2460105 h 2526145"/>
              <a:gd name="connsiteX5" fmla="*/ 2385291 w 2711867"/>
              <a:gd name="connsiteY5" fmla="*/ 2429625 h 2526145"/>
              <a:gd name="connsiteX6" fmla="*/ 2325254 w 2711867"/>
              <a:gd name="connsiteY6" fmla="*/ 2428239 h 2526145"/>
              <a:gd name="connsiteX7" fmla="*/ 2320175 w 2711867"/>
              <a:gd name="connsiteY7" fmla="*/ 2387137 h 2526145"/>
              <a:gd name="connsiteX8" fmla="*/ 2198255 w 2711867"/>
              <a:gd name="connsiteY8" fmla="*/ 2398683 h 2526145"/>
              <a:gd name="connsiteX9" fmla="*/ 2195022 w 2711867"/>
              <a:gd name="connsiteY9" fmla="*/ 2341880 h 2526145"/>
              <a:gd name="connsiteX10" fmla="*/ 2107277 w 2711867"/>
              <a:gd name="connsiteY10" fmla="*/ 2339570 h 2526145"/>
              <a:gd name="connsiteX11" fmla="*/ 2050011 w 2711867"/>
              <a:gd name="connsiteY11" fmla="*/ 2282305 h 2526145"/>
              <a:gd name="connsiteX12" fmla="*/ 1968731 w 2711867"/>
              <a:gd name="connsiteY12" fmla="*/ 2282305 h 2526145"/>
              <a:gd name="connsiteX13" fmla="*/ 1958571 w 2711867"/>
              <a:gd name="connsiteY13" fmla="*/ 2261985 h 2526145"/>
              <a:gd name="connsiteX14" fmla="*/ 1872211 w 2711867"/>
              <a:gd name="connsiteY14" fmla="*/ 2272145 h 2526145"/>
              <a:gd name="connsiteX15" fmla="*/ 1801091 w 2711867"/>
              <a:gd name="connsiteY15" fmla="*/ 2190865 h 2526145"/>
              <a:gd name="connsiteX16" fmla="*/ 1765993 w 2711867"/>
              <a:gd name="connsiteY16" fmla="*/ 2184399 h 2526145"/>
              <a:gd name="connsiteX17" fmla="*/ 1770611 w 2711867"/>
              <a:gd name="connsiteY17" fmla="*/ 2145145 h 2526145"/>
              <a:gd name="connsiteX18" fmla="*/ 1727662 w 2711867"/>
              <a:gd name="connsiteY18" fmla="*/ 2163156 h 2526145"/>
              <a:gd name="connsiteX19" fmla="*/ 1729971 w 2711867"/>
              <a:gd name="connsiteY19" fmla="*/ 2119745 h 2526145"/>
              <a:gd name="connsiteX20" fmla="*/ 1693025 w 2711867"/>
              <a:gd name="connsiteY20" fmla="*/ 2130829 h 2526145"/>
              <a:gd name="connsiteX21" fmla="*/ 1689331 w 2711867"/>
              <a:gd name="connsiteY21" fmla="*/ 2089265 h 2526145"/>
              <a:gd name="connsiteX22" fmla="*/ 1616364 w 2711867"/>
              <a:gd name="connsiteY22" fmla="*/ 2088803 h 2526145"/>
              <a:gd name="connsiteX23" fmla="*/ 1608051 w 2711867"/>
              <a:gd name="connsiteY23" fmla="*/ 2028305 h 2526145"/>
              <a:gd name="connsiteX24" fmla="*/ 1572491 w 2711867"/>
              <a:gd name="connsiteY24" fmla="*/ 2028305 h 2526145"/>
              <a:gd name="connsiteX25" fmla="*/ 1557251 w 2711867"/>
              <a:gd name="connsiteY25" fmla="*/ 1987665 h 2526145"/>
              <a:gd name="connsiteX26" fmla="*/ 1521691 w 2711867"/>
              <a:gd name="connsiteY26" fmla="*/ 1982585 h 2526145"/>
              <a:gd name="connsiteX27" fmla="*/ 1521691 w 2711867"/>
              <a:gd name="connsiteY27" fmla="*/ 1947025 h 2526145"/>
              <a:gd name="connsiteX28" fmla="*/ 1475971 w 2711867"/>
              <a:gd name="connsiteY28" fmla="*/ 1957185 h 2526145"/>
              <a:gd name="connsiteX29" fmla="*/ 1475971 w 2711867"/>
              <a:gd name="connsiteY29" fmla="*/ 1911465 h 2526145"/>
              <a:gd name="connsiteX30" fmla="*/ 1430713 w 2711867"/>
              <a:gd name="connsiteY30" fmla="*/ 1911003 h 2526145"/>
              <a:gd name="connsiteX31" fmla="*/ 1435331 w 2711867"/>
              <a:gd name="connsiteY31" fmla="*/ 1840345 h 2526145"/>
              <a:gd name="connsiteX32" fmla="*/ 1384531 w 2711867"/>
              <a:gd name="connsiteY32" fmla="*/ 1753985 h 2526145"/>
              <a:gd name="connsiteX33" fmla="*/ 1343891 w 2711867"/>
              <a:gd name="connsiteY33" fmla="*/ 1748905 h 2526145"/>
              <a:gd name="connsiteX34" fmla="*/ 1318491 w 2711867"/>
              <a:gd name="connsiteY34" fmla="*/ 1743825 h 2526145"/>
              <a:gd name="connsiteX35" fmla="*/ 1267691 w 2711867"/>
              <a:gd name="connsiteY35" fmla="*/ 1733665 h 2526145"/>
              <a:gd name="connsiteX36" fmla="*/ 1277851 w 2711867"/>
              <a:gd name="connsiteY36" fmla="*/ 1693025 h 2526145"/>
              <a:gd name="connsiteX37" fmla="*/ 1211811 w 2711867"/>
              <a:gd name="connsiteY37" fmla="*/ 1606665 h 2526145"/>
              <a:gd name="connsiteX38" fmla="*/ 1115291 w 2711867"/>
              <a:gd name="connsiteY38" fmla="*/ 1596505 h 2526145"/>
              <a:gd name="connsiteX39" fmla="*/ 1120371 w 2711867"/>
              <a:gd name="connsiteY39" fmla="*/ 1555865 h 2526145"/>
              <a:gd name="connsiteX40" fmla="*/ 1074651 w 2711867"/>
              <a:gd name="connsiteY40" fmla="*/ 1560945 h 2526145"/>
              <a:gd name="connsiteX41" fmla="*/ 1064491 w 2711867"/>
              <a:gd name="connsiteY41" fmla="*/ 1499985 h 2526145"/>
              <a:gd name="connsiteX42" fmla="*/ 1018771 w 2711867"/>
              <a:gd name="connsiteY42" fmla="*/ 1428865 h 2526145"/>
              <a:gd name="connsiteX43" fmla="*/ 1018771 w 2711867"/>
              <a:gd name="connsiteY43" fmla="*/ 1378065 h 2526145"/>
              <a:gd name="connsiteX44" fmla="*/ 967971 w 2711867"/>
              <a:gd name="connsiteY44" fmla="*/ 1352665 h 2526145"/>
              <a:gd name="connsiteX45" fmla="*/ 973051 w 2711867"/>
              <a:gd name="connsiteY45" fmla="*/ 1327265 h 2526145"/>
              <a:gd name="connsiteX46" fmla="*/ 912552 w 2711867"/>
              <a:gd name="connsiteY46" fmla="*/ 1260301 h 2526145"/>
              <a:gd name="connsiteX47" fmla="*/ 887614 w 2711867"/>
              <a:gd name="connsiteY47" fmla="*/ 1263996 h 2526145"/>
              <a:gd name="connsiteX48" fmla="*/ 861752 w 2711867"/>
              <a:gd name="connsiteY48" fmla="*/ 1268152 h 2526145"/>
              <a:gd name="connsiteX49" fmla="*/ 871451 w 2711867"/>
              <a:gd name="connsiteY49" fmla="*/ 1118985 h 2526145"/>
              <a:gd name="connsiteX50" fmla="*/ 790171 w 2711867"/>
              <a:gd name="connsiteY50" fmla="*/ 1124065 h 2526145"/>
              <a:gd name="connsiteX51" fmla="*/ 800331 w 2711867"/>
              <a:gd name="connsiteY51" fmla="*/ 1078345 h 2526145"/>
              <a:gd name="connsiteX52" fmla="*/ 769851 w 2711867"/>
              <a:gd name="connsiteY52" fmla="*/ 1068185 h 2526145"/>
              <a:gd name="connsiteX53" fmla="*/ 764771 w 2711867"/>
              <a:gd name="connsiteY53" fmla="*/ 1042785 h 2526145"/>
              <a:gd name="connsiteX54" fmla="*/ 744451 w 2711867"/>
              <a:gd name="connsiteY54" fmla="*/ 1022465 h 2526145"/>
              <a:gd name="connsiteX55" fmla="*/ 724131 w 2711867"/>
              <a:gd name="connsiteY55" fmla="*/ 997065 h 2526145"/>
              <a:gd name="connsiteX56" fmla="*/ 734291 w 2711867"/>
              <a:gd name="connsiteY56" fmla="*/ 981825 h 2526145"/>
              <a:gd name="connsiteX57" fmla="*/ 713971 w 2711867"/>
              <a:gd name="connsiteY57" fmla="*/ 946265 h 2526145"/>
              <a:gd name="connsiteX58" fmla="*/ 719051 w 2711867"/>
              <a:gd name="connsiteY58" fmla="*/ 920865 h 2526145"/>
              <a:gd name="connsiteX59" fmla="*/ 683491 w 2711867"/>
              <a:gd name="connsiteY59" fmla="*/ 895465 h 2526145"/>
              <a:gd name="connsiteX60" fmla="*/ 688571 w 2711867"/>
              <a:gd name="connsiteY60" fmla="*/ 849745 h 2526145"/>
              <a:gd name="connsiteX61" fmla="*/ 668251 w 2711867"/>
              <a:gd name="connsiteY61" fmla="*/ 819265 h 2526145"/>
              <a:gd name="connsiteX62" fmla="*/ 683491 w 2711867"/>
              <a:gd name="connsiteY62" fmla="*/ 748145 h 2526145"/>
              <a:gd name="connsiteX63" fmla="*/ 617451 w 2711867"/>
              <a:gd name="connsiteY63" fmla="*/ 758305 h 2526145"/>
              <a:gd name="connsiteX64" fmla="*/ 561571 w 2711867"/>
              <a:gd name="connsiteY64" fmla="*/ 722745 h 2526145"/>
              <a:gd name="connsiteX65" fmla="*/ 541251 w 2711867"/>
              <a:gd name="connsiteY65" fmla="*/ 712585 h 2526145"/>
              <a:gd name="connsiteX66" fmla="*/ 531091 w 2711867"/>
              <a:gd name="connsiteY66" fmla="*/ 687185 h 2526145"/>
              <a:gd name="connsiteX67" fmla="*/ 531091 w 2711867"/>
              <a:gd name="connsiteY67" fmla="*/ 656705 h 2526145"/>
              <a:gd name="connsiteX68" fmla="*/ 510771 w 2711867"/>
              <a:gd name="connsiteY68" fmla="*/ 610985 h 2526145"/>
              <a:gd name="connsiteX69" fmla="*/ 520931 w 2711867"/>
              <a:gd name="connsiteY69" fmla="*/ 580505 h 2526145"/>
              <a:gd name="connsiteX70" fmla="*/ 498763 w 2711867"/>
              <a:gd name="connsiteY70" fmla="*/ 538941 h 2526145"/>
              <a:gd name="connsiteX71" fmla="*/ 512156 w 2711867"/>
              <a:gd name="connsiteY71" fmla="*/ 435955 h 2526145"/>
              <a:gd name="connsiteX72" fmla="*/ 414251 w 2711867"/>
              <a:gd name="connsiteY72" fmla="*/ 437341 h 2526145"/>
              <a:gd name="connsiteX73" fmla="*/ 409171 w 2711867"/>
              <a:gd name="connsiteY73" fmla="*/ 377305 h 2526145"/>
              <a:gd name="connsiteX74" fmla="*/ 346363 w 2711867"/>
              <a:gd name="connsiteY74" fmla="*/ 370378 h 2526145"/>
              <a:gd name="connsiteX75" fmla="*/ 332971 w 2711867"/>
              <a:gd name="connsiteY75" fmla="*/ 331585 h 2526145"/>
              <a:gd name="connsiteX76" fmla="*/ 297411 w 2711867"/>
              <a:gd name="connsiteY76" fmla="*/ 311265 h 2526145"/>
              <a:gd name="connsiteX77" fmla="*/ 302491 w 2711867"/>
              <a:gd name="connsiteY77" fmla="*/ 270625 h 2526145"/>
              <a:gd name="connsiteX78" fmla="*/ 261851 w 2711867"/>
              <a:gd name="connsiteY78" fmla="*/ 270625 h 2526145"/>
              <a:gd name="connsiteX79" fmla="*/ 261851 w 2711867"/>
              <a:gd name="connsiteY79" fmla="*/ 219825 h 2526145"/>
              <a:gd name="connsiteX80" fmla="*/ 231371 w 2711867"/>
              <a:gd name="connsiteY80" fmla="*/ 184265 h 2526145"/>
              <a:gd name="connsiteX81" fmla="*/ 175491 w 2711867"/>
              <a:gd name="connsiteY81" fmla="*/ 179185 h 2526145"/>
              <a:gd name="connsiteX82" fmla="*/ 175491 w 2711867"/>
              <a:gd name="connsiteY82" fmla="*/ 133465 h 2526145"/>
              <a:gd name="connsiteX83" fmla="*/ 150091 w 2711867"/>
              <a:gd name="connsiteY83" fmla="*/ 87745 h 2526145"/>
              <a:gd name="connsiteX84" fmla="*/ 65117 w 2711867"/>
              <a:gd name="connsiteY84" fmla="*/ 79432 h 2526145"/>
              <a:gd name="connsiteX85" fmla="*/ 39255 w 2711867"/>
              <a:gd name="connsiteY85" fmla="*/ 3694 h 2526145"/>
              <a:gd name="connsiteX86" fmla="*/ 20782 w 2711867"/>
              <a:gd name="connsiteY86" fmla="*/ 8774 h 2526145"/>
              <a:gd name="connsiteX87" fmla="*/ 0 w 2711867"/>
              <a:gd name="connsiteY87" fmla="*/ 0 h 2526145"/>
              <a:gd name="connsiteX0" fmla="*/ 2705793 w 2711867"/>
              <a:gd name="connsiteY0" fmla="*/ 2526145 h 2526145"/>
              <a:gd name="connsiteX1" fmla="*/ 2703944 w 2711867"/>
              <a:gd name="connsiteY1" fmla="*/ 2497974 h 2526145"/>
              <a:gd name="connsiteX2" fmla="*/ 2563553 w 2711867"/>
              <a:gd name="connsiteY2" fmla="*/ 2497973 h 2526145"/>
              <a:gd name="connsiteX3" fmla="*/ 2571404 w 2711867"/>
              <a:gd name="connsiteY3" fmla="*/ 2457796 h 2526145"/>
              <a:gd name="connsiteX4" fmla="*/ 2380211 w 2711867"/>
              <a:gd name="connsiteY4" fmla="*/ 2460105 h 2526145"/>
              <a:gd name="connsiteX5" fmla="*/ 2385291 w 2711867"/>
              <a:gd name="connsiteY5" fmla="*/ 2429625 h 2526145"/>
              <a:gd name="connsiteX6" fmla="*/ 2325254 w 2711867"/>
              <a:gd name="connsiteY6" fmla="*/ 2428239 h 2526145"/>
              <a:gd name="connsiteX7" fmla="*/ 2320175 w 2711867"/>
              <a:gd name="connsiteY7" fmla="*/ 2387137 h 2526145"/>
              <a:gd name="connsiteX8" fmla="*/ 2198255 w 2711867"/>
              <a:gd name="connsiteY8" fmla="*/ 2398683 h 2526145"/>
              <a:gd name="connsiteX9" fmla="*/ 2195022 w 2711867"/>
              <a:gd name="connsiteY9" fmla="*/ 2341880 h 2526145"/>
              <a:gd name="connsiteX10" fmla="*/ 2107277 w 2711867"/>
              <a:gd name="connsiteY10" fmla="*/ 2339570 h 2526145"/>
              <a:gd name="connsiteX11" fmla="*/ 2050011 w 2711867"/>
              <a:gd name="connsiteY11" fmla="*/ 2282305 h 2526145"/>
              <a:gd name="connsiteX12" fmla="*/ 1968731 w 2711867"/>
              <a:gd name="connsiteY12" fmla="*/ 2282305 h 2526145"/>
              <a:gd name="connsiteX13" fmla="*/ 1958571 w 2711867"/>
              <a:gd name="connsiteY13" fmla="*/ 2261985 h 2526145"/>
              <a:gd name="connsiteX14" fmla="*/ 1872211 w 2711867"/>
              <a:gd name="connsiteY14" fmla="*/ 2272145 h 2526145"/>
              <a:gd name="connsiteX15" fmla="*/ 1801091 w 2711867"/>
              <a:gd name="connsiteY15" fmla="*/ 2190865 h 2526145"/>
              <a:gd name="connsiteX16" fmla="*/ 1765993 w 2711867"/>
              <a:gd name="connsiteY16" fmla="*/ 2184399 h 2526145"/>
              <a:gd name="connsiteX17" fmla="*/ 1770611 w 2711867"/>
              <a:gd name="connsiteY17" fmla="*/ 2145145 h 2526145"/>
              <a:gd name="connsiteX18" fmla="*/ 1727662 w 2711867"/>
              <a:gd name="connsiteY18" fmla="*/ 2163156 h 2526145"/>
              <a:gd name="connsiteX19" fmla="*/ 1729971 w 2711867"/>
              <a:gd name="connsiteY19" fmla="*/ 2119745 h 2526145"/>
              <a:gd name="connsiteX20" fmla="*/ 1693025 w 2711867"/>
              <a:gd name="connsiteY20" fmla="*/ 2130829 h 2526145"/>
              <a:gd name="connsiteX21" fmla="*/ 1689331 w 2711867"/>
              <a:gd name="connsiteY21" fmla="*/ 2089265 h 2526145"/>
              <a:gd name="connsiteX22" fmla="*/ 1616364 w 2711867"/>
              <a:gd name="connsiteY22" fmla="*/ 2088803 h 2526145"/>
              <a:gd name="connsiteX23" fmla="*/ 1608051 w 2711867"/>
              <a:gd name="connsiteY23" fmla="*/ 2028305 h 2526145"/>
              <a:gd name="connsiteX24" fmla="*/ 1572491 w 2711867"/>
              <a:gd name="connsiteY24" fmla="*/ 2028305 h 2526145"/>
              <a:gd name="connsiteX25" fmla="*/ 1557251 w 2711867"/>
              <a:gd name="connsiteY25" fmla="*/ 1987665 h 2526145"/>
              <a:gd name="connsiteX26" fmla="*/ 1521691 w 2711867"/>
              <a:gd name="connsiteY26" fmla="*/ 1982585 h 2526145"/>
              <a:gd name="connsiteX27" fmla="*/ 1521691 w 2711867"/>
              <a:gd name="connsiteY27" fmla="*/ 1947025 h 2526145"/>
              <a:gd name="connsiteX28" fmla="*/ 1475971 w 2711867"/>
              <a:gd name="connsiteY28" fmla="*/ 1957185 h 2526145"/>
              <a:gd name="connsiteX29" fmla="*/ 1475971 w 2711867"/>
              <a:gd name="connsiteY29" fmla="*/ 1911465 h 2526145"/>
              <a:gd name="connsiteX30" fmla="*/ 1430713 w 2711867"/>
              <a:gd name="connsiteY30" fmla="*/ 1911003 h 2526145"/>
              <a:gd name="connsiteX31" fmla="*/ 1435331 w 2711867"/>
              <a:gd name="connsiteY31" fmla="*/ 1840345 h 2526145"/>
              <a:gd name="connsiteX32" fmla="*/ 1384531 w 2711867"/>
              <a:gd name="connsiteY32" fmla="*/ 1753985 h 2526145"/>
              <a:gd name="connsiteX33" fmla="*/ 1343891 w 2711867"/>
              <a:gd name="connsiteY33" fmla="*/ 1748905 h 2526145"/>
              <a:gd name="connsiteX34" fmla="*/ 1318491 w 2711867"/>
              <a:gd name="connsiteY34" fmla="*/ 1743825 h 2526145"/>
              <a:gd name="connsiteX35" fmla="*/ 1267691 w 2711867"/>
              <a:gd name="connsiteY35" fmla="*/ 1733665 h 2526145"/>
              <a:gd name="connsiteX36" fmla="*/ 1277851 w 2711867"/>
              <a:gd name="connsiteY36" fmla="*/ 1693025 h 2526145"/>
              <a:gd name="connsiteX37" fmla="*/ 1211811 w 2711867"/>
              <a:gd name="connsiteY37" fmla="*/ 1606665 h 2526145"/>
              <a:gd name="connsiteX38" fmla="*/ 1115291 w 2711867"/>
              <a:gd name="connsiteY38" fmla="*/ 1596505 h 2526145"/>
              <a:gd name="connsiteX39" fmla="*/ 1120371 w 2711867"/>
              <a:gd name="connsiteY39" fmla="*/ 1555865 h 2526145"/>
              <a:gd name="connsiteX40" fmla="*/ 1074651 w 2711867"/>
              <a:gd name="connsiteY40" fmla="*/ 1560945 h 2526145"/>
              <a:gd name="connsiteX41" fmla="*/ 1064491 w 2711867"/>
              <a:gd name="connsiteY41" fmla="*/ 1499985 h 2526145"/>
              <a:gd name="connsiteX42" fmla="*/ 1018771 w 2711867"/>
              <a:gd name="connsiteY42" fmla="*/ 1428865 h 2526145"/>
              <a:gd name="connsiteX43" fmla="*/ 1018771 w 2711867"/>
              <a:gd name="connsiteY43" fmla="*/ 1378065 h 2526145"/>
              <a:gd name="connsiteX44" fmla="*/ 967971 w 2711867"/>
              <a:gd name="connsiteY44" fmla="*/ 1352665 h 2526145"/>
              <a:gd name="connsiteX45" fmla="*/ 973051 w 2711867"/>
              <a:gd name="connsiteY45" fmla="*/ 1327265 h 2526145"/>
              <a:gd name="connsiteX46" fmla="*/ 912552 w 2711867"/>
              <a:gd name="connsiteY46" fmla="*/ 1260301 h 2526145"/>
              <a:gd name="connsiteX47" fmla="*/ 887614 w 2711867"/>
              <a:gd name="connsiteY47" fmla="*/ 1263996 h 2526145"/>
              <a:gd name="connsiteX48" fmla="*/ 861752 w 2711867"/>
              <a:gd name="connsiteY48" fmla="*/ 1268152 h 2526145"/>
              <a:gd name="connsiteX49" fmla="*/ 871451 w 2711867"/>
              <a:gd name="connsiteY49" fmla="*/ 1118985 h 2526145"/>
              <a:gd name="connsiteX50" fmla="*/ 790171 w 2711867"/>
              <a:gd name="connsiteY50" fmla="*/ 1124065 h 2526145"/>
              <a:gd name="connsiteX51" fmla="*/ 800331 w 2711867"/>
              <a:gd name="connsiteY51" fmla="*/ 1078345 h 2526145"/>
              <a:gd name="connsiteX52" fmla="*/ 769851 w 2711867"/>
              <a:gd name="connsiteY52" fmla="*/ 1068185 h 2526145"/>
              <a:gd name="connsiteX53" fmla="*/ 764771 w 2711867"/>
              <a:gd name="connsiteY53" fmla="*/ 1042785 h 2526145"/>
              <a:gd name="connsiteX54" fmla="*/ 744451 w 2711867"/>
              <a:gd name="connsiteY54" fmla="*/ 1022465 h 2526145"/>
              <a:gd name="connsiteX55" fmla="*/ 724131 w 2711867"/>
              <a:gd name="connsiteY55" fmla="*/ 997065 h 2526145"/>
              <a:gd name="connsiteX56" fmla="*/ 734291 w 2711867"/>
              <a:gd name="connsiteY56" fmla="*/ 981825 h 2526145"/>
              <a:gd name="connsiteX57" fmla="*/ 713971 w 2711867"/>
              <a:gd name="connsiteY57" fmla="*/ 946265 h 2526145"/>
              <a:gd name="connsiteX58" fmla="*/ 719051 w 2711867"/>
              <a:gd name="connsiteY58" fmla="*/ 920865 h 2526145"/>
              <a:gd name="connsiteX59" fmla="*/ 683491 w 2711867"/>
              <a:gd name="connsiteY59" fmla="*/ 895465 h 2526145"/>
              <a:gd name="connsiteX60" fmla="*/ 688571 w 2711867"/>
              <a:gd name="connsiteY60" fmla="*/ 849745 h 2526145"/>
              <a:gd name="connsiteX61" fmla="*/ 668251 w 2711867"/>
              <a:gd name="connsiteY61" fmla="*/ 819265 h 2526145"/>
              <a:gd name="connsiteX62" fmla="*/ 683491 w 2711867"/>
              <a:gd name="connsiteY62" fmla="*/ 748145 h 2526145"/>
              <a:gd name="connsiteX63" fmla="*/ 617451 w 2711867"/>
              <a:gd name="connsiteY63" fmla="*/ 758305 h 2526145"/>
              <a:gd name="connsiteX64" fmla="*/ 561571 w 2711867"/>
              <a:gd name="connsiteY64" fmla="*/ 722745 h 2526145"/>
              <a:gd name="connsiteX65" fmla="*/ 541251 w 2711867"/>
              <a:gd name="connsiteY65" fmla="*/ 712585 h 2526145"/>
              <a:gd name="connsiteX66" fmla="*/ 531091 w 2711867"/>
              <a:gd name="connsiteY66" fmla="*/ 687185 h 2526145"/>
              <a:gd name="connsiteX67" fmla="*/ 531091 w 2711867"/>
              <a:gd name="connsiteY67" fmla="*/ 656705 h 2526145"/>
              <a:gd name="connsiteX68" fmla="*/ 510771 w 2711867"/>
              <a:gd name="connsiteY68" fmla="*/ 610985 h 2526145"/>
              <a:gd name="connsiteX69" fmla="*/ 520931 w 2711867"/>
              <a:gd name="connsiteY69" fmla="*/ 580505 h 2526145"/>
              <a:gd name="connsiteX70" fmla="*/ 498763 w 2711867"/>
              <a:gd name="connsiteY70" fmla="*/ 538941 h 2526145"/>
              <a:gd name="connsiteX71" fmla="*/ 512156 w 2711867"/>
              <a:gd name="connsiteY71" fmla="*/ 435955 h 2526145"/>
              <a:gd name="connsiteX72" fmla="*/ 414251 w 2711867"/>
              <a:gd name="connsiteY72" fmla="*/ 437341 h 2526145"/>
              <a:gd name="connsiteX73" fmla="*/ 409171 w 2711867"/>
              <a:gd name="connsiteY73" fmla="*/ 377305 h 2526145"/>
              <a:gd name="connsiteX74" fmla="*/ 346363 w 2711867"/>
              <a:gd name="connsiteY74" fmla="*/ 370378 h 2526145"/>
              <a:gd name="connsiteX75" fmla="*/ 332971 w 2711867"/>
              <a:gd name="connsiteY75" fmla="*/ 331585 h 2526145"/>
              <a:gd name="connsiteX76" fmla="*/ 297411 w 2711867"/>
              <a:gd name="connsiteY76" fmla="*/ 311265 h 2526145"/>
              <a:gd name="connsiteX77" fmla="*/ 302491 w 2711867"/>
              <a:gd name="connsiteY77" fmla="*/ 270625 h 2526145"/>
              <a:gd name="connsiteX78" fmla="*/ 261851 w 2711867"/>
              <a:gd name="connsiteY78" fmla="*/ 270625 h 2526145"/>
              <a:gd name="connsiteX79" fmla="*/ 261851 w 2711867"/>
              <a:gd name="connsiteY79" fmla="*/ 219825 h 2526145"/>
              <a:gd name="connsiteX80" fmla="*/ 231371 w 2711867"/>
              <a:gd name="connsiteY80" fmla="*/ 184265 h 2526145"/>
              <a:gd name="connsiteX81" fmla="*/ 175491 w 2711867"/>
              <a:gd name="connsiteY81" fmla="*/ 179185 h 2526145"/>
              <a:gd name="connsiteX82" fmla="*/ 175491 w 2711867"/>
              <a:gd name="connsiteY82" fmla="*/ 133465 h 2526145"/>
              <a:gd name="connsiteX83" fmla="*/ 144549 w 2711867"/>
              <a:gd name="connsiteY83" fmla="*/ 65577 h 2526145"/>
              <a:gd name="connsiteX84" fmla="*/ 65117 w 2711867"/>
              <a:gd name="connsiteY84" fmla="*/ 79432 h 2526145"/>
              <a:gd name="connsiteX85" fmla="*/ 39255 w 2711867"/>
              <a:gd name="connsiteY85" fmla="*/ 3694 h 2526145"/>
              <a:gd name="connsiteX86" fmla="*/ 20782 w 2711867"/>
              <a:gd name="connsiteY86" fmla="*/ 8774 h 2526145"/>
              <a:gd name="connsiteX87" fmla="*/ 0 w 2711867"/>
              <a:gd name="connsiteY87" fmla="*/ 0 h 2526145"/>
              <a:gd name="connsiteX0" fmla="*/ 2705793 w 2711867"/>
              <a:gd name="connsiteY0" fmla="*/ 2526145 h 2526145"/>
              <a:gd name="connsiteX1" fmla="*/ 2703944 w 2711867"/>
              <a:gd name="connsiteY1" fmla="*/ 2497974 h 2526145"/>
              <a:gd name="connsiteX2" fmla="*/ 2563553 w 2711867"/>
              <a:gd name="connsiteY2" fmla="*/ 2497973 h 2526145"/>
              <a:gd name="connsiteX3" fmla="*/ 2571404 w 2711867"/>
              <a:gd name="connsiteY3" fmla="*/ 2457796 h 2526145"/>
              <a:gd name="connsiteX4" fmla="*/ 2380211 w 2711867"/>
              <a:gd name="connsiteY4" fmla="*/ 2460105 h 2526145"/>
              <a:gd name="connsiteX5" fmla="*/ 2385291 w 2711867"/>
              <a:gd name="connsiteY5" fmla="*/ 2429625 h 2526145"/>
              <a:gd name="connsiteX6" fmla="*/ 2325254 w 2711867"/>
              <a:gd name="connsiteY6" fmla="*/ 2428239 h 2526145"/>
              <a:gd name="connsiteX7" fmla="*/ 2320175 w 2711867"/>
              <a:gd name="connsiteY7" fmla="*/ 2387137 h 2526145"/>
              <a:gd name="connsiteX8" fmla="*/ 2198255 w 2711867"/>
              <a:gd name="connsiteY8" fmla="*/ 2398683 h 2526145"/>
              <a:gd name="connsiteX9" fmla="*/ 2195022 w 2711867"/>
              <a:gd name="connsiteY9" fmla="*/ 2341880 h 2526145"/>
              <a:gd name="connsiteX10" fmla="*/ 2107277 w 2711867"/>
              <a:gd name="connsiteY10" fmla="*/ 2339570 h 2526145"/>
              <a:gd name="connsiteX11" fmla="*/ 2050011 w 2711867"/>
              <a:gd name="connsiteY11" fmla="*/ 2282305 h 2526145"/>
              <a:gd name="connsiteX12" fmla="*/ 1968731 w 2711867"/>
              <a:gd name="connsiteY12" fmla="*/ 2282305 h 2526145"/>
              <a:gd name="connsiteX13" fmla="*/ 1958571 w 2711867"/>
              <a:gd name="connsiteY13" fmla="*/ 2261985 h 2526145"/>
              <a:gd name="connsiteX14" fmla="*/ 1872211 w 2711867"/>
              <a:gd name="connsiteY14" fmla="*/ 2272145 h 2526145"/>
              <a:gd name="connsiteX15" fmla="*/ 1801091 w 2711867"/>
              <a:gd name="connsiteY15" fmla="*/ 2190865 h 2526145"/>
              <a:gd name="connsiteX16" fmla="*/ 1765993 w 2711867"/>
              <a:gd name="connsiteY16" fmla="*/ 2184399 h 2526145"/>
              <a:gd name="connsiteX17" fmla="*/ 1770611 w 2711867"/>
              <a:gd name="connsiteY17" fmla="*/ 2145145 h 2526145"/>
              <a:gd name="connsiteX18" fmla="*/ 1727662 w 2711867"/>
              <a:gd name="connsiteY18" fmla="*/ 2163156 h 2526145"/>
              <a:gd name="connsiteX19" fmla="*/ 1729971 w 2711867"/>
              <a:gd name="connsiteY19" fmla="*/ 2119745 h 2526145"/>
              <a:gd name="connsiteX20" fmla="*/ 1693025 w 2711867"/>
              <a:gd name="connsiteY20" fmla="*/ 2130829 h 2526145"/>
              <a:gd name="connsiteX21" fmla="*/ 1689331 w 2711867"/>
              <a:gd name="connsiteY21" fmla="*/ 2089265 h 2526145"/>
              <a:gd name="connsiteX22" fmla="*/ 1616364 w 2711867"/>
              <a:gd name="connsiteY22" fmla="*/ 2088803 h 2526145"/>
              <a:gd name="connsiteX23" fmla="*/ 1608051 w 2711867"/>
              <a:gd name="connsiteY23" fmla="*/ 2028305 h 2526145"/>
              <a:gd name="connsiteX24" fmla="*/ 1572491 w 2711867"/>
              <a:gd name="connsiteY24" fmla="*/ 2028305 h 2526145"/>
              <a:gd name="connsiteX25" fmla="*/ 1557251 w 2711867"/>
              <a:gd name="connsiteY25" fmla="*/ 1987665 h 2526145"/>
              <a:gd name="connsiteX26" fmla="*/ 1521691 w 2711867"/>
              <a:gd name="connsiteY26" fmla="*/ 1982585 h 2526145"/>
              <a:gd name="connsiteX27" fmla="*/ 1521691 w 2711867"/>
              <a:gd name="connsiteY27" fmla="*/ 1947025 h 2526145"/>
              <a:gd name="connsiteX28" fmla="*/ 1475971 w 2711867"/>
              <a:gd name="connsiteY28" fmla="*/ 1957185 h 2526145"/>
              <a:gd name="connsiteX29" fmla="*/ 1475971 w 2711867"/>
              <a:gd name="connsiteY29" fmla="*/ 1911465 h 2526145"/>
              <a:gd name="connsiteX30" fmla="*/ 1430713 w 2711867"/>
              <a:gd name="connsiteY30" fmla="*/ 1911003 h 2526145"/>
              <a:gd name="connsiteX31" fmla="*/ 1435331 w 2711867"/>
              <a:gd name="connsiteY31" fmla="*/ 1840345 h 2526145"/>
              <a:gd name="connsiteX32" fmla="*/ 1384531 w 2711867"/>
              <a:gd name="connsiteY32" fmla="*/ 1753985 h 2526145"/>
              <a:gd name="connsiteX33" fmla="*/ 1343891 w 2711867"/>
              <a:gd name="connsiteY33" fmla="*/ 1748905 h 2526145"/>
              <a:gd name="connsiteX34" fmla="*/ 1318491 w 2711867"/>
              <a:gd name="connsiteY34" fmla="*/ 1743825 h 2526145"/>
              <a:gd name="connsiteX35" fmla="*/ 1267691 w 2711867"/>
              <a:gd name="connsiteY35" fmla="*/ 1733665 h 2526145"/>
              <a:gd name="connsiteX36" fmla="*/ 1277851 w 2711867"/>
              <a:gd name="connsiteY36" fmla="*/ 1693025 h 2526145"/>
              <a:gd name="connsiteX37" fmla="*/ 1211811 w 2711867"/>
              <a:gd name="connsiteY37" fmla="*/ 1606665 h 2526145"/>
              <a:gd name="connsiteX38" fmla="*/ 1115291 w 2711867"/>
              <a:gd name="connsiteY38" fmla="*/ 1596505 h 2526145"/>
              <a:gd name="connsiteX39" fmla="*/ 1120371 w 2711867"/>
              <a:gd name="connsiteY39" fmla="*/ 1555865 h 2526145"/>
              <a:gd name="connsiteX40" fmla="*/ 1074651 w 2711867"/>
              <a:gd name="connsiteY40" fmla="*/ 1560945 h 2526145"/>
              <a:gd name="connsiteX41" fmla="*/ 1064491 w 2711867"/>
              <a:gd name="connsiteY41" fmla="*/ 1499985 h 2526145"/>
              <a:gd name="connsiteX42" fmla="*/ 1018771 w 2711867"/>
              <a:gd name="connsiteY42" fmla="*/ 1428865 h 2526145"/>
              <a:gd name="connsiteX43" fmla="*/ 1018771 w 2711867"/>
              <a:gd name="connsiteY43" fmla="*/ 1378065 h 2526145"/>
              <a:gd name="connsiteX44" fmla="*/ 967971 w 2711867"/>
              <a:gd name="connsiteY44" fmla="*/ 1352665 h 2526145"/>
              <a:gd name="connsiteX45" fmla="*/ 973051 w 2711867"/>
              <a:gd name="connsiteY45" fmla="*/ 1327265 h 2526145"/>
              <a:gd name="connsiteX46" fmla="*/ 912552 w 2711867"/>
              <a:gd name="connsiteY46" fmla="*/ 1260301 h 2526145"/>
              <a:gd name="connsiteX47" fmla="*/ 887614 w 2711867"/>
              <a:gd name="connsiteY47" fmla="*/ 1263996 h 2526145"/>
              <a:gd name="connsiteX48" fmla="*/ 861752 w 2711867"/>
              <a:gd name="connsiteY48" fmla="*/ 1268152 h 2526145"/>
              <a:gd name="connsiteX49" fmla="*/ 871451 w 2711867"/>
              <a:gd name="connsiteY49" fmla="*/ 1118985 h 2526145"/>
              <a:gd name="connsiteX50" fmla="*/ 790171 w 2711867"/>
              <a:gd name="connsiteY50" fmla="*/ 1124065 h 2526145"/>
              <a:gd name="connsiteX51" fmla="*/ 800331 w 2711867"/>
              <a:gd name="connsiteY51" fmla="*/ 1078345 h 2526145"/>
              <a:gd name="connsiteX52" fmla="*/ 769851 w 2711867"/>
              <a:gd name="connsiteY52" fmla="*/ 1068185 h 2526145"/>
              <a:gd name="connsiteX53" fmla="*/ 764771 w 2711867"/>
              <a:gd name="connsiteY53" fmla="*/ 1042785 h 2526145"/>
              <a:gd name="connsiteX54" fmla="*/ 744451 w 2711867"/>
              <a:gd name="connsiteY54" fmla="*/ 1022465 h 2526145"/>
              <a:gd name="connsiteX55" fmla="*/ 724131 w 2711867"/>
              <a:gd name="connsiteY55" fmla="*/ 997065 h 2526145"/>
              <a:gd name="connsiteX56" fmla="*/ 734291 w 2711867"/>
              <a:gd name="connsiteY56" fmla="*/ 981825 h 2526145"/>
              <a:gd name="connsiteX57" fmla="*/ 713971 w 2711867"/>
              <a:gd name="connsiteY57" fmla="*/ 946265 h 2526145"/>
              <a:gd name="connsiteX58" fmla="*/ 719051 w 2711867"/>
              <a:gd name="connsiteY58" fmla="*/ 920865 h 2526145"/>
              <a:gd name="connsiteX59" fmla="*/ 683491 w 2711867"/>
              <a:gd name="connsiteY59" fmla="*/ 895465 h 2526145"/>
              <a:gd name="connsiteX60" fmla="*/ 688571 w 2711867"/>
              <a:gd name="connsiteY60" fmla="*/ 849745 h 2526145"/>
              <a:gd name="connsiteX61" fmla="*/ 668251 w 2711867"/>
              <a:gd name="connsiteY61" fmla="*/ 819265 h 2526145"/>
              <a:gd name="connsiteX62" fmla="*/ 683491 w 2711867"/>
              <a:gd name="connsiteY62" fmla="*/ 748145 h 2526145"/>
              <a:gd name="connsiteX63" fmla="*/ 617451 w 2711867"/>
              <a:gd name="connsiteY63" fmla="*/ 758305 h 2526145"/>
              <a:gd name="connsiteX64" fmla="*/ 561571 w 2711867"/>
              <a:gd name="connsiteY64" fmla="*/ 722745 h 2526145"/>
              <a:gd name="connsiteX65" fmla="*/ 541251 w 2711867"/>
              <a:gd name="connsiteY65" fmla="*/ 712585 h 2526145"/>
              <a:gd name="connsiteX66" fmla="*/ 531091 w 2711867"/>
              <a:gd name="connsiteY66" fmla="*/ 687185 h 2526145"/>
              <a:gd name="connsiteX67" fmla="*/ 531091 w 2711867"/>
              <a:gd name="connsiteY67" fmla="*/ 656705 h 2526145"/>
              <a:gd name="connsiteX68" fmla="*/ 510771 w 2711867"/>
              <a:gd name="connsiteY68" fmla="*/ 610985 h 2526145"/>
              <a:gd name="connsiteX69" fmla="*/ 520931 w 2711867"/>
              <a:gd name="connsiteY69" fmla="*/ 580505 h 2526145"/>
              <a:gd name="connsiteX70" fmla="*/ 498763 w 2711867"/>
              <a:gd name="connsiteY70" fmla="*/ 538941 h 2526145"/>
              <a:gd name="connsiteX71" fmla="*/ 512156 w 2711867"/>
              <a:gd name="connsiteY71" fmla="*/ 435955 h 2526145"/>
              <a:gd name="connsiteX72" fmla="*/ 414251 w 2711867"/>
              <a:gd name="connsiteY72" fmla="*/ 437341 h 2526145"/>
              <a:gd name="connsiteX73" fmla="*/ 409171 w 2711867"/>
              <a:gd name="connsiteY73" fmla="*/ 377305 h 2526145"/>
              <a:gd name="connsiteX74" fmla="*/ 346363 w 2711867"/>
              <a:gd name="connsiteY74" fmla="*/ 370378 h 2526145"/>
              <a:gd name="connsiteX75" fmla="*/ 332971 w 2711867"/>
              <a:gd name="connsiteY75" fmla="*/ 331585 h 2526145"/>
              <a:gd name="connsiteX76" fmla="*/ 297411 w 2711867"/>
              <a:gd name="connsiteY76" fmla="*/ 311265 h 2526145"/>
              <a:gd name="connsiteX77" fmla="*/ 302491 w 2711867"/>
              <a:gd name="connsiteY77" fmla="*/ 270625 h 2526145"/>
              <a:gd name="connsiteX78" fmla="*/ 261851 w 2711867"/>
              <a:gd name="connsiteY78" fmla="*/ 270625 h 2526145"/>
              <a:gd name="connsiteX79" fmla="*/ 261851 w 2711867"/>
              <a:gd name="connsiteY79" fmla="*/ 219825 h 2526145"/>
              <a:gd name="connsiteX80" fmla="*/ 231371 w 2711867"/>
              <a:gd name="connsiteY80" fmla="*/ 184265 h 2526145"/>
              <a:gd name="connsiteX81" fmla="*/ 175491 w 2711867"/>
              <a:gd name="connsiteY81" fmla="*/ 179185 h 2526145"/>
              <a:gd name="connsiteX82" fmla="*/ 175491 w 2711867"/>
              <a:gd name="connsiteY82" fmla="*/ 133465 h 2526145"/>
              <a:gd name="connsiteX83" fmla="*/ 144549 w 2711867"/>
              <a:gd name="connsiteY83" fmla="*/ 65577 h 2526145"/>
              <a:gd name="connsiteX84" fmla="*/ 65117 w 2711867"/>
              <a:gd name="connsiteY84" fmla="*/ 76661 h 2526145"/>
              <a:gd name="connsiteX85" fmla="*/ 39255 w 2711867"/>
              <a:gd name="connsiteY85" fmla="*/ 3694 h 2526145"/>
              <a:gd name="connsiteX86" fmla="*/ 20782 w 2711867"/>
              <a:gd name="connsiteY86" fmla="*/ 8774 h 2526145"/>
              <a:gd name="connsiteX87" fmla="*/ 0 w 2711867"/>
              <a:gd name="connsiteY87" fmla="*/ 0 h 2526145"/>
              <a:gd name="connsiteX0" fmla="*/ 2705793 w 2711867"/>
              <a:gd name="connsiteY0" fmla="*/ 2526145 h 2526145"/>
              <a:gd name="connsiteX1" fmla="*/ 2703944 w 2711867"/>
              <a:gd name="connsiteY1" fmla="*/ 2497974 h 2526145"/>
              <a:gd name="connsiteX2" fmla="*/ 2563553 w 2711867"/>
              <a:gd name="connsiteY2" fmla="*/ 2497973 h 2526145"/>
              <a:gd name="connsiteX3" fmla="*/ 2571404 w 2711867"/>
              <a:gd name="connsiteY3" fmla="*/ 2457796 h 2526145"/>
              <a:gd name="connsiteX4" fmla="*/ 2380211 w 2711867"/>
              <a:gd name="connsiteY4" fmla="*/ 2460105 h 2526145"/>
              <a:gd name="connsiteX5" fmla="*/ 2385291 w 2711867"/>
              <a:gd name="connsiteY5" fmla="*/ 2429625 h 2526145"/>
              <a:gd name="connsiteX6" fmla="*/ 2325254 w 2711867"/>
              <a:gd name="connsiteY6" fmla="*/ 2428239 h 2526145"/>
              <a:gd name="connsiteX7" fmla="*/ 2320175 w 2711867"/>
              <a:gd name="connsiteY7" fmla="*/ 2387137 h 2526145"/>
              <a:gd name="connsiteX8" fmla="*/ 2198255 w 2711867"/>
              <a:gd name="connsiteY8" fmla="*/ 2398683 h 2526145"/>
              <a:gd name="connsiteX9" fmla="*/ 2195022 w 2711867"/>
              <a:gd name="connsiteY9" fmla="*/ 2341880 h 2526145"/>
              <a:gd name="connsiteX10" fmla="*/ 2107277 w 2711867"/>
              <a:gd name="connsiteY10" fmla="*/ 2339570 h 2526145"/>
              <a:gd name="connsiteX11" fmla="*/ 2050011 w 2711867"/>
              <a:gd name="connsiteY11" fmla="*/ 2282305 h 2526145"/>
              <a:gd name="connsiteX12" fmla="*/ 1968731 w 2711867"/>
              <a:gd name="connsiteY12" fmla="*/ 2282305 h 2526145"/>
              <a:gd name="connsiteX13" fmla="*/ 1958571 w 2711867"/>
              <a:gd name="connsiteY13" fmla="*/ 2261985 h 2526145"/>
              <a:gd name="connsiteX14" fmla="*/ 1872211 w 2711867"/>
              <a:gd name="connsiteY14" fmla="*/ 2272145 h 2526145"/>
              <a:gd name="connsiteX15" fmla="*/ 1801091 w 2711867"/>
              <a:gd name="connsiteY15" fmla="*/ 2190865 h 2526145"/>
              <a:gd name="connsiteX16" fmla="*/ 1765993 w 2711867"/>
              <a:gd name="connsiteY16" fmla="*/ 2184399 h 2526145"/>
              <a:gd name="connsiteX17" fmla="*/ 1770611 w 2711867"/>
              <a:gd name="connsiteY17" fmla="*/ 2145145 h 2526145"/>
              <a:gd name="connsiteX18" fmla="*/ 1727662 w 2711867"/>
              <a:gd name="connsiteY18" fmla="*/ 2163156 h 2526145"/>
              <a:gd name="connsiteX19" fmla="*/ 1729971 w 2711867"/>
              <a:gd name="connsiteY19" fmla="*/ 2119745 h 2526145"/>
              <a:gd name="connsiteX20" fmla="*/ 1693025 w 2711867"/>
              <a:gd name="connsiteY20" fmla="*/ 2130829 h 2526145"/>
              <a:gd name="connsiteX21" fmla="*/ 1689331 w 2711867"/>
              <a:gd name="connsiteY21" fmla="*/ 2089265 h 2526145"/>
              <a:gd name="connsiteX22" fmla="*/ 1616364 w 2711867"/>
              <a:gd name="connsiteY22" fmla="*/ 2088803 h 2526145"/>
              <a:gd name="connsiteX23" fmla="*/ 1608051 w 2711867"/>
              <a:gd name="connsiteY23" fmla="*/ 2028305 h 2526145"/>
              <a:gd name="connsiteX24" fmla="*/ 1572491 w 2711867"/>
              <a:gd name="connsiteY24" fmla="*/ 2028305 h 2526145"/>
              <a:gd name="connsiteX25" fmla="*/ 1557251 w 2711867"/>
              <a:gd name="connsiteY25" fmla="*/ 1987665 h 2526145"/>
              <a:gd name="connsiteX26" fmla="*/ 1521691 w 2711867"/>
              <a:gd name="connsiteY26" fmla="*/ 1982585 h 2526145"/>
              <a:gd name="connsiteX27" fmla="*/ 1521691 w 2711867"/>
              <a:gd name="connsiteY27" fmla="*/ 1947025 h 2526145"/>
              <a:gd name="connsiteX28" fmla="*/ 1475971 w 2711867"/>
              <a:gd name="connsiteY28" fmla="*/ 1957185 h 2526145"/>
              <a:gd name="connsiteX29" fmla="*/ 1475971 w 2711867"/>
              <a:gd name="connsiteY29" fmla="*/ 1911465 h 2526145"/>
              <a:gd name="connsiteX30" fmla="*/ 1430713 w 2711867"/>
              <a:gd name="connsiteY30" fmla="*/ 1911003 h 2526145"/>
              <a:gd name="connsiteX31" fmla="*/ 1435331 w 2711867"/>
              <a:gd name="connsiteY31" fmla="*/ 1840345 h 2526145"/>
              <a:gd name="connsiteX32" fmla="*/ 1384531 w 2711867"/>
              <a:gd name="connsiteY32" fmla="*/ 1753985 h 2526145"/>
              <a:gd name="connsiteX33" fmla="*/ 1343891 w 2711867"/>
              <a:gd name="connsiteY33" fmla="*/ 1748905 h 2526145"/>
              <a:gd name="connsiteX34" fmla="*/ 1318491 w 2711867"/>
              <a:gd name="connsiteY34" fmla="*/ 1743825 h 2526145"/>
              <a:gd name="connsiteX35" fmla="*/ 1267691 w 2711867"/>
              <a:gd name="connsiteY35" fmla="*/ 1733665 h 2526145"/>
              <a:gd name="connsiteX36" fmla="*/ 1277851 w 2711867"/>
              <a:gd name="connsiteY36" fmla="*/ 1693025 h 2526145"/>
              <a:gd name="connsiteX37" fmla="*/ 1211811 w 2711867"/>
              <a:gd name="connsiteY37" fmla="*/ 1606665 h 2526145"/>
              <a:gd name="connsiteX38" fmla="*/ 1115291 w 2711867"/>
              <a:gd name="connsiteY38" fmla="*/ 1596505 h 2526145"/>
              <a:gd name="connsiteX39" fmla="*/ 1120371 w 2711867"/>
              <a:gd name="connsiteY39" fmla="*/ 1555865 h 2526145"/>
              <a:gd name="connsiteX40" fmla="*/ 1074651 w 2711867"/>
              <a:gd name="connsiteY40" fmla="*/ 1560945 h 2526145"/>
              <a:gd name="connsiteX41" fmla="*/ 1064491 w 2711867"/>
              <a:gd name="connsiteY41" fmla="*/ 1499985 h 2526145"/>
              <a:gd name="connsiteX42" fmla="*/ 1018771 w 2711867"/>
              <a:gd name="connsiteY42" fmla="*/ 1428865 h 2526145"/>
              <a:gd name="connsiteX43" fmla="*/ 1018771 w 2711867"/>
              <a:gd name="connsiteY43" fmla="*/ 1378065 h 2526145"/>
              <a:gd name="connsiteX44" fmla="*/ 967971 w 2711867"/>
              <a:gd name="connsiteY44" fmla="*/ 1352665 h 2526145"/>
              <a:gd name="connsiteX45" fmla="*/ 973051 w 2711867"/>
              <a:gd name="connsiteY45" fmla="*/ 1327265 h 2526145"/>
              <a:gd name="connsiteX46" fmla="*/ 912552 w 2711867"/>
              <a:gd name="connsiteY46" fmla="*/ 1260301 h 2526145"/>
              <a:gd name="connsiteX47" fmla="*/ 887614 w 2711867"/>
              <a:gd name="connsiteY47" fmla="*/ 1263996 h 2526145"/>
              <a:gd name="connsiteX48" fmla="*/ 861752 w 2711867"/>
              <a:gd name="connsiteY48" fmla="*/ 1268152 h 2526145"/>
              <a:gd name="connsiteX49" fmla="*/ 871451 w 2711867"/>
              <a:gd name="connsiteY49" fmla="*/ 1118985 h 2526145"/>
              <a:gd name="connsiteX50" fmla="*/ 790171 w 2711867"/>
              <a:gd name="connsiteY50" fmla="*/ 1124065 h 2526145"/>
              <a:gd name="connsiteX51" fmla="*/ 800331 w 2711867"/>
              <a:gd name="connsiteY51" fmla="*/ 1078345 h 2526145"/>
              <a:gd name="connsiteX52" fmla="*/ 769851 w 2711867"/>
              <a:gd name="connsiteY52" fmla="*/ 1068185 h 2526145"/>
              <a:gd name="connsiteX53" fmla="*/ 764771 w 2711867"/>
              <a:gd name="connsiteY53" fmla="*/ 1042785 h 2526145"/>
              <a:gd name="connsiteX54" fmla="*/ 744451 w 2711867"/>
              <a:gd name="connsiteY54" fmla="*/ 1022465 h 2526145"/>
              <a:gd name="connsiteX55" fmla="*/ 724131 w 2711867"/>
              <a:gd name="connsiteY55" fmla="*/ 997065 h 2526145"/>
              <a:gd name="connsiteX56" fmla="*/ 734291 w 2711867"/>
              <a:gd name="connsiteY56" fmla="*/ 981825 h 2526145"/>
              <a:gd name="connsiteX57" fmla="*/ 713971 w 2711867"/>
              <a:gd name="connsiteY57" fmla="*/ 946265 h 2526145"/>
              <a:gd name="connsiteX58" fmla="*/ 719051 w 2711867"/>
              <a:gd name="connsiteY58" fmla="*/ 920865 h 2526145"/>
              <a:gd name="connsiteX59" fmla="*/ 683491 w 2711867"/>
              <a:gd name="connsiteY59" fmla="*/ 895465 h 2526145"/>
              <a:gd name="connsiteX60" fmla="*/ 688571 w 2711867"/>
              <a:gd name="connsiteY60" fmla="*/ 849745 h 2526145"/>
              <a:gd name="connsiteX61" fmla="*/ 668251 w 2711867"/>
              <a:gd name="connsiteY61" fmla="*/ 819265 h 2526145"/>
              <a:gd name="connsiteX62" fmla="*/ 683491 w 2711867"/>
              <a:gd name="connsiteY62" fmla="*/ 748145 h 2526145"/>
              <a:gd name="connsiteX63" fmla="*/ 617451 w 2711867"/>
              <a:gd name="connsiteY63" fmla="*/ 758305 h 2526145"/>
              <a:gd name="connsiteX64" fmla="*/ 561571 w 2711867"/>
              <a:gd name="connsiteY64" fmla="*/ 722745 h 2526145"/>
              <a:gd name="connsiteX65" fmla="*/ 541251 w 2711867"/>
              <a:gd name="connsiteY65" fmla="*/ 712585 h 2526145"/>
              <a:gd name="connsiteX66" fmla="*/ 531091 w 2711867"/>
              <a:gd name="connsiteY66" fmla="*/ 687185 h 2526145"/>
              <a:gd name="connsiteX67" fmla="*/ 531091 w 2711867"/>
              <a:gd name="connsiteY67" fmla="*/ 656705 h 2526145"/>
              <a:gd name="connsiteX68" fmla="*/ 510771 w 2711867"/>
              <a:gd name="connsiteY68" fmla="*/ 610985 h 2526145"/>
              <a:gd name="connsiteX69" fmla="*/ 520931 w 2711867"/>
              <a:gd name="connsiteY69" fmla="*/ 580505 h 2526145"/>
              <a:gd name="connsiteX70" fmla="*/ 498763 w 2711867"/>
              <a:gd name="connsiteY70" fmla="*/ 538941 h 2526145"/>
              <a:gd name="connsiteX71" fmla="*/ 512156 w 2711867"/>
              <a:gd name="connsiteY71" fmla="*/ 435955 h 2526145"/>
              <a:gd name="connsiteX72" fmla="*/ 414251 w 2711867"/>
              <a:gd name="connsiteY72" fmla="*/ 437341 h 2526145"/>
              <a:gd name="connsiteX73" fmla="*/ 409171 w 2711867"/>
              <a:gd name="connsiteY73" fmla="*/ 377305 h 2526145"/>
              <a:gd name="connsiteX74" fmla="*/ 346363 w 2711867"/>
              <a:gd name="connsiteY74" fmla="*/ 370378 h 2526145"/>
              <a:gd name="connsiteX75" fmla="*/ 332971 w 2711867"/>
              <a:gd name="connsiteY75" fmla="*/ 331585 h 2526145"/>
              <a:gd name="connsiteX76" fmla="*/ 297411 w 2711867"/>
              <a:gd name="connsiteY76" fmla="*/ 311265 h 2526145"/>
              <a:gd name="connsiteX77" fmla="*/ 302491 w 2711867"/>
              <a:gd name="connsiteY77" fmla="*/ 270625 h 2526145"/>
              <a:gd name="connsiteX78" fmla="*/ 261851 w 2711867"/>
              <a:gd name="connsiteY78" fmla="*/ 270625 h 2526145"/>
              <a:gd name="connsiteX79" fmla="*/ 261851 w 2711867"/>
              <a:gd name="connsiteY79" fmla="*/ 219825 h 2526145"/>
              <a:gd name="connsiteX80" fmla="*/ 231371 w 2711867"/>
              <a:gd name="connsiteY80" fmla="*/ 184265 h 2526145"/>
              <a:gd name="connsiteX81" fmla="*/ 175491 w 2711867"/>
              <a:gd name="connsiteY81" fmla="*/ 179185 h 2526145"/>
              <a:gd name="connsiteX82" fmla="*/ 175491 w 2711867"/>
              <a:gd name="connsiteY82" fmla="*/ 133465 h 2526145"/>
              <a:gd name="connsiteX83" fmla="*/ 147320 w 2711867"/>
              <a:gd name="connsiteY83" fmla="*/ 65577 h 2526145"/>
              <a:gd name="connsiteX84" fmla="*/ 65117 w 2711867"/>
              <a:gd name="connsiteY84" fmla="*/ 76661 h 2526145"/>
              <a:gd name="connsiteX85" fmla="*/ 39255 w 2711867"/>
              <a:gd name="connsiteY85" fmla="*/ 3694 h 2526145"/>
              <a:gd name="connsiteX86" fmla="*/ 20782 w 2711867"/>
              <a:gd name="connsiteY86" fmla="*/ 8774 h 2526145"/>
              <a:gd name="connsiteX87" fmla="*/ 0 w 2711867"/>
              <a:gd name="connsiteY87" fmla="*/ 0 h 252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711867" h="2526145">
                <a:moveTo>
                  <a:pt x="2705793" y="2526145"/>
                </a:moveTo>
                <a:cubicBezTo>
                  <a:pt x="2698173" y="2518525"/>
                  <a:pt x="2724264" y="2503901"/>
                  <a:pt x="2703944" y="2497974"/>
                </a:cubicBezTo>
                <a:cubicBezTo>
                  <a:pt x="2683624" y="2492047"/>
                  <a:pt x="2578793" y="2507286"/>
                  <a:pt x="2563553" y="2497973"/>
                </a:cubicBezTo>
                <a:lnTo>
                  <a:pt x="2571404" y="2457796"/>
                </a:lnTo>
                <a:lnTo>
                  <a:pt x="2380211" y="2460105"/>
                </a:lnTo>
                <a:lnTo>
                  <a:pt x="2385291" y="2429625"/>
                </a:lnTo>
                <a:lnTo>
                  <a:pt x="2325254" y="2428239"/>
                </a:lnTo>
                <a:lnTo>
                  <a:pt x="2320175" y="2387137"/>
                </a:lnTo>
                <a:lnTo>
                  <a:pt x="2198255" y="2398683"/>
                </a:lnTo>
                <a:lnTo>
                  <a:pt x="2195022" y="2341880"/>
                </a:lnTo>
                <a:lnTo>
                  <a:pt x="2107277" y="2339570"/>
                </a:lnTo>
                <a:lnTo>
                  <a:pt x="2050011" y="2282305"/>
                </a:lnTo>
                <a:lnTo>
                  <a:pt x="1968731" y="2282305"/>
                </a:lnTo>
                <a:lnTo>
                  <a:pt x="1958571" y="2261985"/>
                </a:lnTo>
                <a:lnTo>
                  <a:pt x="1872211" y="2272145"/>
                </a:lnTo>
                <a:lnTo>
                  <a:pt x="1801091" y="2190865"/>
                </a:lnTo>
                <a:lnTo>
                  <a:pt x="1765993" y="2184399"/>
                </a:lnTo>
                <a:lnTo>
                  <a:pt x="1770611" y="2145145"/>
                </a:lnTo>
                <a:lnTo>
                  <a:pt x="1727662" y="2163156"/>
                </a:lnTo>
                <a:lnTo>
                  <a:pt x="1729971" y="2119745"/>
                </a:lnTo>
                <a:lnTo>
                  <a:pt x="1693025" y="2130829"/>
                </a:lnTo>
                <a:lnTo>
                  <a:pt x="1689331" y="2089265"/>
                </a:lnTo>
                <a:lnTo>
                  <a:pt x="1616364" y="2088803"/>
                </a:lnTo>
                <a:lnTo>
                  <a:pt x="1608051" y="2028305"/>
                </a:lnTo>
                <a:lnTo>
                  <a:pt x="1572491" y="2028305"/>
                </a:lnTo>
                <a:lnTo>
                  <a:pt x="1557251" y="1987665"/>
                </a:lnTo>
                <a:lnTo>
                  <a:pt x="1521691" y="1982585"/>
                </a:lnTo>
                <a:lnTo>
                  <a:pt x="1521691" y="1947025"/>
                </a:lnTo>
                <a:lnTo>
                  <a:pt x="1475971" y="1957185"/>
                </a:lnTo>
                <a:lnTo>
                  <a:pt x="1475971" y="1911465"/>
                </a:lnTo>
                <a:lnTo>
                  <a:pt x="1430713" y="1911003"/>
                </a:lnTo>
                <a:lnTo>
                  <a:pt x="1435331" y="1840345"/>
                </a:lnTo>
                <a:lnTo>
                  <a:pt x="1384531" y="1753985"/>
                </a:lnTo>
                <a:lnTo>
                  <a:pt x="1343891" y="1748905"/>
                </a:lnTo>
                <a:lnTo>
                  <a:pt x="1318491" y="1743825"/>
                </a:lnTo>
                <a:lnTo>
                  <a:pt x="1267691" y="1733665"/>
                </a:lnTo>
                <a:lnTo>
                  <a:pt x="1277851" y="1693025"/>
                </a:lnTo>
                <a:lnTo>
                  <a:pt x="1211811" y="1606665"/>
                </a:lnTo>
                <a:lnTo>
                  <a:pt x="1115291" y="1596505"/>
                </a:lnTo>
                <a:lnTo>
                  <a:pt x="1120371" y="1555865"/>
                </a:lnTo>
                <a:lnTo>
                  <a:pt x="1074651" y="1560945"/>
                </a:lnTo>
                <a:lnTo>
                  <a:pt x="1064491" y="1499985"/>
                </a:lnTo>
                <a:lnTo>
                  <a:pt x="1018771" y="1428865"/>
                </a:lnTo>
                <a:lnTo>
                  <a:pt x="1018771" y="1378065"/>
                </a:lnTo>
                <a:lnTo>
                  <a:pt x="967971" y="1352665"/>
                </a:lnTo>
                <a:lnTo>
                  <a:pt x="973051" y="1327265"/>
                </a:lnTo>
                <a:lnTo>
                  <a:pt x="912552" y="1260301"/>
                </a:lnTo>
                <a:lnTo>
                  <a:pt x="887614" y="1263996"/>
                </a:lnTo>
                <a:lnTo>
                  <a:pt x="861752" y="1268152"/>
                </a:lnTo>
                <a:lnTo>
                  <a:pt x="871451" y="1118985"/>
                </a:lnTo>
                <a:lnTo>
                  <a:pt x="790171" y="1124065"/>
                </a:lnTo>
                <a:lnTo>
                  <a:pt x="800331" y="1078345"/>
                </a:lnTo>
                <a:lnTo>
                  <a:pt x="769851" y="1068185"/>
                </a:lnTo>
                <a:lnTo>
                  <a:pt x="764771" y="1042785"/>
                </a:lnTo>
                <a:lnTo>
                  <a:pt x="744451" y="1022465"/>
                </a:lnTo>
                <a:lnTo>
                  <a:pt x="724131" y="997065"/>
                </a:lnTo>
                <a:lnTo>
                  <a:pt x="734291" y="981825"/>
                </a:lnTo>
                <a:lnTo>
                  <a:pt x="713971" y="946265"/>
                </a:lnTo>
                <a:lnTo>
                  <a:pt x="719051" y="920865"/>
                </a:lnTo>
                <a:lnTo>
                  <a:pt x="683491" y="895465"/>
                </a:lnTo>
                <a:lnTo>
                  <a:pt x="688571" y="849745"/>
                </a:lnTo>
                <a:lnTo>
                  <a:pt x="668251" y="819265"/>
                </a:lnTo>
                <a:lnTo>
                  <a:pt x="683491" y="748145"/>
                </a:lnTo>
                <a:lnTo>
                  <a:pt x="617451" y="758305"/>
                </a:lnTo>
                <a:lnTo>
                  <a:pt x="561571" y="722745"/>
                </a:lnTo>
                <a:lnTo>
                  <a:pt x="541251" y="712585"/>
                </a:lnTo>
                <a:lnTo>
                  <a:pt x="531091" y="687185"/>
                </a:lnTo>
                <a:lnTo>
                  <a:pt x="531091" y="656705"/>
                </a:lnTo>
                <a:lnTo>
                  <a:pt x="510771" y="610985"/>
                </a:lnTo>
                <a:lnTo>
                  <a:pt x="520931" y="580505"/>
                </a:lnTo>
                <a:lnTo>
                  <a:pt x="498763" y="538941"/>
                </a:lnTo>
                <a:lnTo>
                  <a:pt x="512156" y="435955"/>
                </a:lnTo>
                <a:lnTo>
                  <a:pt x="414251" y="437341"/>
                </a:lnTo>
                <a:lnTo>
                  <a:pt x="409171" y="377305"/>
                </a:lnTo>
                <a:lnTo>
                  <a:pt x="346363" y="370378"/>
                </a:lnTo>
                <a:lnTo>
                  <a:pt x="332971" y="331585"/>
                </a:lnTo>
                <a:lnTo>
                  <a:pt x="297411" y="311265"/>
                </a:lnTo>
                <a:lnTo>
                  <a:pt x="302491" y="270625"/>
                </a:lnTo>
                <a:lnTo>
                  <a:pt x="261851" y="270625"/>
                </a:lnTo>
                <a:lnTo>
                  <a:pt x="261851" y="219825"/>
                </a:lnTo>
                <a:lnTo>
                  <a:pt x="231371" y="184265"/>
                </a:lnTo>
                <a:lnTo>
                  <a:pt x="175491" y="179185"/>
                </a:lnTo>
                <a:lnTo>
                  <a:pt x="175491" y="133465"/>
                </a:lnTo>
                <a:lnTo>
                  <a:pt x="147320" y="65577"/>
                </a:lnTo>
                <a:lnTo>
                  <a:pt x="65117" y="76661"/>
                </a:lnTo>
                <a:lnTo>
                  <a:pt x="39255" y="3694"/>
                </a:lnTo>
                <a:lnTo>
                  <a:pt x="20782" y="8774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erbest Form 8"/>
          <p:cNvSpPr/>
          <p:nvPr/>
        </p:nvSpPr>
        <p:spPr bwMode="auto">
          <a:xfrm>
            <a:off x="6433117" y="2886518"/>
            <a:ext cx="3036697" cy="2103533"/>
          </a:xfrm>
          <a:custGeom>
            <a:avLst/>
            <a:gdLst>
              <a:gd name="connsiteX0" fmla="*/ 3036094 w 3036094"/>
              <a:gd name="connsiteY0" fmla="*/ 2107407 h 2114550"/>
              <a:gd name="connsiteX1" fmla="*/ 2514600 w 3036094"/>
              <a:gd name="connsiteY1" fmla="*/ 2114550 h 2114550"/>
              <a:gd name="connsiteX2" fmla="*/ 2493169 w 3036094"/>
              <a:gd name="connsiteY2" fmla="*/ 2064544 h 2114550"/>
              <a:gd name="connsiteX3" fmla="*/ 2336006 w 3036094"/>
              <a:gd name="connsiteY3" fmla="*/ 2057400 h 2114550"/>
              <a:gd name="connsiteX4" fmla="*/ 2343150 w 3036094"/>
              <a:gd name="connsiteY4" fmla="*/ 1985963 h 2114550"/>
              <a:gd name="connsiteX5" fmla="*/ 2250281 w 3036094"/>
              <a:gd name="connsiteY5" fmla="*/ 2000250 h 2114550"/>
              <a:gd name="connsiteX6" fmla="*/ 2235994 w 3036094"/>
              <a:gd name="connsiteY6" fmla="*/ 1957388 h 2114550"/>
              <a:gd name="connsiteX7" fmla="*/ 2178844 w 3036094"/>
              <a:gd name="connsiteY7" fmla="*/ 1964532 h 2114550"/>
              <a:gd name="connsiteX8" fmla="*/ 2164556 w 3036094"/>
              <a:gd name="connsiteY8" fmla="*/ 1935957 h 2114550"/>
              <a:gd name="connsiteX9" fmla="*/ 2157413 w 3036094"/>
              <a:gd name="connsiteY9" fmla="*/ 1950244 h 2114550"/>
              <a:gd name="connsiteX10" fmla="*/ 2150269 w 3036094"/>
              <a:gd name="connsiteY10" fmla="*/ 1935957 h 2114550"/>
              <a:gd name="connsiteX11" fmla="*/ 2100263 w 3036094"/>
              <a:gd name="connsiteY11" fmla="*/ 1935957 h 2114550"/>
              <a:gd name="connsiteX12" fmla="*/ 2078831 w 3036094"/>
              <a:gd name="connsiteY12" fmla="*/ 1928813 h 2114550"/>
              <a:gd name="connsiteX13" fmla="*/ 1878806 w 3036094"/>
              <a:gd name="connsiteY13" fmla="*/ 1914525 h 2114550"/>
              <a:gd name="connsiteX14" fmla="*/ 1850231 w 3036094"/>
              <a:gd name="connsiteY14" fmla="*/ 1893094 h 2114550"/>
              <a:gd name="connsiteX15" fmla="*/ 1735931 w 3036094"/>
              <a:gd name="connsiteY15" fmla="*/ 1900238 h 2114550"/>
              <a:gd name="connsiteX16" fmla="*/ 1721644 w 3036094"/>
              <a:gd name="connsiteY16" fmla="*/ 1857375 h 2114550"/>
              <a:gd name="connsiteX17" fmla="*/ 1671638 w 3036094"/>
              <a:gd name="connsiteY17" fmla="*/ 1878807 h 2114550"/>
              <a:gd name="connsiteX18" fmla="*/ 1621631 w 3036094"/>
              <a:gd name="connsiteY18" fmla="*/ 1814513 h 2114550"/>
              <a:gd name="connsiteX19" fmla="*/ 1585913 w 3036094"/>
              <a:gd name="connsiteY19" fmla="*/ 1750219 h 2114550"/>
              <a:gd name="connsiteX20" fmla="*/ 1528763 w 3036094"/>
              <a:gd name="connsiteY20" fmla="*/ 1750219 h 2114550"/>
              <a:gd name="connsiteX21" fmla="*/ 1485900 w 3036094"/>
              <a:gd name="connsiteY21" fmla="*/ 1728788 h 2114550"/>
              <a:gd name="connsiteX22" fmla="*/ 1485900 w 3036094"/>
              <a:gd name="connsiteY22" fmla="*/ 1693069 h 2114550"/>
              <a:gd name="connsiteX23" fmla="*/ 1393031 w 3036094"/>
              <a:gd name="connsiteY23" fmla="*/ 1693069 h 2114550"/>
              <a:gd name="connsiteX24" fmla="*/ 1357313 w 3036094"/>
              <a:gd name="connsiteY24" fmla="*/ 1664494 h 2114550"/>
              <a:gd name="connsiteX25" fmla="*/ 1343025 w 3036094"/>
              <a:gd name="connsiteY25" fmla="*/ 1578769 h 2114550"/>
              <a:gd name="connsiteX26" fmla="*/ 1293019 w 3036094"/>
              <a:gd name="connsiteY26" fmla="*/ 1585913 h 2114550"/>
              <a:gd name="connsiteX27" fmla="*/ 1271588 w 3036094"/>
              <a:gd name="connsiteY27" fmla="*/ 1550194 h 2114550"/>
              <a:gd name="connsiteX28" fmla="*/ 1221581 w 3036094"/>
              <a:gd name="connsiteY28" fmla="*/ 1550194 h 2114550"/>
              <a:gd name="connsiteX29" fmla="*/ 1157288 w 3036094"/>
              <a:gd name="connsiteY29" fmla="*/ 1485900 h 2114550"/>
              <a:gd name="connsiteX30" fmla="*/ 1128713 w 3036094"/>
              <a:gd name="connsiteY30" fmla="*/ 1485900 h 2114550"/>
              <a:gd name="connsiteX31" fmla="*/ 1042988 w 3036094"/>
              <a:gd name="connsiteY31" fmla="*/ 1364457 h 2114550"/>
              <a:gd name="connsiteX32" fmla="*/ 1000125 w 3036094"/>
              <a:gd name="connsiteY32" fmla="*/ 1350169 h 2114550"/>
              <a:gd name="connsiteX33" fmla="*/ 950119 w 3036094"/>
              <a:gd name="connsiteY33" fmla="*/ 1285875 h 2114550"/>
              <a:gd name="connsiteX34" fmla="*/ 914400 w 3036094"/>
              <a:gd name="connsiteY34" fmla="*/ 1285875 h 2114550"/>
              <a:gd name="connsiteX35" fmla="*/ 900113 w 3036094"/>
              <a:gd name="connsiteY35" fmla="*/ 1207294 h 2114550"/>
              <a:gd name="connsiteX36" fmla="*/ 857250 w 3036094"/>
              <a:gd name="connsiteY36" fmla="*/ 1207294 h 2114550"/>
              <a:gd name="connsiteX37" fmla="*/ 785813 w 3036094"/>
              <a:gd name="connsiteY37" fmla="*/ 1128713 h 2114550"/>
              <a:gd name="connsiteX38" fmla="*/ 750094 w 3036094"/>
              <a:gd name="connsiteY38" fmla="*/ 1071563 h 2114550"/>
              <a:gd name="connsiteX39" fmla="*/ 685800 w 3036094"/>
              <a:gd name="connsiteY39" fmla="*/ 1028700 h 2114550"/>
              <a:gd name="connsiteX40" fmla="*/ 642938 w 3036094"/>
              <a:gd name="connsiteY40" fmla="*/ 914400 h 2114550"/>
              <a:gd name="connsiteX41" fmla="*/ 528638 w 3036094"/>
              <a:gd name="connsiteY41" fmla="*/ 757238 h 2114550"/>
              <a:gd name="connsiteX42" fmla="*/ 542925 w 3036094"/>
              <a:gd name="connsiteY42" fmla="*/ 742950 h 2114550"/>
              <a:gd name="connsiteX43" fmla="*/ 507206 w 3036094"/>
              <a:gd name="connsiteY43" fmla="*/ 700088 h 2114550"/>
              <a:gd name="connsiteX44" fmla="*/ 464344 w 3036094"/>
              <a:gd name="connsiteY44" fmla="*/ 664369 h 2114550"/>
              <a:gd name="connsiteX45" fmla="*/ 407194 w 3036094"/>
              <a:gd name="connsiteY45" fmla="*/ 614363 h 2114550"/>
              <a:gd name="connsiteX46" fmla="*/ 400050 w 3036094"/>
              <a:gd name="connsiteY46" fmla="*/ 550069 h 2114550"/>
              <a:gd name="connsiteX47" fmla="*/ 357188 w 3036094"/>
              <a:gd name="connsiteY47" fmla="*/ 542925 h 2114550"/>
              <a:gd name="connsiteX48" fmla="*/ 371475 w 3036094"/>
              <a:gd name="connsiteY48" fmla="*/ 507207 h 2114550"/>
              <a:gd name="connsiteX49" fmla="*/ 342900 w 3036094"/>
              <a:gd name="connsiteY49" fmla="*/ 500063 h 2114550"/>
              <a:gd name="connsiteX50" fmla="*/ 342900 w 3036094"/>
              <a:gd name="connsiteY50" fmla="*/ 450057 h 2114550"/>
              <a:gd name="connsiteX51" fmla="*/ 314325 w 3036094"/>
              <a:gd name="connsiteY51" fmla="*/ 450057 h 2114550"/>
              <a:gd name="connsiteX52" fmla="*/ 257175 w 3036094"/>
              <a:gd name="connsiteY52" fmla="*/ 378619 h 2114550"/>
              <a:gd name="connsiteX53" fmla="*/ 264319 w 3036094"/>
              <a:gd name="connsiteY53" fmla="*/ 335757 h 2114550"/>
              <a:gd name="connsiteX54" fmla="*/ 235744 w 3036094"/>
              <a:gd name="connsiteY54" fmla="*/ 314325 h 2114550"/>
              <a:gd name="connsiteX55" fmla="*/ 221456 w 3036094"/>
              <a:gd name="connsiteY55" fmla="*/ 292894 h 2114550"/>
              <a:gd name="connsiteX56" fmla="*/ 228600 w 3036094"/>
              <a:gd name="connsiteY56" fmla="*/ 264319 h 2114550"/>
              <a:gd name="connsiteX57" fmla="*/ 192881 w 3036094"/>
              <a:gd name="connsiteY57" fmla="*/ 257175 h 2114550"/>
              <a:gd name="connsiteX58" fmla="*/ 185738 w 3036094"/>
              <a:gd name="connsiteY58" fmla="*/ 214313 h 2114550"/>
              <a:gd name="connsiteX59" fmla="*/ 150019 w 3036094"/>
              <a:gd name="connsiteY59" fmla="*/ 207169 h 2114550"/>
              <a:gd name="connsiteX60" fmla="*/ 164306 w 3036094"/>
              <a:gd name="connsiteY60" fmla="*/ 178594 h 2114550"/>
              <a:gd name="connsiteX61" fmla="*/ 135731 w 3036094"/>
              <a:gd name="connsiteY61" fmla="*/ 171450 h 2114550"/>
              <a:gd name="connsiteX62" fmla="*/ 142875 w 3036094"/>
              <a:gd name="connsiteY62" fmla="*/ 142875 h 2114550"/>
              <a:gd name="connsiteX63" fmla="*/ 114300 w 3036094"/>
              <a:gd name="connsiteY63" fmla="*/ 128588 h 2114550"/>
              <a:gd name="connsiteX64" fmla="*/ 92869 w 3036094"/>
              <a:gd name="connsiteY64" fmla="*/ 107157 h 2114550"/>
              <a:gd name="connsiteX65" fmla="*/ 64294 w 3036094"/>
              <a:gd name="connsiteY65" fmla="*/ 92869 h 2114550"/>
              <a:gd name="connsiteX66" fmla="*/ 57150 w 3036094"/>
              <a:gd name="connsiteY66" fmla="*/ 71438 h 2114550"/>
              <a:gd name="connsiteX67" fmla="*/ 7144 w 3036094"/>
              <a:gd name="connsiteY67" fmla="*/ 71438 h 2114550"/>
              <a:gd name="connsiteX68" fmla="*/ 0 w 3036094"/>
              <a:gd name="connsiteY68" fmla="*/ 57150 h 2114550"/>
              <a:gd name="connsiteX69" fmla="*/ 21431 w 3036094"/>
              <a:gd name="connsiteY69" fmla="*/ 0 h 2114550"/>
              <a:gd name="connsiteX0" fmla="*/ 3036094 w 3036094"/>
              <a:gd name="connsiteY0" fmla="*/ 2107407 h 2114550"/>
              <a:gd name="connsiteX1" fmla="*/ 2514600 w 3036094"/>
              <a:gd name="connsiteY1" fmla="*/ 2114550 h 2114550"/>
              <a:gd name="connsiteX2" fmla="*/ 2493169 w 3036094"/>
              <a:gd name="connsiteY2" fmla="*/ 2064544 h 2114550"/>
              <a:gd name="connsiteX3" fmla="*/ 2336006 w 3036094"/>
              <a:gd name="connsiteY3" fmla="*/ 2057400 h 2114550"/>
              <a:gd name="connsiteX4" fmla="*/ 2343150 w 3036094"/>
              <a:gd name="connsiteY4" fmla="*/ 1985963 h 2114550"/>
              <a:gd name="connsiteX5" fmla="*/ 2250281 w 3036094"/>
              <a:gd name="connsiteY5" fmla="*/ 2000250 h 2114550"/>
              <a:gd name="connsiteX6" fmla="*/ 2235994 w 3036094"/>
              <a:gd name="connsiteY6" fmla="*/ 1957388 h 2114550"/>
              <a:gd name="connsiteX7" fmla="*/ 2178844 w 3036094"/>
              <a:gd name="connsiteY7" fmla="*/ 1964532 h 2114550"/>
              <a:gd name="connsiteX8" fmla="*/ 2164556 w 3036094"/>
              <a:gd name="connsiteY8" fmla="*/ 1935957 h 2114550"/>
              <a:gd name="connsiteX9" fmla="*/ 2157413 w 3036094"/>
              <a:gd name="connsiteY9" fmla="*/ 1950244 h 2114550"/>
              <a:gd name="connsiteX10" fmla="*/ 2150269 w 3036094"/>
              <a:gd name="connsiteY10" fmla="*/ 1935957 h 2114550"/>
              <a:gd name="connsiteX11" fmla="*/ 2100263 w 3036094"/>
              <a:gd name="connsiteY11" fmla="*/ 1935957 h 2114550"/>
              <a:gd name="connsiteX12" fmla="*/ 2078831 w 3036094"/>
              <a:gd name="connsiteY12" fmla="*/ 1928813 h 2114550"/>
              <a:gd name="connsiteX13" fmla="*/ 1900840 w 3036094"/>
              <a:gd name="connsiteY13" fmla="*/ 1885147 h 2114550"/>
              <a:gd name="connsiteX14" fmla="*/ 1850231 w 3036094"/>
              <a:gd name="connsiteY14" fmla="*/ 1893094 h 2114550"/>
              <a:gd name="connsiteX15" fmla="*/ 1735931 w 3036094"/>
              <a:gd name="connsiteY15" fmla="*/ 1900238 h 2114550"/>
              <a:gd name="connsiteX16" fmla="*/ 1721644 w 3036094"/>
              <a:gd name="connsiteY16" fmla="*/ 1857375 h 2114550"/>
              <a:gd name="connsiteX17" fmla="*/ 1671638 w 3036094"/>
              <a:gd name="connsiteY17" fmla="*/ 1878807 h 2114550"/>
              <a:gd name="connsiteX18" fmla="*/ 1621631 w 3036094"/>
              <a:gd name="connsiteY18" fmla="*/ 1814513 h 2114550"/>
              <a:gd name="connsiteX19" fmla="*/ 1585913 w 3036094"/>
              <a:gd name="connsiteY19" fmla="*/ 1750219 h 2114550"/>
              <a:gd name="connsiteX20" fmla="*/ 1528763 w 3036094"/>
              <a:gd name="connsiteY20" fmla="*/ 1750219 h 2114550"/>
              <a:gd name="connsiteX21" fmla="*/ 1485900 w 3036094"/>
              <a:gd name="connsiteY21" fmla="*/ 1728788 h 2114550"/>
              <a:gd name="connsiteX22" fmla="*/ 1485900 w 3036094"/>
              <a:gd name="connsiteY22" fmla="*/ 1693069 h 2114550"/>
              <a:gd name="connsiteX23" fmla="*/ 1393031 w 3036094"/>
              <a:gd name="connsiteY23" fmla="*/ 1693069 h 2114550"/>
              <a:gd name="connsiteX24" fmla="*/ 1357313 w 3036094"/>
              <a:gd name="connsiteY24" fmla="*/ 1664494 h 2114550"/>
              <a:gd name="connsiteX25" fmla="*/ 1343025 w 3036094"/>
              <a:gd name="connsiteY25" fmla="*/ 1578769 h 2114550"/>
              <a:gd name="connsiteX26" fmla="*/ 1293019 w 3036094"/>
              <a:gd name="connsiteY26" fmla="*/ 1585913 h 2114550"/>
              <a:gd name="connsiteX27" fmla="*/ 1271588 w 3036094"/>
              <a:gd name="connsiteY27" fmla="*/ 1550194 h 2114550"/>
              <a:gd name="connsiteX28" fmla="*/ 1221581 w 3036094"/>
              <a:gd name="connsiteY28" fmla="*/ 1550194 h 2114550"/>
              <a:gd name="connsiteX29" fmla="*/ 1157288 w 3036094"/>
              <a:gd name="connsiteY29" fmla="*/ 1485900 h 2114550"/>
              <a:gd name="connsiteX30" fmla="*/ 1128713 w 3036094"/>
              <a:gd name="connsiteY30" fmla="*/ 1485900 h 2114550"/>
              <a:gd name="connsiteX31" fmla="*/ 1042988 w 3036094"/>
              <a:gd name="connsiteY31" fmla="*/ 1364457 h 2114550"/>
              <a:gd name="connsiteX32" fmla="*/ 1000125 w 3036094"/>
              <a:gd name="connsiteY32" fmla="*/ 1350169 h 2114550"/>
              <a:gd name="connsiteX33" fmla="*/ 950119 w 3036094"/>
              <a:gd name="connsiteY33" fmla="*/ 1285875 h 2114550"/>
              <a:gd name="connsiteX34" fmla="*/ 914400 w 3036094"/>
              <a:gd name="connsiteY34" fmla="*/ 1285875 h 2114550"/>
              <a:gd name="connsiteX35" fmla="*/ 900113 w 3036094"/>
              <a:gd name="connsiteY35" fmla="*/ 1207294 h 2114550"/>
              <a:gd name="connsiteX36" fmla="*/ 857250 w 3036094"/>
              <a:gd name="connsiteY36" fmla="*/ 1207294 h 2114550"/>
              <a:gd name="connsiteX37" fmla="*/ 785813 w 3036094"/>
              <a:gd name="connsiteY37" fmla="*/ 1128713 h 2114550"/>
              <a:gd name="connsiteX38" fmla="*/ 750094 w 3036094"/>
              <a:gd name="connsiteY38" fmla="*/ 1071563 h 2114550"/>
              <a:gd name="connsiteX39" fmla="*/ 685800 w 3036094"/>
              <a:gd name="connsiteY39" fmla="*/ 1028700 h 2114550"/>
              <a:gd name="connsiteX40" fmla="*/ 642938 w 3036094"/>
              <a:gd name="connsiteY40" fmla="*/ 914400 h 2114550"/>
              <a:gd name="connsiteX41" fmla="*/ 528638 w 3036094"/>
              <a:gd name="connsiteY41" fmla="*/ 757238 h 2114550"/>
              <a:gd name="connsiteX42" fmla="*/ 542925 w 3036094"/>
              <a:gd name="connsiteY42" fmla="*/ 742950 h 2114550"/>
              <a:gd name="connsiteX43" fmla="*/ 507206 w 3036094"/>
              <a:gd name="connsiteY43" fmla="*/ 700088 h 2114550"/>
              <a:gd name="connsiteX44" fmla="*/ 464344 w 3036094"/>
              <a:gd name="connsiteY44" fmla="*/ 664369 h 2114550"/>
              <a:gd name="connsiteX45" fmla="*/ 407194 w 3036094"/>
              <a:gd name="connsiteY45" fmla="*/ 614363 h 2114550"/>
              <a:gd name="connsiteX46" fmla="*/ 400050 w 3036094"/>
              <a:gd name="connsiteY46" fmla="*/ 550069 h 2114550"/>
              <a:gd name="connsiteX47" fmla="*/ 357188 w 3036094"/>
              <a:gd name="connsiteY47" fmla="*/ 542925 h 2114550"/>
              <a:gd name="connsiteX48" fmla="*/ 371475 w 3036094"/>
              <a:gd name="connsiteY48" fmla="*/ 507207 h 2114550"/>
              <a:gd name="connsiteX49" fmla="*/ 342900 w 3036094"/>
              <a:gd name="connsiteY49" fmla="*/ 500063 h 2114550"/>
              <a:gd name="connsiteX50" fmla="*/ 342900 w 3036094"/>
              <a:gd name="connsiteY50" fmla="*/ 450057 h 2114550"/>
              <a:gd name="connsiteX51" fmla="*/ 314325 w 3036094"/>
              <a:gd name="connsiteY51" fmla="*/ 450057 h 2114550"/>
              <a:gd name="connsiteX52" fmla="*/ 257175 w 3036094"/>
              <a:gd name="connsiteY52" fmla="*/ 378619 h 2114550"/>
              <a:gd name="connsiteX53" fmla="*/ 264319 w 3036094"/>
              <a:gd name="connsiteY53" fmla="*/ 335757 h 2114550"/>
              <a:gd name="connsiteX54" fmla="*/ 235744 w 3036094"/>
              <a:gd name="connsiteY54" fmla="*/ 314325 h 2114550"/>
              <a:gd name="connsiteX55" fmla="*/ 221456 w 3036094"/>
              <a:gd name="connsiteY55" fmla="*/ 292894 h 2114550"/>
              <a:gd name="connsiteX56" fmla="*/ 228600 w 3036094"/>
              <a:gd name="connsiteY56" fmla="*/ 264319 h 2114550"/>
              <a:gd name="connsiteX57" fmla="*/ 192881 w 3036094"/>
              <a:gd name="connsiteY57" fmla="*/ 257175 h 2114550"/>
              <a:gd name="connsiteX58" fmla="*/ 185738 w 3036094"/>
              <a:gd name="connsiteY58" fmla="*/ 214313 h 2114550"/>
              <a:gd name="connsiteX59" fmla="*/ 150019 w 3036094"/>
              <a:gd name="connsiteY59" fmla="*/ 207169 h 2114550"/>
              <a:gd name="connsiteX60" fmla="*/ 164306 w 3036094"/>
              <a:gd name="connsiteY60" fmla="*/ 178594 h 2114550"/>
              <a:gd name="connsiteX61" fmla="*/ 135731 w 3036094"/>
              <a:gd name="connsiteY61" fmla="*/ 171450 h 2114550"/>
              <a:gd name="connsiteX62" fmla="*/ 142875 w 3036094"/>
              <a:gd name="connsiteY62" fmla="*/ 142875 h 2114550"/>
              <a:gd name="connsiteX63" fmla="*/ 114300 w 3036094"/>
              <a:gd name="connsiteY63" fmla="*/ 128588 h 2114550"/>
              <a:gd name="connsiteX64" fmla="*/ 92869 w 3036094"/>
              <a:gd name="connsiteY64" fmla="*/ 107157 h 2114550"/>
              <a:gd name="connsiteX65" fmla="*/ 64294 w 3036094"/>
              <a:gd name="connsiteY65" fmla="*/ 92869 h 2114550"/>
              <a:gd name="connsiteX66" fmla="*/ 57150 w 3036094"/>
              <a:gd name="connsiteY66" fmla="*/ 71438 h 2114550"/>
              <a:gd name="connsiteX67" fmla="*/ 7144 w 3036094"/>
              <a:gd name="connsiteY67" fmla="*/ 71438 h 2114550"/>
              <a:gd name="connsiteX68" fmla="*/ 0 w 3036094"/>
              <a:gd name="connsiteY68" fmla="*/ 57150 h 2114550"/>
              <a:gd name="connsiteX69" fmla="*/ 21431 w 3036094"/>
              <a:gd name="connsiteY69" fmla="*/ 0 h 2114550"/>
              <a:gd name="connsiteX0" fmla="*/ 3036094 w 3036094"/>
              <a:gd name="connsiteY0" fmla="*/ 2107407 h 2114550"/>
              <a:gd name="connsiteX1" fmla="*/ 2514600 w 3036094"/>
              <a:gd name="connsiteY1" fmla="*/ 2114550 h 2114550"/>
              <a:gd name="connsiteX2" fmla="*/ 2493169 w 3036094"/>
              <a:gd name="connsiteY2" fmla="*/ 2064544 h 2114550"/>
              <a:gd name="connsiteX3" fmla="*/ 2336006 w 3036094"/>
              <a:gd name="connsiteY3" fmla="*/ 2057400 h 2114550"/>
              <a:gd name="connsiteX4" fmla="*/ 2343150 w 3036094"/>
              <a:gd name="connsiteY4" fmla="*/ 1985963 h 2114550"/>
              <a:gd name="connsiteX5" fmla="*/ 2250281 w 3036094"/>
              <a:gd name="connsiteY5" fmla="*/ 2000250 h 2114550"/>
              <a:gd name="connsiteX6" fmla="*/ 2235994 w 3036094"/>
              <a:gd name="connsiteY6" fmla="*/ 1957388 h 2114550"/>
              <a:gd name="connsiteX7" fmla="*/ 2178844 w 3036094"/>
              <a:gd name="connsiteY7" fmla="*/ 1964532 h 2114550"/>
              <a:gd name="connsiteX8" fmla="*/ 2164556 w 3036094"/>
              <a:gd name="connsiteY8" fmla="*/ 1935957 h 2114550"/>
              <a:gd name="connsiteX9" fmla="*/ 2157413 w 3036094"/>
              <a:gd name="connsiteY9" fmla="*/ 1950244 h 2114550"/>
              <a:gd name="connsiteX10" fmla="*/ 2150269 w 3036094"/>
              <a:gd name="connsiteY10" fmla="*/ 1935957 h 2114550"/>
              <a:gd name="connsiteX11" fmla="*/ 2100263 w 3036094"/>
              <a:gd name="connsiteY11" fmla="*/ 1935957 h 2114550"/>
              <a:gd name="connsiteX12" fmla="*/ 2071486 w 3036094"/>
              <a:gd name="connsiteY12" fmla="*/ 1895762 h 2114550"/>
              <a:gd name="connsiteX13" fmla="*/ 1900840 w 3036094"/>
              <a:gd name="connsiteY13" fmla="*/ 1885147 h 2114550"/>
              <a:gd name="connsiteX14" fmla="*/ 1850231 w 3036094"/>
              <a:gd name="connsiteY14" fmla="*/ 1893094 h 2114550"/>
              <a:gd name="connsiteX15" fmla="*/ 1735931 w 3036094"/>
              <a:gd name="connsiteY15" fmla="*/ 1900238 h 2114550"/>
              <a:gd name="connsiteX16" fmla="*/ 1721644 w 3036094"/>
              <a:gd name="connsiteY16" fmla="*/ 1857375 h 2114550"/>
              <a:gd name="connsiteX17" fmla="*/ 1671638 w 3036094"/>
              <a:gd name="connsiteY17" fmla="*/ 1878807 h 2114550"/>
              <a:gd name="connsiteX18" fmla="*/ 1621631 w 3036094"/>
              <a:gd name="connsiteY18" fmla="*/ 1814513 h 2114550"/>
              <a:gd name="connsiteX19" fmla="*/ 1585913 w 3036094"/>
              <a:gd name="connsiteY19" fmla="*/ 1750219 h 2114550"/>
              <a:gd name="connsiteX20" fmla="*/ 1528763 w 3036094"/>
              <a:gd name="connsiteY20" fmla="*/ 1750219 h 2114550"/>
              <a:gd name="connsiteX21" fmla="*/ 1485900 w 3036094"/>
              <a:gd name="connsiteY21" fmla="*/ 1728788 h 2114550"/>
              <a:gd name="connsiteX22" fmla="*/ 1485900 w 3036094"/>
              <a:gd name="connsiteY22" fmla="*/ 1693069 h 2114550"/>
              <a:gd name="connsiteX23" fmla="*/ 1393031 w 3036094"/>
              <a:gd name="connsiteY23" fmla="*/ 1693069 h 2114550"/>
              <a:gd name="connsiteX24" fmla="*/ 1357313 w 3036094"/>
              <a:gd name="connsiteY24" fmla="*/ 1664494 h 2114550"/>
              <a:gd name="connsiteX25" fmla="*/ 1343025 w 3036094"/>
              <a:gd name="connsiteY25" fmla="*/ 1578769 h 2114550"/>
              <a:gd name="connsiteX26" fmla="*/ 1293019 w 3036094"/>
              <a:gd name="connsiteY26" fmla="*/ 1585913 h 2114550"/>
              <a:gd name="connsiteX27" fmla="*/ 1271588 w 3036094"/>
              <a:gd name="connsiteY27" fmla="*/ 1550194 h 2114550"/>
              <a:gd name="connsiteX28" fmla="*/ 1221581 w 3036094"/>
              <a:gd name="connsiteY28" fmla="*/ 1550194 h 2114550"/>
              <a:gd name="connsiteX29" fmla="*/ 1157288 w 3036094"/>
              <a:gd name="connsiteY29" fmla="*/ 1485900 h 2114550"/>
              <a:gd name="connsiteX30" fmla="*/ 1128713 w 3036094"/>
              <a:gd name="connsiteY30" fmla="*/ 1485900 h 2114550"/>
              <a:gd name="connsiteX31" fmla="*/ 1042988 w 3036094"/>
              <a:gd name="connsiteY31" fmla="*/ 1364457 h 2114550"/>
              <a:gd name="connsiteX32" fmla="*/ 1000125 w 3036094"/>
              <a:gd name="connsiteY32" fmla="*/ 1350169 h 2114550"/>
              <a:gd name="connsiteX33" fmla="*/ 950119 w 3036094"/>
              <a:gd name="connsiteY33" fmla="*/ 1285875 h 2114550"/>
              <a:gd name="connsiteX34" fmla="*/ 914400 w 3036094"/>
              <a:gd name="connsiteY34" fmla="*/ 1285875 h 2114550"/>
              <a:gd name="connsiteX35" fmla="*/ 900113 w 3036094"/>
              <a:gd name="connsiteY35" fmla="*/ 1207294 h 2114550"/>
              <a:gd name="connsiteX36" fmla="*/ 857250 w 3036094"/>
              <a:gd name="connsiteY36" fmla="*/ 1207294 h 2114550"/>
              <a:gd name="connsiteX37" fmla="*/ 785813 w 3036094"/>
              <a:gd name="connsiteY37" fmla="*/ 1128713 h 2114550"/>
              <a:gd name="connsiteX38" fmla="*/ 750094 w 3036094"/>
              <a:gd name="connsiteY38" fmla="*/ 1071563 h 2114550"/>
              <a:gd name="connsiteX39" fmla="*/ 685800 w 3036094"/>
              <a:gd name="connsiteY39" fmla="*/ 1028700 h 2114550"/>
              <a:gd name="connsiteX40" fmla="*/ 642938 w 3036094"/>
              <a:gd name="connsiteY40" fmla="*/ 914400 h 2114550"/>
              <a:gd name="connsiteX41" fmla="*/ 528638 w 3036094"/>
              <a:gd name="connsiteY41" fmla="*/ 757238 h 2114550"/>
              <a:gd name="connsiteX42" fmla="*/ 542925 w 3036094"/>
              <a:gd name="connsiteY42" fmla="*/ 742950 h 2114550"/>
              <a:gd name="connsiteX43" fmla="*/ 507206 w 3036094"/>
              <a:gd name="connsiteY43" fmla="*/ 700088 h 2114550"/>
              <a:gd name="connsiteX44" fmla="*/ 464344 w 3036094"/>
              <a:gd name="connsiteY44" fmla="*/ 664369 h 2114550"/>
              <a:gd name="connsiteX45" fmla="*/ 407194 w 3036094"/>
              <a:gd name="connsiteY45" fmla="*/ 614363 h 2114550"/>
              <a:gd name="connsiteX46" fmla="*/ 400050 w 3036094"/>
              <a:gd name="connsiteY46" fmla="*/ 550069 h 2114550"/>
              <a:gd name="connsiteX47" fmla="*/ 357188 w 3036094"/>
              <a:gd name="connsiteY47" fmla="*/ 542925 h 2114550"/>
              <a:gd name="connsiteX48" fmla="*/ 371475 w 3036094"/>
              <a:gd name="connsiteY48" fmla="*/ 507207 h 2114550"/>
              <a:gd name="connsiteX49" fmla="*/ 342900 w 3036094"/>
              <a:gd name="connsiteY49" fmla="*/ 500063 h 2114550"/>
              <a:gd name="connsiteX50" fmla="*/ 342900 w 3036094"/>
              <a:gd name="connsiteY50" fmla="*/ 450057 h 2114550"/>
              <a:gd name="connsiteX51" fmla="*/ 314325 w 3036094"/>
              <a:gd name="connsiteY51" fmla="*/ 450057 h 2114550"/>
              <a:gd name="connsiteX52" fmla="*/ 257175 w 3036094"/>
              <a:gd name="connsiteY52" fmla="*/ 378619 h 2114550"/>
              <a:gd name="connsiteX53" fmla="*/ 264319 w 3036094"/>
              <a:gd name="connsiteY53" fmla="*/ 335757 h 2114550"/>
              <a:gd name="connsiteX54" fmla="*/ 235744 w 3036094"/>
              <a:gd name="connsiteY54" fmla="*/ 314325 h 2114550"/>
              <a:gd name="connsiteX55" fmla="*/ 221456 w 3036094"/>
              <a:gd name="connsiteY55" fmla="*/ 292894 h 2114550"/>
              <a:gd name="connsiteX56" fmla="*/ 228600 w 3036094"/>
              <a:gd name="connsiteY56" fmla="*/ 264319 h 2114550"/>
              <a:gd name="connsiteX57" fmla="*/ 192881 w 3036094"/>
              <a:gd name="connsiteY57" fmla="*/ 257175 h 2114550"/>
              <a:gd name="connsiteX58" fmla="*/ 185738 w 3036094"/>
              <a:gd name="connsiteY58" fmla="*/ 214313 h 2114550"/>
              <a:gd name="connsiteX59" fmla="*/ 150019 w 3036094"/>
              <a:gd name="connsiteY59" fmla="*/ 207169 h 2114550"/>
              <a:gd name="connsiteX60" fmla="*/ 164306 w 3036094"/>
              <a:gd name="connsiteY60" fmla="*/ 178594 h 2114550"/>
              <a:gd name="connsiteX61" fmla="*/ 135731 w 3036094"/>
              <a:gd name="connsiteY61" fmla="*/ 171450 h 2114550"/>
              <a:gd name="connsiteX62" fmla="*/ 142875 w 3036094"/>
              <a:gd name="connsiteY62" fmla="*/ 142875 h 2114550"/>
              <a:gd name="connsiteX63" fmla="*/ 114300 w 3036094"/>
              <a:gd name="connsiteY63" fmla="*/ 128588 h 2114550"/>
              <a:gd name="connsiteX64" fmla="*/ 92869 w 3036094"/>
              <a:gd name="connsiteY64" fmla="*/ 107157 h 2114550"/>
              <a:gd name="connsiteX65" fmla="*/ 64294 w 3036094"/>
              <a:gd name="connsiteY65" fmla="*/ 92869 h 2114550"/>
              <a:gd name="connsiteX66" fmla="*/ 57150 w 3036094"/>
              <a:gd name="connsiteY66" fmla="*/ 71438 h 2114550"/>
              <a:gd name="connsiteX67" fmla="*/ 7144 w 3036094"/>
              <a:gd name="connsiteY67" fmla="*/ 71438 h 2114550"/>
              <a:gd name="connsiteX68" fmla="*/ 0 w 3036094"/>
              <a:gd name="connsiteY68" fmla="*/ 57150 h 2114550"/>
              <a:gd name="connsiteX69" fmla="*/ 21431 w 3036094"/>
              <a:gd name="connsiteY69" fmla="*/ 0 h 2114550"/>
              <a:gd name="connsiteX0" fmla="*/ 3036094 w 3036094"/>
              <a:gd name="connsiteY0" fmla="*/ 2107407 h 2114550"/>
              <a:gd name="connsiteX1" fmla="*/ 2514600 w 3036094"/>
              <a:gd name="connsiteY1" fmla="*/ 2114550 h 2114550"/>
              <a:gd name="connsiteX2" fmla="*/ 2493169 w 3036094"/>
              <a:gd name="connsiteY2" fmla="*/ 2064544 h 2114550"/>
              <a:gd name="connsiteX3" fmla="*/ 2336006 w 3036094"/>
              <a:gd name="connsiteY3" fmla="*/ 2057400 h 2114550"/>
              <a:gd name="connsiteX4" fmla="*/ 2343150 w 3036094"/>
              <a:gd name="connsiteY4" fmla="*/ 1985963 h 2114550"/>
              <a:gd name="connsiteX5" fmla="*/ 2250281 w 3036094"/>
              <a:gd name="connsiteY5" fmla="*/ 2000250 h 2114550"/>
              <a:gd name="connsiteX6" fmla="*/ 2235994 w 3036094"/>
              <a:gd name="connsiteY6" fmla="*/ 1957388 h 2114550"/>
              <a:gd name="connsiteX7" fmla="*/ 2178844 w 3036094"/>
              <a:gd name="connsiteY7" fmla="*/ 1964532 h 2114550"/>
              <a:gd name="connsiteX8" fmla="*/ 2164556 w 3036094"/>
              <a:gd name="connsiteY8" fmla="*/ 1935957 h 2114550"/>
              <a:gd name="connsiteX9" fmla="*/ 2157413 w 3036094"/>
              <a:gd name="connsiteY9" fmla="*/ 1950244 h 2114550"/>
              <a:gd name="connsiteX10" fmla="*/ 2150269 w 3036094"/>
              <a:gd name="connsiteY10" fmla="*/ 1935957 h 2114550"/>
              <a:gd name="connsiteX11" fmla="*/ 2136986 w 3036094"/>
              <a:gd name="connsiteY11" fmla="*/ 1906579 h 2114550"/>
              <a:gd name="connsiteX12" fmla="*/ 2071486 w 3036094"/>
              <a:gd name="connsiteY12" fmla="*/ 1895762 h 2114550"/>
              <a:gd name="connsiteX13" fmla="*/ 1900840 w 3036094"/>
              <a:gd name="connsiteY13" fmla="*/ 1885147 h 2114550"/>
              <a:gd name="connsiteX14" fmla="*/ 1850231 w 3036094"/>
              <a:gd name="connsiteY14" fmla="*/ 1893094 h 2114550"/>
              <a:gd name="connsiteX15" fmla="*/ 1735931 w 3036094"/>
              <a:gd name="connsiteY15" fmla="*/ 1900238 h 2114550"/>
              <a:gd name="connsiteX16" fmla="*/ 1721644 w 3036094"/>
              <a:gd name="connsiteY16" fmla="*/ 1857375 h 2114550"/>
              <a:gd name="connsiteX17" fmla="*/ 1671638 w 3036094"/>
              <a:gd name="connsiteY17" fmla="*/ 1878807 h 2114550"/>
              <a:gd name="connsiteX18" fmla="*/ 1621631 w 3036094"/>
              <a:gd name="connsiteY18" fmla="*/ 1814513 h 2114550"/>
              <a:gd name="connsiteX19" fmla="*/ 1585913 w 3036094"/>
              <a:gd name="connsiteY19" fmla="*/ 1750219 h 2114550"/>
              <a:gd name="connsiteX20" fmla="*/ 1528763 w 3036094"/>
              <a:gd name="connsiteY20" fmla="*/ 1750219 h 2114550"/>
              <a:gd name="connsiteX21" fmla="*/ 1485900 w 3036094"/>
              <a:gd name="connsiteY21" fmla="*/ 1728788 h 2114550"/>
              <a:gd name="connsiteX22" fmla="*/ 1485900 w 3036094"/>
              <a:gd name="connsiteY22" fmla="*/ 1693069 h 2114550"/>
              <a:gd name="connsiteX23" fmla="*/ 1393031 w 3036094"/>
              <a:gd name="connsiteY23" fmla="*/ 1693069 h 2114550"/>
              <a:gd name="connsiteX24" fmla="*/ 1357313 w 3036094"/>
              <a:gd name="connsiteY24" fmla="*/ 1664494 h 2114550"/>
              <a:gd name="connsiteX25" fmla="*/ 1343025 w 3036094"/>
              <a:gd name="connsiteY25" fmla="*/ 1578769 h 2114550"/>
              <a:gd name="connsiteX26" fmla="*/ 1293019 w 3036094"/>
              <a:gd name="connsiteY26" fmla="*/ 1585913 h 2114550"/>
              <a:gd name="connsiteX27" fmla="*/ 1271588 w 3036094"/>
              <a:gd name="connsiteY27" fmla="*/ 1550194 h 2114550"/>
              <a:gd name="connsiteX28" fmla="*/ 1221581 w 3036094"/>
              <a:gd name="connsiteY28" fmla="*/ 1550194 h 2114550"/>
              <a:gd name="connsiteX29" fmla="*/ 1157288 w 3036094"/>
              <a:gd name="connsiteY29" fmla="*/ 1485900 h 2114550"/>
              <a:gd name="connsiteX30" fmla="*/ 1128713 w 3036094"/>
              <a:gd name="connsiteY30" fmla="*/ 1485900 h 2114550"/>
              <a:gd name="connsiteX31" fmla="*/ 1042988 w 3036094"/>
              <a:gd name="connsiteY31" fmla="*/ 1364457 h 2114550"/>
              <a:gd name="connsiteX32" fmla="*/ 1000125 w 3036094"/>
              <a:gd name="connsiteY32" fmla="*/ 1350169 h 2114550"/>
              <a:gd name="connsiteX33" fmla="*/ 950119 w 3036094"/>
              <a:gd name="connsiteY33" fmla="*/ 1285875 h 2114550"/>
              <a:gd name="connsiteX34" fmla="*/ 914400 w 3036094"/>
              <a:gd name="connsiteY34" fmla="*/ 1285875 h 2114550"/>
              <a:gd name="connsiteX35" fmla="*/ 900113 w 3036094"/>
              <a:gd name="connsiteY35" fmla="*/ 1207294 h 2114550"/>
              <a:gd name="connsiteX36" fmla="*/ 857250 w 3036094"/>
              <a:gd name="connsiteY36" fmla="*/ 1207294 h 2114550"/>
              <a:gd name="connsiteX37" fmla="*/ 785813 w 3036094"/>
              <a:gd name="connsiteY37" fmla="*/ 1128713 h 2114550"/>
              <a:gd name="connsiteX38" fmla="*/ 750094 w 3036094"/>
              <a:gd name="connsiteY38" fmla="*/ 1071563 h 2114550"/>
              <a:gd name="connsiteX39" fmla="*/ 685800 w 3036094"/>
              <a:gd name="connsiteY39" fmla="*/ 1028700 h 2114550"/>
              <a:gd name="connsiteX40" fmla="*/ 642938 w 3036094"/>
              <a:gd name="connsiteY40" fmla="*/ 914400 h 2114550"/>
              <a:gd name="connsiteX41" fmla="*/ 528638 w 3036094"/>
              <a:gd name="connsiteY41" fmla="*/ 757238 h 2114550"/>
              <a:gd name="connsiteX42" fmla="*/ 542925 w 3036094"/>
              <a:gd name="connsiteY42" fmla="*/ 742950 h 2114550"/>
              <a:gd name="connsiteX43" fmla="*/ 507206 w 3036094"/>
              <a:gd name="connsiteY43" fmla="*/ 700088 h 2114550"/>
              <a:gd name="connsiteX44" fmla="*/ 464344 w 3036094"/>
              <a:gd name="connsiteY44" fmla="*/ 664369 h 2114550"/>
              <a:gd name="connsiteX45" fmla="*/ 407194 w 3036094"/>
              <a:gd name="connsiteY45" fmla="*/ 614363 h 2114550"/>
              <a:gd name="connsiteX46" fmla="*/ 400050 w 3036094"/>
              <a:gd name="connsiteY46" fmla="*/ 550069 h 2114550"/>
              <a:gd name="connsiteX47" fmla="*/ 357188 w 3036094"/>
              <a:gd name="connsiteY47" fmla="*/ 542925 h 2114550"/>
              <a:gd name="connsiteX48" fmla="*/ 371475 w 3036094"/>
              <a:gd name="connsiteY48" fmla="*/ 507207 h 2114550"/>
              <a:gd name="connsiteX49" fmla="*/ 342900 w 3036094"/>
              <a:gd name="connsiteY49" fmla="*/ 500063 h 2114550"/>
              <a:gd name="connsiteX50" fmla="*/ 342900 w 3036094"/>
              <a:gd name="connsiteY50" fmla="*/ 450057 h 2114550"/>
              <a:gd name="connsiteX51" fmla="*/ 314325 w 3036094"/>
              <a:gd name="connsiteY51" fmla="*/ 450057 h 2114550"/>
              <a:gd name="connsiteX52" fmla="*/ 257175 w 3036094"/>
              <a:gd name="connsiteY52" fmla="*/ 378619 h 2114550"/>
              <a:gd name="connsiteX53" fmla="*/ 264319 w 3036094"/>
              <a:gd name="connsiteY53" fmla="*/ 335757 h 2114550"/>
              <a:gd name="connsiteX54" fmla="*/ 235744 w 3036094"/>
              <a:gd name="connsiteY54" fmla="*/ 314325 h 2114550"/>
              <a:gd name="connsiteX55" fmla="*/ 221456 w 3036094"/>
              <a:gd name="connsiteY55" fmla="*/ 292894 h 2114550"/>
              <a:gd name="connsiteX56" fmla="*/ 228600 w 3036094"/>
              <a:gd name="connsiteY56" fmla="*/ 264319 h 2114550"/>
              <a:gd name="connsiteX57" fmla="*/ 192881 w 3036094"/>
              <a:gd name="connsiteY57" fmla="*/ 257175 h 2114550"/>
              <a:gd name="connsiteX58" fmla="*/ 185738 w 3036094"/>
              <a:gd name="connsiteY58" fmla="*/ 214313 h 2114550"/>
              <a:gd name="connsiteX59" fmla="*/ 150019 w 3036094"/>
              <a:gd name="connsiteY59" fmla="*/ 207169 h 2114550"/>
              <a:gd name="connsiteX60" fmla="*/ 164306 w 3036094"/>
              <a:gd name="connsiteY60" fmla="*/ 178594 h 2114550"/>
              <a:gd name="connsiteX61" fmla="*/ 135731 w 3036094"/>
              <a:gd name="connsiteY61" fmla="*/ 171450 h 2114550"/>
              <a:gd name="connsiteX62" fmla="*/ 142875 w 3036094"/>
              <a:gd name="connsiteY62" fmla="*/ 142875 h 2114550"/>
              <a:gd name="connsiteX63" fmla="*/ 114300 w 3036094"/>
              <a:gd name="connsiteY63" fmla="*/ 128588 h 2114550"/>
              <a:gd name="connsiteX64" fmla="*/ 92869 w 3036094"/>
              <a:gd name="connsiteY64" fmla="*/ 107157 h 2114550"/>
              <a:gd name="connsiteX65" fmla="*/ 64294 w 3036094"/>
              <a:gd name="connsiteY65" fmla="*/ 92869 h 2114550"/>
              <a:gd name="connsiteX66" fmla="*/ 57150 w 3036094"/>
              <a:gd name="connsiteY66" fmla="*/ 71438 h 2114550"/>
              <a:gd name="connsiteX67" fmla="*/ 7144 w 3036094"/>
              <a:gd name="connsiteY67" fmla="*/ 71438 h 2114550"/>
              <a:gd name="connsiteX68" fmla="*/ 0 w 3036094"/>
              <a:gd name="connsiteY68" fmla="*/ 57150 h 2114550"/>
              <a:gd name="connsiteX69" fmla="*/ 21431 w 3036094"/>
              <a:gd name="connsiteY69" fmla="*/ 0 h 2114550"/>
              <a:gd name="connsiteX0" fmla="*/ 3036094 w 3036094"/>
              <a:gd name="connsiteY0" fmla="*/ 2107407 h 2114550"/>
              <a:gd name="connsiteX1" fmla="*/ 2514600 w 3036094"/>
              <a:gd name="connsiteY1" fmla="*/ 2114550 h 2114550"/>
              <a:gd name="connsiteX2" fmla="*/ 2493169 w 3036094"/>
              <a:gd name="connsiteY2" fmla="*/ 2064544 h 2114550"/>
              <a:gd name="connsiteX3" fmla="*/ 2336006 w 3036094"/>
              <a:gd name="connsiteY3" fmla="*/ 2057400 h 2114550"/>
              <a:gd name="connsiteX4" fmla="*/ 2343150 w 3036094"/>
              <a:gd name="connsiteY4" fmla="*/ 1985963 h 2114550"/>
              <a:gd name="connsiteX5" fmla="*/ 2250281 w 3036094"/>
              <a:gd name="connsiteY5" fmla="*/ 2000250 h 2114550"/>
              <a:gd name="connsiteX6" fmla="*/ 2235994 w 3036094"/>
              <a:gd name="connsiteY6" fmla="*/ 1957388 h 2114550"/>
              <a:gd name="connsiteX7" fmla="*/ 2178844 w 3036094"/>
              <a:gd name="connsiteY7" fmla="*/ 1964532 h 2114550"/>
              <a:gd name="connsiteX8" fmla="*/ 2164556 w 3036094"/>
              <a:gd name="connsiteY8" fmla="*/ 1935957 h 2114550"/>
              <a:gd name="connsiteX9" fmla="*/ 2157413 w 3036094"/>
              <a:gd name="connsiteY9" fmla="*/ 1950244 h 2114550"/>
              <a:gd name="connsiteX10" fmla="*/ 2175975 w 3036094"/>
              <a:gd name="connsiteY10" fmla="*/ 1921267 h 2114550"/>
              <a:gd name="connsiteX11" fmla="*/ 2136986 w 3036094"/>
              <a:gd name="connsiteY11" fmla="*/ 1906579 h 2114550"/>
              <a:gd name="connsiteX12" fmla="*/ 2071486 w 3036094"/>
              <a:gd name="connsiteY12" fmla="*/ 1895762 h 2114550"/>
              <a:gd name="connsiteX13" fmla="*/ 1900840 w 3036094"/>
              <a:gd name="connsiteY13" fmla="*/ 1885147 h 2114550"/>
              <a:gd name="connsiteX14" fmla="*/ 1850231 w 3036094"/>
              <a:gd name="connsiteY14" fmla="*/ 1893094 h 2114550"/>
              <a:gd name="connsiteX15" fmla="*/ 1735931 w 3036094"/>
              <a:gd name="connsiteY15" fmla="*/ 1900238 h 2114550"/>
              <a:gd name="connsiteX16" fmla="*/ 1721644 w 3036094"/>
              <a:gd name="connsiteY16" fmla="*/ 1857375 h 2114550"/>
              <a:gd name="connsiteX17" fmla="*/ 1671638 w 3036094"/>
              <a:gd name="connsiteY17" fmla="*/ 1878807 h 2114550"/>
              <a:gd name="connsiteX18" fmla="*/ 1621631 w 3036094"/>
              <a:gd name="connsiteY18" fmla="*/ 1814513 h 2114550"/>
              <a:gd name="connsiteX19" fmla="*/ 1585913 w 3036094"/>
              <a:gd name="connsiteY19" fmla="*/ 1750219 h 2114550"/>
              <a:gd name="connsiteX20" fmla="*/ 1528763 w 3036094"/>
              <a:gd name="connsiteY20" fmla="*/ 1750219 h 2114550"/>
              <a:gd name="connsiteX21" fmla="*/ 1485900 w 3036094"/>
              <a:gd name="connsiteY21" fmla="*/ 1728788 h 2114550"/>
              <a:gd name="connsiteX22" fmla="*/ 1485900 w 3036094"/>
              <a:gd name="connsiteY22" fmla="*/ 1693069 h 2114550"/>
              <a:gd name="connsiteX23" fmla="*/ 1393031 w 3036094"/>
              <a:gd name="connsiteY23" fmla="*/ 1693069 h 2114550"/>
              <a:gd name="connsiteX24" fmla="*/ 1357313 w 3036094"/>
              <a:gd name="connsiteY24" fmla="*/ 1664494 h 2114550"/>
              <a:gd name="connsiteX25" fmla="*/ 1343025 w 3036094"/>
              <a:gd name="connsiteY25" fmla="*/ 1578769 h 2114550"/>
              <a:gd name="connsiteX26" fmla="*/ 1293019 w 3036094"/>
              <a:gd name="connsiteY26" fmla="*/ 1585913 h 2114550"/>
              <a:gd name="connsiteX27" fmla="*/ 1271588 w 3036094"/>
              <a:gd name="connsiteY27" fmla="*/ 1550194 h 2114550"/>
              <a:gd name="connsiteX28" fmla="*/ 1221581 w 3036094"/>
              <a:gd name="connsiteY28" fmla="*/ 1550194 h 2114550"/>
              <a:gd name="connsiteX29" fmla="*/ 1157288 w 3036094"/>
              <a:gd name="connsiteY29" fmla="*/ 1485900 h 2114550"/>
              <a:gd name="connsiteX30" fmla="*/ 1128713 w 3036094"/>
              <a:gd name="connsiteY30" fmla="*/ 1485900 h 2114550"/>
              <a:gd name="connsiteX31" fmla="*/ 1042988 w 3036094"/>
              <a:gd name="connsiteY31" fmla="*/ 1364457 h 2114550"/>
              <a:gd name="connsiteX32" fmla="*/ 1000125 w 3036094"/>
              <a:gd name="connsiteY32" fmla="*/ 1350169 h 2114550"/>
              <a:gd name="connsiteX33" fmla="*/ 950119 w 3036094"/>
              <a:gd name="connsiteY33" fmla="*/ 1285875 h 2114550"/>
              <a:gd name="connsiteX34" fmla="*/ 914400 w 3036094"/>
              <a:gd name="connsiteY34" fmla="*/ 1285875 h 2114550"/>
              <a:gd name="connsiteX35" fmla="*/ 900113 w 3036094"/>
              <a:gd name="connsiteY35" fmla="*/ 1207294 h 2114550"/>
              <a:gd name="connsiteX36" fmla="*/ 857250 w 3036094"/>
              <a:gd name="connsiteY36" fmla="*/ 1207294 h 2114550"/>
              <a:gd name="connsiteX37" fmla="*/ 785813 w 3036094"/>
              <a:gd name="connsiteY37" fmla="*/ 1128713 h 2114550"/>
              <a:gd name="connsiteX38" fmla="*/ 750094 w 3036094"/>
              <a:gd name="connsiteY38" fmla="*/ 1071563 h 2114550"/>
              <a:gd name="connsiteX39" fmla="*/ 685800 w 3036094"/>
              <a:gd name="connsiteY39" fmla="*/ 1028700 h 2114550"/>
              <a:gd name="connsiteX40" fmla="*/ 642938 w 3036094"/>
              <a:gd name="connsiteY40" fmla="*/ 914400 h 2114550"/>
              <a:gd name="connsiteX41" fmla="*/ 528638 w 3036094"/>
              <a:gd name="connsiteY41" fmla="*/ 757238 h 2114550"/>
              <a:gd name="connsiteX42" fmla="*/ 542925 w 3036094"/>
              <a:gd name="connsiteY42" fmla="*/ 742950 h 2114550"/>
              <a:gd name="connsiteX43" fmla="*/ 507206 w 3036094"/>
              <a:gd name="connsiteY43" fmla="*/ 700088 h 2114550"/>
              <a:gd name="connsiteX44" fmla="*/ 464344 w 3036094"/>
              <a:gd name="connsiteY44" fmla="*/ 664369 h 2114550"/>
              <a:gd name="connsiteX45" fmla="*/ 407194 w 3036094"/>
              <a:gd name="connsiteY45" fmla="*/ 614363 h 2114550"/>
              <a:gd name="connsiteX46" fmla="*/ 400050 w 3036094"/>
              <a:gd name="connsiteY46" fmla="*/ 550069 h 2114550"/>
              <a:gd name="connsiteX47" fmla="*/ 357188 w 3036094"/>
              <a:gd name="connsiteY47" fmla="*/ 542925 h 2114550"/>
              <a:gd name="connsiteX48" fmla="*/ 371475 w 3036094"/>
              <a:gd name="connsiteY48" fmla="*/ 507207 h 2114550"/>
              <a:gd name="connsiteX49" fmla="*/ 342900 w 3036094"/>
              <a:gd name="connsiteY49" fmla="*/ 500063 h 2114550"/>
              <a:gd name="connsiteX50" fmla="*/ 342900 w 3036094"/>
              <a:gd name="connsiteY50" fmla="*/ 450057 h 2114550"/>
              <a:gd name="connsiteX51" fmla="*/ 314325 w 3036094"/>
              <a:gd name="connsiteY51" fmla="*/ 450057 h 2114550"/>
              <a:gd name="connsiteX52" fmla="*/ 257175 w 3036094"/>
              <a:gd name="connsiteY52" fmla="*/ 378619 h 2114550"/>
              <a:gd name="connsiteX53" fmla="*/ 264319 w 3036094"/>
              <a:gd name="connsiteY53" fmla="*/ 335757 h 2114550"/>
              <a:gd name="connsiteX54" fmla="*/ 235744 w 3036094"/>
              <a:gd name="connsiteY54" fmla="*/ 314325 h 2114550"/>
              <a:gd name="connsiteX55" fmla="*/ 221456 w 3036094"/>
              <a:gd name="connsiteY55" fmla="*/ 292894 h 2114550"/>
              <a:gd name="connsiteX56" fmla="*/ 228600 w 3036094"/>
              <a:gd name="connsiteY56" fmla="*/ 264319 h 2114550"/>
              <a:gd name="connsiteX57" fmla="*/ 192881 w 3036094"/>
              <a:gd name="connsiteY57" fmla="*/ 257175 h 2114550"/>
              <a:gd name="connsiteX58" fmla="*/ 185738 w 3036094"/>
              <a:gd name="connsiteY58" fmla="*/ 214313 h 2114550"/>
              <a:gd name="connsiteX59" fmla="*/ 150019 w 3036094"/>
              <a:gd name="connsiteY59" fmla="*/ 207169 h 2114550"/>
              <a:gd name="connsiteX60" fmla="*/ 164306 w 3036094"/>
              <a:gd name="connsiteY60" fmla="*/ 178594 h 2114550"/>
              <a:gd name="connsiteX61" fmla="*/ 135731 w 3036094"/>
              <a:gd name="connsiteY61" fmla="*/ 171450 h 2114550"/>
              <a:gd name="connsiteX62" fmla="*/ 142875 w 3036094"/>
              <a:gd name="connsiteY62" fmla="*/ 142875 h 2114550"/>
              <a:gd name="connsiteX63" fmla="*/ 114300 w 3036094"/>
              <a:gd name="connsiteY63" fmla="*/ 128588 h 2114550"/>
              <a:gd name="connsiteX64" fmla="*/ 92869 w 3036094"/>
              <a:gd name="connsiteY64" fmla="*/ 107157 h 2114550"/>
              <a:gd name="connsiteX65" fmla="*/ 64294 w 3036094"/>
              <a:gd name="connsiteY65" fmla="*/ 92869 h 2114550"/>
              <a:gd name="connsiteX66" fmla="*/ 57150 w 3036094"/>
              <a:gd name="connsiteY66" fmla="*/ 71438 h 2114550"/>
              <a:gd name="connsiteX67" fmla="*/ 7144 w 3036094"/>
              <a:gd name="connsiteY67" fmla="*/ 71438 h 2114550"/>
              <a:gd name="connsiteX68" fmla="*/ 0 w 3036094"/>
              <a:gd name="connsiteY68" fmla="*/ 57150 h 2114550"/>
              <a:gd name="connsiteX69" fmla="*/ 21431 w 3036094"/>
              <a:gd name="connsiteY69" fmla="*/ 0 h 2114550"/>
              <a:gd name="connsiteX0" fmla="*/ 3036094 w 3036094"/>
              <a:gd name="connsiteY0" fmla="*/ 2107407 h 2114550"/>
              <a:gd name="connsiteX1" fmla="*/ 2514600 w 3036094"/>
              <a:gd name="connsiteY1" fmla="*/ 2114550 h 2114550"/>
              <a:gd name="connsiteX2" fmla="*/ 2493169 w 3036094"/>
              <a:gd name="connsiteY2" fmla="*/ 2064544 h 2114550"/>
              <a:gd name="connsiteX3" fmla="*/ 2336006 w 3036094"/>
              <a:gd name="connsiteY3" fmla="*/ 2057400 h 2114550"/>
              <a:gd name="connsiteX4" fmla="*/ 2343150 w 3036094"/>
              <a:gd name="connsiteY4" fmla="*/ 1985963 h 2114550"/>
              <a:gd name="connsiteX5" fmla="*/ 2250281 w 3036094"/>
              <a:gd name="connsiteY5" fmla="*/ 2000250 h 2114550"/>
              <a:gd name="connsiteX6" fmla="*/ 2235994 w 3036094"/>
              <a:gd name="connsiteY6" fmla="*/ 1957388 h 2114550"/>
              <a:gd name="connsiteX7" fmla="*/ 2178844 w 3036094"/>
              <a:gd name="connsiteY7" fmla="*/ 1964532 h 2114550"/>
              <a:gd name="connsiteX8" fmla="*/ 2164556 w 3036094"/>
              <a:gd name="connsiteY8" fmla="*/ 1935957 h 2114550"/>
              <a:gd name="connsiteX9" fmla="*/ 2186791 w 3036094"/>
              <a:gd name="connsiteY9" fmla="*/ 1939227 h 2114550"/>
              <a:gd name="connsiteX10" fmla="*/ 2175975 w 3036094"/>
              <a:gd name="connsiteY10" fmla="*/ 1921267 h 2114550"/>
              <a:gd name="connsiteX11" fmla="*/ 2136986 w 3036094"/>
              <a:gd name="connsiteY11" fmla="*/ 1906579 h 2114550"/>
              <a:gd name="connsiteX12" fmla="*/ 2071486 w 3036094"/>
              <a:gd name="connsiteY12" fmla="*/ 1895762 h 2114550"/>
              <a:gd name="connsiteX13" fmla="*/ 1900840 w 3036094"/>
              <a:gd name="connsiteY13" fmla="*/ 1885147 h 2114550"/>
              <a:gd name="connsiteX14" fmla="*/ 1850231 w 3036094"/>
              <a:gd name="connsiteY14" fmla="*/ 1893094 h 2114550"/>
              <a:gd name="connsiteX15" fmla="*/ 1735931 w 3036094"/>
              <a:gd name="connsiteY15" fmla="*/ 1900238 h 2114550"/>
              <a:gd name="connsiteX16" fmla="*/ 1721644 w 3036094"/>
              <a:gd name="connsiteY16" fmla="*/ 1857375 h 2114550"/>
              <a:gd name="connsiteX17" fmla="*/ 1671638 w 3036094"/>
              <a:gd name="connsiteY17" fmla="*/ 1878807 h 2114550"/>
              <a:gd name="connsiteX18" fmla="*/ 1621631 w 3036094"/>
              <a:gd name="connsiteY18" fmla="*/ 1814513 h 2114550"/>
              <a:gd name="connsiteX19" fmla="*/ 1585913 w 3036094"/>
              <a:gd name="connsiteY19" fmla="*/ 1750219 h 2114550"/>
              <a:gd name="connsiteX20" fmla="*/ 1528763 w 3036094"/>
              <a:gd name="connsiteY20" fmla="*/ 1750219 h 2114550"/>
              <a:gd name="connsiteX21" fmla="*/ 1485900 w 3036094"/>
              <a:gd name="connsiteY21" fmla="*/ 1728788 h 2114550"/>
              <a:gd name="connsiteX22" fmla="*/ 1485900 w 3036094"/>
              <a:gd name="connsiteY22" fmla="*/ 1693069 h 2114550"/>
              <a:gd name="connsiteX23" fmla="*/ 1393031 w 3036094"/>
              <a:gd name="connsiteY23" fmla="*/ 1693069 h 2114550"/>
              <a:gd name="connsiteX24" fmla="*/ 1357313 w 3036094"/>
              <a:gd name="connsiteY24" fmla="*/ 1664494 h 2114550"/>
              <a:gd name="connsiteX25" fmla="*/ 1343025 w 3036094"/>
              <a:gd name="connsiteY25" fmla="*/ 1578769 h 2114550"/>
              <a:gd name="connsiteX26" fmla="*/ 1293019 w 3036094"/>
              <a:gd name="connsiteY26" fmla="*/ 1585913 h 2114550"/>
              <a:gd name="connsiteX27" fmla="*/ 1271588 w 3036094"/>
              <a:gd name="connsiteY27" fmla="*/ 1550194 h 2114550"/>
              <a:gd name="connsiteX28" fmla="*/ 1221581 w 3036094"/>
              <a:gd name="connsiteY28" fmla="*/ 1550194 h 2114550"/>
              <a:gd name="connsiteX29" fmla="*/ 1157288 w 3036094"/>
              <a:gd name="connsiteY29" fmla="*/ 1485900 h 2114550"/>
              <a:gd name="connsiteX30" fmla="*/ 1128713 w 3036094"/>
              <a:gd name="connsiteY30" fmla="*/ 1485900 h 2114550"/>
              <a:gd name="connsiteX31" fmla="*/ 1042988 w 3036094"/>
              <a:gd name="connsiteY31" fmla="*/ 1364457 h 2114550"/>
              <a:gd name="connsiteX32" fmla="*/ 1000125 w 3036094"/>
              <a:gd name="connsiteY32" fmla="*/ 1350169 h 2114550"/>
              <a:gd name="connsiteX33" fmla="*/ 950119 w 3036094"/>
              <a:gd name="connsiteY33" fmla="*/ 1285875 h 2114550"/>
              <a:gd name="connsiteX34" fmla="*/ 914400 w 3036094"/>
              <a:gd name="connsiteY34" fmla="*/ 1285875 h 2114550"/>
              <a:gd name="connsiteX35" fmla="*/ 900113 w 3036094"/>
              <a:gd name="connsiteY35" fmla="*/ 1207294 h 2114550"/>
              <a:gd name="connsiteX36" fmla="*/ 857250 w 3036094"/>
              <a:gd name="connsiteY36" fmla="*/ 1207294 h 2114550"/>
              <a:gd name="connsiteX37" fmla="*/ 785813 w 3036094"/>
              <a:gd name="connsiteY37" fmla="*/ 1128713 h 2114550"/>
              <a:gd name="connsiteX38" fmla="*/ 750094 w 3036094"/>
              <a:gd name="connsiteY38" fmla="*/ 1071563 h 2114550"/>
              <a:gd name="connsiteX39" fmla="*/ 685800 w 3036094"/>
              <a:gd name="connsiteY39" fmla="*/ 1028700 h 2114550"/>
              <a:gd name="connsiteX40" fmla="*/ 642938 w 3036094"/>
              <a:gd name="connsiteY40" fmla="*/ 914400 h 2114550"/>
              <a:gd name="connsiteX41" fmla="*/ 528638 w 3036094"/>
              <a:gd name="connsiteY41" fmla="*/ 757238 h 2114550"/>
              <a:gd name="connsiteX42" fmla="*/ 542925 w 3036094"/>
              <a:gd name="connsiteY42" fmla="*/ 742950 h 2114550"/>
              <a:gd name="connsiteX43" fmla="*/ 507206 w 3036094"/>
              <a:gd name="connsiteY43" fmla="*/ 700088 h 2114550"/>
              <a:gd name="connsiteX44" fmla="*/ 464344 w 3036094"/>
              <a:gd name="connsiteY44" fmla="*/ 664369 h 2114550"/>
              <a:gd name="connsiteX45" fmla="*/ 407194 w 3036094"/>
              <a:gd name="connsiteY45" fmla="*/ 614363 h 2114550"/>
              <a:gd name="connsiteX46" fmla="*/ 400050 w 3036094"/>
              <a:gd name="connsiteY46" fmla="*/ 550069 h 2114550"/>
              <a:gd name="connsiteX47" fmla="*/ 357188 w 3036094"/>
              <a:gd name="connsiteY47" fmla="*/ 542925 h 2114550"/>
              <a:gd name="connsiteX48" fmla="*/ 371475 w 3036094"/>
              <a:gd name="connsiteY48" fmla="*/ 507207 h 2114550"/>
              <a:gd name="connsiteX49" fmla="*/ 342900 w 3036094"/>
              <a:gd name="connsiteY49" fmla="*/ 500063 h 2114550"/>
              <a:gd name="connsiteX50" fmla="*/ 342900 w 3036094"/>
              <a:gd name="connsiteY50" fmla="*/ 450057 h 2114550"/>
              <a:gd name="connsiteX51" fmla="*/ 314325 w 3036094"/>
              <a:gd name="connsiteY51" fmla="*/ 450057 h 2114550"/>
              <a:gd name="connsiteX52" fmla="*/ 257175 w 3036094"/>
              <a:gd name="connsiteY52" fmla="*/ 378619 h 2114550"/>
              <a:gd name="connsiteX53" fmla="*/ 264319 w 3036094"/>
              <a:gd name="connsiteY53" fmla="*/ 335757 h 2114550"/>
              <a:gd name="connsiteX54" fmla="*/ 235744 w 3036094"/>
              <a:gd name="connsiteY54" fmla="*/ 314325 h 2114550"/>
              <a:gd name="connsiteX55" fmla="*/ 221456 w 3036094"/>
              <a:gd name="connsiteY55" fmla="*/ 292894 h 2114550"/>
              <a:gd name="connsiteX56" fmla="*/ 228600 w 3036094"/>
              <a:gd name="connsiteY56" fmla="*/ 264319 h 2114550"/>
              <a:gd name="connsiteX57" fmla="*/ 192881 w 3036094"/>
              <a:gd name="connsiteY57" fmla="*/ 257175 h 2114550"/>
              <a:gd name="connsiteX58" fmla="*/ 185738 w 3036094"/>
              <a:gd name="connsiteY58" fmla="*/ 214313 h 2114550"/>
              <a:gd name="connsiteX59" fmla="*/ 150019 w 3036094"/>
              <a:gd name="connsiteY59" fmla="*/ 207169 h 2114550"/>
              <a:gd name="connsiteX60" fmla="*/ 164306 w 3036094"/>
              <a:gd name="connsiteY60" fmla="*/ 178594 h 2114550"/>
              <a:gd name="connsiteX61" fmla="*/ 135731 w 3036094"/>
              <a:gd name="connsiteY61" fmla="*/ 171450 h 2114550"/>
              <a:gd name="connsiteX62" fmla="*/ 142875 w 3036094"/>
              <a:gd name="connsiteY62" fmla="*/ 142875 h 2114550"/>
              <a:gd name="connsiteX63" fmla="*/ 114300 w 3036094"/>
              <a:gd name="connsiteY63" fmla="*/ 128588 h 2114550"/>
              <a:gd name="connsiteX64" fmla="*/ 92869 w 3036094"/>
              <a:gd name="connsiteY64" fmla="*/ 107157 h 2114550"/>
              <a:gd name="connsiteX65" fmla="*/ 64294 w 3036094"/>
              <a:gd name="connsiteY65" fmla="*/ 92869 h 2114550"/>
              <a:gd name="connsiteX66" fmla="*/ 57150 w 3036094"/>
              <a:gd name="connsiteY66" fmla="*/ 71438 h 2114550"/>
              <a:gd name="connsiteX67" fmla="*/ 7144 w 3036094"/>
              <a:gd name="connsiteY67" fmla="*/ 71438 h 2114550"/>
              <a:gd name="connsiteX68" fmla="*/ 0 w 3036094"/>
              <a:gd name="connsiteY68" fmla="*/ 57150 h 2114550"/>
              <a:gd name="connsiteX69" fmla="*/ 21431 w 3036094"/>
              <a:gd name="connsiteY69" fmla="*/ 0 h 2114550"/>
              <a:gd name="connsiteX0" fmla="*/ 3036094 w 3036094"/>
              <a:gd name="connsiteY0" fmla="*/ 2107407 h 2114550"/>
              <a:gd name="connsiteX1" fmla="*/ 2514600 w 3036094"/>
              <a:gd name="connsiteY1" fmla="*/ 2114550 h 2114550"/>
              <a:gd name="connsiteX2" fmla="*/ 2493169 w 3036094"/>
              <a:gd name="connsiteY2" fmla="*/ 2064544 h 2114550"/>
              <a:gd name="connsiteX3" fmla="*/ 2336006 w 3036094"/>
              <a:gd name="connsiteY3" fmla="*/ 2057400 h 2114550"/>
              <a:gd name="connsiteX4" fmla="*/ 2343150 w 3036094"/>
              <a:gd name="connsiteY4" fmla="*/ 1985963 h 2114550"/>
              <a:gd name="connsiteX5" fmla="*/ 2250281 w 3036094"/>
              <a:gd name="connsiteY5" fmla="*/ 2000250 h 2114550"/>
              <a:gd name="connsiteX6" fmla="*/ 2235994 w 3036094"/>
              <a:gd name="connsiteY6" fmla="*/ 1957388 h 2114550"/>
              <a:gd name="connsiteX7" fmla="*/ 2193533 w 3036094"/>
              <a:gd name="connsiteY7" fmla="*/ 1964532 h 2114550"/>
              <a:gd name="connsiteX8" fmla="*/ 2164556 w 3036094"/>
              <a:gd name="connsiteY8" fmla="*/ 1935957 h 2114550"/>
              <a:gd name="connsiteX9" fmla="*/ 2186791 w 3036094"/>
              <a:gd name="connsiteY9" fmla="*/ 1939227 h 2114550"/>
              <a:gd name="connsiteX10" fmla="*/ 2175975 w 3036094"/>
              <a:gd name="connsiteY10" fmla="*/ 1921267 h 2114550"/>
              <a:gd name="connsiteX11" fmla="*/ 2136986 w 3036094"/>
              <a:gd name="connsiteY11" fmla="*/ 1906579 h 2114550"/>
              <a:gd name="connsiteX12" fmla="*/ 2071486 w 3036094"/>
              <a:gd name="connsiteY12" fmla="*/ 1895762 h 2114550"/>
              <a:gd name="connsiteX13" fmla="*/ 1900840 w 3036094"/>
              <a:gd name="connsiteY13" fmla="*/ 1885147 h 2114550"/>
              <a:gd name="connsiteX14" fmla="*/ 1850231 w 3036094"/>
              <a:gd name="connsiteY14" fmla="*/ 1893094 h 2114550"/>
              <a:gd name="connsiteX15" fmla="*/ 1735931 w 3036094"/>
              <a:gd name="connsiteY15" fmla="*/ 1900238 h 2114550"/>
              <a:gd name="connsiteX16" fmla="*/ 1721644 w 3036094"/>
              <a:gd name="connsiteY16" fmla="*/ 1857375 h 2114550"/>
              <a:gd name="connsiteX17" fmla="*/ 1671638 w 3036094"/>
              <a:gd name="connsiteY17" fmla="*/ 1878807 h 2114550"/>
              <a:gd name="connsiteX18" fmla="*/ 1621631 w 3036094"/>
              <a:gd name="connsiteY18" fmla="*/ 1814513 h 2114550"/>
              <a:gd name="connsiteX19" fmla="*/ 1585913 w 3036094"/>
              <a:gd name="connsiteY19" fmla="*/ 1750219 h 2114550"/>
              <a:gd name="connsiteX20" fmla="*/ 1528763 w 3036094"/>
              <a:gd name="connsiteY20" fmla="*/ 1750219 h 2114550"/>
              <a:gd name="connsiteX21" fmla="*/ 1485900 w 3036094"/>
              <a:gd name="connsiteY21" fmla="*/ 1728788 h 2114550"/>
              <a:gd name="connsiteX22" fmla="*/ 1485900 w 3036094"/>
              <a:gd name="connsiteY22" fmla="*/ 1693069 h 2114550"/>
              <a:gd name="connsiteX23" fmla="*/ 1393031 w 3036094"/>
              <a:gd name="connsiteY23" fmla="*/ 1693069 h 2114550"/>
              <a:gd name="connsiteX24" fmla="*/ 1357313 w 3036094"/>
              <a:gd name="connsiteY24" fmla="*/ 1664494 h 2114550"/>
              <a:gd name="connsiteX25" fmla="*/ 1343025 w 3036094"/>
              <a:gd name="connsiteY25" fmla="*/ 1578769 h 2114550"/>
              <a:gd name="connsiteX26" fmla="*/ 1293019 w 3036094"/>
              <a:gd name="connsiteY26" fmla="*/ 1585913 h 2114550"/>
              <a:gd name="connsiteX27" fmla="*/ 1271588 w 3036094"/>
              <a:gd name="connsiteY27" fmla="*/ 1550194 h 2114550"/>
              <a:gd name="connsiteX28" fmla="*/ 1221581 w 3036094"/>
              <a:gd name="connsiteY28" fmla="*/ 1550194 h 2114550"/>
              <a:gd name="connsiteX29" fmla="*/ 1157288 w 3036094"/>
              <a:gd name="connsiteY29" fmla="*/ 1485900 h 2114550"/>
              <a:gd name="connsiteX30" fmla="*/ 1128713 w 3036094"/>
              <a:gd name="connsiteY30" fmla="*/ 1485900 h 2114550"/>
              <a:gd name="connsiteX31" fmla="*/ 1042988 w 3036094"/>
              <a:gd name="connsiteY31" fmla="*/ 1364457 h 2114550"/>
              <a:gd name="connsiteX32" fmla="*/ 1000125 w 3036094"/>
              <a:gd name="connsiteY32" fmla="*/ 1350169 h 2114550"/>
              <a:gd name="connsiteX33" fmla="*/ 950119 w 3036094"/>
              <a:gd name="connsiteY33" fmla="*/ 1285875 h 2114550"/>
              <a:gd name="connsiteX34" fmla="*/ 914400 w 3036094"/>
              <a:gd name="connsiteY34" fmla="*/ 1285875 h 2114550"/>
              <a:gd name="connsiteX35" fmla="*/ 900113 w 3036094"/>
              <a:gd name="connsiteY35" fmla="*/ 1207294 h 2114550"/>
              <a:gd name="connsiteX36" fmla="*/ 857250 w 3036094"/>
              <a:gd name="connsiteY36" fmla="*/ 1207294 h 2114550"/>
              <a:gd name="connsiteX37" fmla="*/ 785813 w 3036094"/>
              <a:gd name="connsiteY37" fmla="*/ 1128713 h 2114550"/>
              <a:gd name="connsiteX38" fmla="*/ 750094 w 3036094"/>
              <a:gd name="connsiteY38" fmla="*/ 1071563 h 2114550"/>
              <a:gd name="connsiteX39" fmla="*/ 685800 w 3036094"/>
              <a:gd name="connsiteY39" fmla="*/ 1028700 h 2114550"/>
              <a:gd name="connsiteX40" fmla="*/ 642938 w 3036094"/>
              <a:gd name="connsiteY40" fmla="*/ 914400 h 2114550"/>
              <a:gd name="connsiteX41" fmla="*/ 528638 w 3036094"/>
              <a:gd name="connsiteY41" fmla="*/ 757238 h 2114550"/>
              <a:gd name="connsiteX42" fmla="*/ 542925 w 3036094"/>
              <a:gd name="connsiteY42" fmla="*/ 742950 h 2114550"/>
              <a:gd name="connsiteX43" fmla="*/ 507206 w 3036094"/>
              <a:gd name="connsiteY43" fmla="*/ 700088 h 2114550"/>
              <a:gd name="connsiteX44" fmla="*/ 464344 w 3036094"/>
              <a:gd name="connsiteY44" fmla="*/ 664369 h 2114550"/>
              <a:gd name="connsiteX45" fmla="*/ 407194 w 3036094"/>
              <a:gd name="connsiteY45" fmla="*/ 614363 h 2114550"/>
              <a:gd name="connsiteX46" fmla="*/ 400050 w 3036094"/>
              <a:gd name="connsiteY46" fmla="*/ 550069 h 2114550"/>
              <a:gd name="connsiteX47" fmla="*/ 357188 w 3036094"/>
              <a:gd name="connsiteY47" fmla="*/ 542925 h 2114550"/>
              <a:gd name="connsiteX48" fmla="*/ 371475 w 3036094"/>
              <a:gd name="connsiteY48" fmla="*/ 507207 h 2114550"/>
              <a:gd name="connsiteX49" fmla="*/ 342900 w 3036094"/>
              <a:gd name="connsiteY49" fmla="*/ 500063 h 2114550"/>
              <a:gd name="connsiteX50" fmla="*/ 342900 w 3036094"/>
              <a:gd name="connsiteY50" fmla="*/ 450057 h 2114550"/>
              <a:gd name="connsiteX51" fmla="*/ 314325 w 3036094"/>
              <a:gd name="connsiteY51" fmla="*/ 450057 h 2114550"/>
              <a:gd name="connsiteX52" fmla="*/ 257175 w 3036094"/>
              <a:gd name="connsiteY52" fmla="*/ 378619 h 2114550"/>
              <a:gd name="connsiteX53" fmla="*/ 264319 w 3036094"/>
              <a:gd name="connsiteY53" fmla="*/ 335757 h 2114550"/>
              <a:gd name="connsiteX54" fmla="*/ 235744 w 3036094"/>
              <a:gd name="connsiteY54" fmla="*/ 314325 h 2114550"/>
              <a:gd name="connsiteX55" fmla="*/ 221456 w 3036094"/>
              <a:gd name="connsiteY55" fmla="*/ 292894 h 2114550"/>
              <a:gd name="connsiteX56" fmla="*/ 228600 w 3036094"/>
              <a:gd name="connsiteY56" fmla="*/ 264319 h 2114550"/>
              <a:gd name="connsiteX57" fmla="*/ 192881 w 3036094"/>
              <a:gd name="connsiteY57" fmla="*/ 257175 h 2114550"/>
              <a:gd name="connsiteX58" fmla="*/ 185738 w 3036094"/>
              <a:gd name="connsiteY58" fmla="*/ 214313 h 2114550"/>
              <a:gd name="connsiteX59" fmla="*/ 150019 w 3036094"/>
              <a:gd name="connsiteY59" fmla="*/ 207169 h 2114550"/>
              <a:gd name="connsiteX60" fmla="*/ 164306 w 3036094"/>
              <a:gd name="connsiteY60" fmla="*/ 178594 h 2114550"/>
              <a:gd name="connsiteX61" fmla="*/ 135731 w 3036094"/>
              <a:gd name="connsiteY61" fmla="*/ 171450 h 2114550"/>
              <a:gd name="connsiteX62" fmla="*/ 142875 w 3036094"/>
              <a:gd name="connsiteY62" fmla="*/ 142875 h 2114550"/>
              <a:gd name="connsiteX63" fmla="*/ 114300 w 3036094"/>
              <a:gd name="connsiteY63" fmla="*/ 128588 h 2114550"/>
              <a:gd name="connsiteX64" fmla="*/ 92869 w 3036094"/>
              <a:gd name="connsiteY64" fmla="*/ 107157 h 2114550"/>
              <a:gd name="connsiteX65" fmla="*/ 64294 w 3036094"/>
              <a:gd name="connsiteY65" fmla="*/ 92869 h 2114550"/>
              <a:gd name="connsiteX66" fmla="*/ 57150 w 3036094"/>
              <a:gd name="connsiteY66" fmla="*/ 71438 h 2114550"/>
              <a:gd name="connsiteX67" fmla="*/ 7144 w 3036094"/>
              <a:gd name="connsiteY67" fmla="*/ 71438 h 2114550"/>
              <a:gd name="connsiteX68" fmla="*/ 0 w 3036094"/>
              <a:gd name="connsiteY68" fmla="*/ 57150 h 2114550"/>
              <a:gd name="connsiteX69" fmla="*/ 21431 w 3036094"/>
              <a:gd name="connsiteY69" fmla="*/ 0 h 2114550"/>
              <a:gd name="connsiteX0" fmla="*/ 3036094 w 3036094"/>
              <a:gd name="connsiteY0" fmla="*/ 2107407 h 2114550"/>
              <a:gd name="connsiteX1" fmla="*/ 2514600 w 3036094"/>
              <a:gd name="connsiteY1" fmla="*/ 2114550 h 2114550"/>
              <a:gd name="connsiteX2" fmla="*/ 2493169 w 3036094"/>
              <a:gd name="connsiteY2" fmla="*/ 2064544 h 2114550"/>
              <a:gd name="connsiteX3" fmla="*/ 2336006 w 3036094"/>
              <a:gd name="connsiteY3" fmla="*/ 2057400 h 2114550"/>
              <a:gd name="connsiteX4" fmla="*/ 2343150 w 3036094"/>
              <a:gd name="connsiteY4" fmla="*/ 1985963 h 2114550"/>
              <a:gd name="connsiteX5" fmla="*/ 2250281 w 3036094"/>
              <a:gd name="connsiteY5" fmla="*/ 2000250 h 2114550"/>
              <a:gd name="connsiteX6" fmla="*/ 2235994 w 3036094"/>
              <a:gd name="connsiteY6" fmla="*/ 1957388 h 2114550"/>
              <a:gd name="connsiteX7" fmla="*/ 2193533 w 3036094"/>
              <a:gd name="connsiteY7" fmla="*/ 1964532 h 2114550"/>
              <a:gd name="connsiteX8" fmla="*/ 2164556 w 3036094"/>
              <a:gd name="connsiteY8" fmla="*/ 1935957 h 2114550"/>
              <a:gd name="connsiteX9" fmla="*/ 2186791 w 3036094"/>
              <a:gd name="connsiteY9" fmla="*/ 1939227 h 2114550"/>
              <a:gd name="connsiteX10" fmla="*/ 2175975 w 3036094"/>
              <a:gd name="connsiteY10" fmla="*/ 1921267 h 2114550"/>
              <a:gd name="connsiteX11" fmla="*/ 2136986 w 3036094"/>
              <a:gd name="connsiteY11" fmla="*/ 1906579 h 2114550"/>
              <a:gd name="connsiteX12" fmla="*/ 2071486 w 3036094"/>
              <a:gd name="connsiteY12" fmla="*/ 1895762 h 2114550"/>
              <a:gd name="connsiteX13" fmla="*/ 1900840 w 3036094"/>
              <a:gd name="connsiteY13" fmla="*/ 1885147 h 2114550"/>
              <a:gd name="connsiteX14" fmla="*/ 1883281 w 3036094"/>
              <a:gd name="connsiteY14" fmla="*/ 1852699 h 2114550"/>
              <a:gd name="connsiteX15" fmla="*/ 1735931 w 3036094"/>
              <a:gd name="connsiteY15" fmla="*/ 1900238 h 2114550"/>
              <a:gd name="connsiteX16" fmla="*/ 1721644 w 3036094"/>
              <a:gd name="connsiteY16" fmla="*/ 1857375 h 2114550"/>
              <a:gd name="connsiteX17" fmla="*/ 1671638 w 3036094"/>
              <a:gd name="connsiteY17" fmla="*/ 1878807 h 2114550"/>
              <a:gd name="connsiteX18" fmla="*/ 1621631 w 3036094"/>
              <a:gd name="connsiteY18" fmla="*/ 1814513 h 2114550"/>
              <a:gd name="connsiteX19" fmla="*/ 1585913 w 3036094"/>
              <a:gd name="connsiteY19" fmla="*/ 1750219 h 2114550"/>
              <a:gd name="connsiteX20" fmla="*/ 1528763 w 3036094"/>
              <a:gd name="connsiteY20" fmla="*/ 1750219 h 2114550"/>
              <a:gd name="connsiteX21" fmla="*/ 1485900 w 3036094"/>
              <a:gd name="connsiteY21" fmla="*/ 1728788 h 2114550"/>
              <a:gd name="connsiteX22" fmla="*/ 1485900 w 3036094"/>
              <a:gd name="connsiteY22" fmla="*/ 1693069 h 2114550"/>
              <a:gd name="connsiteX23" fmla="*/ 1393031 w 3036094"/>
              <a:gd name="connsiteY23" fmla="*/ 1693069 h 2114550"/>
              <a:gd name="connsiteX24" fmla="*/ 1357313 w 3036094"/>
              <a:gd name="connsiteY24" fmla="*/ 1664494 h 2114550"/>
              <a:gd name="connsiteX25" fmla="*/ 1343025 w 3036094"/>
              <a:gd name="connsiteY25" fmla="*/ 1578769 h 2114550"/>
              <a:gd name="connsiteX26" fmla="*/ 1293019 w 3036094"/>
              <a:gd name="connsiteY26" fmla="*/ 1585913 h 2114550"/>
              <a:gd name="connsiteX27" fmla="*/ 1271588 w 3036094"/>
              <a:gd name="connsiteY27" fmla="*/ 1550194 h 2114550"/>
              <a:gd name="connsiteX28" fmla="*/ 1221581 w 3036094"/>
              <a:gd name="connsiteY28" fmla="*/ 1550194 h 2114550"/>
              <a:gd name="connsiteX29" fmla="*/ 1157288 w 3036094"/>
              <a:gd name="connsiteY29" fmla="*/ 1485900 h 2114550"/>
              <a:gd name="connsiteX30" fmla="*/ 1128713 w 3036094"/>
              <a:gd name="connsiteY30" fmla="*/ 1485900 h 2114550"/>
              <a:gd name="connsiteX31" fmla="*/ 1042988 w 3036094"/>
              <a:gd name="connsiteY31" fmla="*/ 1364457 h 2114550"/>
              <a:gd name="connsiteX32" fmla="*/ 1000125 w 3036094"/>
              <a:gd name="connsiteY32" fmla="*/ 1350169 h 2114550"/>
              <a:gd name="connsiteX33" fmla="*/ 950119 w 3036094"/>
              <a:gd name="connsiteY33" fmla="*/ 1285875 h 2114550"/>
              <a:gd name="connsiteX34" fmla="*/ 914400 w 3036094"/>
              <a:gd name="connsiteY34" fmla="*/ 1285875 h 2114550"/>
              <a:gd name="connsiteX35" fmla="*/ 900113 w 3036094"/>
              <a:gd name="connsiteY35" fmla="*/ 1207294 h 2114550"/>
              <a:gd name="connsiteX36" fmla="*/ 857250 w 3036094"/>
              <a:gd name="connsiteY36" fmla="*/ 1207294 h 2114550"/>
              <a:gd name="connsiteX37" fmla="*/ 785813 w 3036094"/>
              <a:gd name="connsiteY37" fmla="*/ 1128713 h 2114550"/>
              <a:gd name="connsiteX38" fmla="*/ 750094 w 3036094"/>
              <a:gd name="connsiteY38" fmla="*/ 1071563 h 2114550"/>
              <a:gd name="connsiteX39" fmla="*/ 685800 w 3036094"/>
              <a:gd name="connsiteY39" fmla="*/ 1028700 h 2114550"/>
              <a:gd name="connsiteX40" fmla="*/ 642938 w 3036094"/>
              <a:gd name="connsiteY40" fmla="*/ 914400 h 2114550"/>
              <a:gd name="connsiteX41" fmla="*/ 528638 w 3036094"/>
              <a:gd name="connsiteY41" fmla="*/ 757238 h 2114550"/>
              <a:gd name="connsiteX42" fmla="*/ 542925 w 3036094"/>
              <a:gd name="connsiteY42" fmla="*/ 742950 h 2114550"/>
              <a:gd name="connsiteX43" fmla="*/ 507206 w 3036094"/>
              <a:gd name="connsiteY43" fmla="*/ 700088 h 2114550"/>
              <a:gd name="connsiteX44" fmla="*/ 464344 w 3036094"/>
              <a:gd name="connsiteY44" fmla="*/ 664369 h 2114550"/>
              <a:gd name="connsiteX45" fmla="*/ 407194 w 3036094"/>
              <a:gd name="connsiteY45" fmla="*/ 614363 h 2114550"/>
              <a:gd name="connsiteX46" fmla="*/ 400050 w 3036094"/>
              <a:gd name="connsiteY46" fmla="*/ 550069 h 2114550"/>
              <a:gd name="connsiteX47" fmla="*/ 357188 w 3036094"/>
              <a:gd name="connsiteY47" fmla="*/ 542925 h 2114550"/>
              <a:gd name="connsiteX48" fmla="*/ 371475 w 3036094"/>
              <a:gd name="connsiteY48" fmla="*/ 507207 h 2114550"/>
              <a:gd name="connsiteX49" fmla="*/ 342900 w 3036094"/>
              <a:gd name="connsiteY49" fmla="*/ 500063 h 2114550"/>
              <a:gd name="connsiteX50" fmla="*/ 342900 w 3036094"/>
              <a:gd name="connsiteY50" fmla="*/ 450057 h 2114550"/>
              <a:gd name="connsiteX51" fmla="*/ 314325 w 3036094"/>
              <a:gd name="connsiteY51" fmla="*/ 450057 h 2114550"/>
              <a:gd name="connsiteX52" fmla="*/ 257175 w 3036094"/>
              <a:gd name="connsiteY52" fmla="*/ 378619 h 2114550"/>
              <a:gd name="connsiteX53" fmla="*/ 264319 w 3036094"/>
              <a:gd name="connsiteY53" fmla="*/ 335757 h 2114550"/>
              <a:gd name="connsiteX54" fmla="*/ 235744 w 3036094"/>
              <a:gd name="connsiteY54" fmla="*/ 314325 h 2114550"/>
              <a:gd name="connsiteX55" fmla="*/ 221456 w 3036094"/>
              <a:gd name="connsiteY55" fmla="*/ 292894 h 2114550"/>
              <a:gd name="connsiteX56" fmla="*/ 228600 w 3036094"/>
              <a:gd name="connsiteY56" fmla="*/ 264319 h 2114550"/>
              <a:gd name="connsiteX57" fmla="*/ 192881 w 3036094"/>
              <a:gd name="connsiteY57" fmla="*/ 257175 h 2114550"/>
              <a:gd name="connsiteX58" fmla="*/ 185738 w 3036094"/>
              <a:gd name="connsiteY58" fmla="*/ 214313 h 2114550"/>
              <a:gd name="connsiteX59" fmla="*/ 150019 w 3036094"/>
              <a:gd name="connsiteY59" fmla="*/ 207169 h 2114550"/>
              <a:gd name="connsiteX60" fmla="*/ 164306 w 3036094"/>
              <a:gd name="connsiteY60" fmla="*/ 178594 h 2114550"/>
              <a:gd name="connsiteX61" fmla="*/ 135731 w 3036094"/>
              <a:gd name="connsiteY61" fmla="*/ 171450 h 2114550"/>
              <a:gd name="connsiteX62" fmla="*/ 142875 w 3036094"/>
              <a:gd name="connsiteY62" fmla="*/ 142875 h 2114550"/>
              <a:gd name="connsiteX63" fmla="*/ 114300 w 3036094"/>
              <a:gd name="connsiteY63" fmla="*/ 128588 h 2114550"/>
              <a:gd name="connsiteX64" fmla="*/ 92869 w 3036094"/>
              <a:gd name="connsiteY64" fmla="*/ 107157 h 2114550"/>
              <a:gd name="connsiteX65" fmla="*/ 64294 w 3036094"/>
              <a:gd name="connsiteY65" fmla="*/ 92869 h 2114550"/>
              <a:gd name="connsiteX66" fmla="*/ 57150 w 3036094"/>
              <a:gd name="connsiteY66" fmla="*/ 71438 h 2114550"/>
              <a:gd name="connsiteX67" fmla="*/ 7144 w 3036094"/>
              <a:gd name="connsiteY67" fmla="*/ 71438 h 2114550"/>
              <a:gd name="connsiteX68" fmla="*/ 0 w 3036094"/>
              <a:gd name="connsiteY68" fmla="*/ 57150 h 2114550"/>
              <a:gd name="connsiteX69" fmla="*/ 21431 w 3036094"/>
              <a:gd name="connsiteY69" fmla="*/ 0 h 2114550"/>
              <a:gd name="connsiteX0" fmla="*/ 3036094 w 3036094"/>
              <a:gd name="connsiteY0" fmla="*/ 2107407 h 2114550"/>
              <a:gd name="connsiteX1" fmla="*/ 2514600 w 3036094"/>
              <a:gd name="connsiteY1" fmla="*/ 2114550 h 2114550"/>
              <a:gd name="connsiteX2" fmla="*/ 2493169 w 3036094"/>
              <a:gd name="connsiteY2" fmla="*/ 2064544 h 2114550"/>
              <a:gd name="connsiteX3" fmla="*/ 2336006 w 3036094"/>
              <a:gd name="connsiteY3" fmla="*/ 2057400 h 2114550"/>
              <a:gd name="connsiteX4" fmla="*/ 2343150 w 3036094"/>
              <a:gd name="connsiteY4" fmla="*/ 1985963 h 2114550"/>
              <a:gd name="connsiteX5" fmla="*/ 2250281 w 3036094"/>
              <a:gd name="connsiteY5" fmla="*/ 2000250 h 2114550"/>
              <a:gd name="connsiteX6" fmla="*/ 2235994 w 3036094"/>
              <a:gd name="connsiteY6" fmla="*/ 1957388 h 2114550"/>
              <a:gd name="connsiteX7" fmla="*/ 2193533 w 3036094"/>
              <a:gd name="connsiteY7" fmla="*/ 1964532 h 2114550"/>
              <a:gd name="connsiteX8" fmla="*/ 2164556 w 3036094"/>
              <a:gd name="connsiteY8" fmla="*/ 1935957 h 2114550"/>
              <a:gd name="connsiteX9" fmla="*/ 2186791 w 3036094"/>
              <a:gd name="connsiteY9" fmla="*/ 1939227 h 2114550"/>
              <a:gd name="connsiteX10" fmla="*/ 2175975 w 3036094"/>
              <a:gd name="connsiteY10" fmla="*/ 1921267 h 2114550"/>
              <a:gd name="connsiteX11" fmla="*/ 2136986 w 3036094"/>
              <a:gd name="connsiteY11" fmla="*/ 1906579 h 2114550"/>
              <a:gd name="connsiteX12" fmla="*/ 2071486 w 3036094"/>
              <a:gd name="connsiteY12" fmla="*/ 1895762 h 2114550"/>
              <a:gd name="connsiteX13" fmla="*/ 1900840 w 3036094"/>
              <a:gd name="connsiteY13" fmla="*/ 1885147 h 2114550"/>
              <a:gd name="connsiteX14" fmla="*/ 1883281 w 3036094"/>
              <a:gd name="connsiteY14" fmla="*/ 1852699 h 2114550"/>
              <a:gd name="connsiteX15" fmla="*/ 1754292 w 3036094"/>
              <a:gd name="connsiteY15" fmla="*/ 1856170 h 2114550"/>
              <a:gd name="connsiteX16" fmla="*/ 1721644 w 3036094"/>
              <a:gd name="connsiteY16" fmla="*/ 1857375 h 2114550"/>
              <a:gd name="connsiteX17" fmla="*/ 1671638 w 3036094"/>
              <a:gd name="connsiteY17" fmla="*/ 1878807 h 2114550"/>
              <a:gd name="connsiteX18" fmla="*/ 1621631 w 3036094"/>
              <a:gd name="connsiteY18" fmla="*/ 1814513 h 2114550"/>
              <a:gd name="connsiteX19" fmla="*/ 1585913 w 3036094"/>
              <a:gd name="connsiteY19" fmla="*/ 1750219 h 2114550"/>
              <a:gd name="connsiteX20" fmla="*/ 1528763 w 3036094"/>
              <a:gd name="connsiteY20" fmla="*/ 1750219 h 2114550"/>
              <a:gd name="connsiteX21" fmla="*/ 1485900 w 3036094"/>
              <a:gd name="connsiteY21" fmla="*/ 1728788 h 2114550"/>
              <a:gd name="connsiteX22" fmla="*/ 1485900 w 3036094"/>
              <a:gd name="connsiteY22" fmla="*/ 1693069 h 2114550"/>
              <a:gd name="connsiteX23" fmla="*/ 1393031 w 3036094"/>
              <a:gd name="connsiteY23" fmla="*/ 1693069 h 2114550"/>
              <a:gd name="connsiteX24" fmla="*/ 1357313 w 3036094"/>
              <a:gd name="connsiteY24" fmla="*/ 1664494 h 2114550"/>
              <a:gd name="connsiteX25" fmla="*/ 1343025 w 3036094"/>
              <a:gd name="connsiteY25" fmla="*/ 1578769 h 2114550"/>
              <a:gd name="connsiteX26" fmla="*/ 1293019 w 3036094"/>
              <a:gd name="connsiteY26" fmla="*/ 1585913 h 2114550"/>
              <a:gd name="connsiteX27" fmla="*/ 1271588 w 3036094"/>
              <a:gd name="connsiteY27" fmla="*/ 1550194 h 2114550"/>
              <a:gd name="connsiteX28" fmla="*/ 1221581 w 3036094"/>
              <a:gd name="connsiteY28" fmla="*/ 1550194 h 2114550"/>
              <a:gd name="connsiteX29" fmla="*/ 1157288 w 3036094"/>
              <a:gd name="connsiteY29" fmla="*/ 1485900 h 2114550"/>
              <a:gd name="connsiteX30" fmla="*/ 1128713 w 3036094"/>
              <a:gd name="connsiteY30" fmla="*/ 1485900 h 2114550"/>
              <a:gd name="connsiteX31" fmla="*/ 1042988 w 3036094"/>
              <a:gd name="connsiteY31" fmla="*/ 1364457 h 2114550"/>
              <a:gd name="connsiteX32" fmla="*/ 1000125 w 3036094"/>
              <a:gd name="connsiteY32" fmla="*/ 1350169 h 2114550"/>
              <a:gd name="connsiteX33" fmla="*/ 950119 w 3036094"/>
              <a:gd name="connsiteY33" fmla="*/ 1285875 h 2114550"/>
              <a:gd name="connsiteX34" fmla="*/ 914400 w 3036094"/>
              <a:gd name="connsiteY34" fmla="*/ 1285875 h 2114550"/>
              <a:gd name="connsiteX35" fmla="*/ 900113 w 3036094"/>
              <a:gd name="connsiteY35" fmla="*/ 1207294 h 2114550"/>
              <a:gd name="connsiteX36" fmla="*/ 857250 w 3036094"/>
              <a:gd name="connsiteY36" fmla="*/ 1207294 h 2114550"/>
              <a:gd name="connsiteX37" fmla="*/ 785813 w 3036094"/>
              <a:gd name="connsiteY37" fmla="*/ 1128713 h 2114550"/>
              <a:gd name="connsiteX38" fmla="*/ 750094 w 3036094"/>
              <a:gd name="connsiteY38" fmla="*/ 1071563 h 2114550"/>
              <a:gd name="connsiteX39" fmla="*/ 685800 w 3036094"/>
              <a:gd name="connsiteY39" fmla="*/ 1028700 h 2114550"/>
              <a:gd name="connsiteX40" fmla="*/ 642938 w 3036094"/>
              <a:gd name="connsiteY40" fmla="*/ 914400 h 2114550"/>
              <a:gd name="connsiteX41" fmla="*/ 528638 w 3036094"/>
              <a:gd name="connsiteY41" fmla="*/ 757238 h 2114550"/>
              <a:gd name="connsiteX42" fmla="*/ 542925 w 3036094"/>
              <a:gd name="connsiteY42" fmla="*/ 742950 h 2114550"/>
              <a:gd name="connsiteX43" fmla="*/ 507206 w 3036094"/>
              <a:gd name="connsiteY43" fmla="*/ 700088 h 2114550"/>
              <a:gd name="connsiteX44" fmla="*/ 464344 w 3036094"/>
              <a:gd name="connsiteY44" fmla="*/ 664369 h 2114550"/>
              <a:gd name="connsiteX45" fmla="*/ 407194 w 3036094"/>
              <a:gd name="connsiteY45" fmla="*/ 614363 h 2114550"/>
              <a:gd name="connsiteX46" fmla="*/ 400050 w 3036094"/>
              <a:gd name="connsiteY46" fmla="*/ 550069 h 2114550"/>
              <a:gd name="connsiteX47" fmla="*/ 357188 w 3036094"/>
              <a:gd name="connsiteY47" fmla="*/ 542925 h 2114550"/>
              <a:gd name="connsiteX48" fmla="*/ 371475 w 3036094"/>
              <a:gd name="connsiteY48" fmla="*/ 507207 h 2114550"/>
              <a:gd name="connsiteX49" fmla="*/ 342900 w 3036094"/>
              <a:gd name="connsiteY49" fmla="*/ 500063 h 2114550"/>
              <a:gd name="connsiteX50" fmla="*/ 342900 w 3036094"/>
              <a:gd name="connsiteY50" fmla="*/ 450057 h 2114550"/>
              <a:gd name="connsiteX51" fmla="*/ 314325 w 3036094"/>
              <a:gd name="connsiteY51" fmla="*/ 450057 h 2114550"/>
              <a:gd name="connsiteX52" fmla="*/ 257175 w 3036094"/>
              <a:gd name="connsiteY52" fmla="*/ 378619 h 2114550"/>
              <a:gd name="connsiteX53" fmla="*/ 264319 w 3036094"/>
              <a:gd name="connsiteY53" fmla="*/ 335757 h 2114550"/>
              <a:gd name="connsiteX54" fmla="*/ 235744 w 3036094"/>
              <a:gd name="connsiteY54" fmla="*/ 314325 h 2114550"/>
              <a:gd name="connsiteX55" fmla="*/ 221456 w 3036094"/>
              <a:gd name="connsiteY55" fmla="*/ 292894 h 2114550"/>
              <a:gd name="connsiteX56" fmla="*/ 228600 w 3036094"/>
              <a:gd name="connsiteY56" fmla="*/ 264319 h 2114550"/>
              <a:gd name="connsiteX57" fmla="*/ 192881 w 3036094"/>
              <a:gd name="connsiteY57" fmla="*/ 257175 h 2114550"/>
              <a:gd name="connsiteX58" fmla="*/ 185738 w 3036094"/>
              <a:gd name="connsiteY58" fmla="*/ 214313 h 2114550"/>
              <a:gd name="connsiteX59" fmla="*/ 150019 w 3036094"/>
              <a:gd name="connsiteY59" fmla="*/ 207169 h 2114550"/>
              <a:gd name="connsiteX60" fmla="*/ 164306 w 3036094"/>
              <a:gd name="connsiteY60" fmla="*/ 178594 h 2114550"/>
              <a:gd name="connsiteX61" fmla="*/ 135731 w 3036094"/>
              <a:gd name="connsiteY61" fmla="*/ 171450 h 2114550"/>
              <a:gd name="connsiteX62" fmla="*/ 142875 w 3036094"/>
              <a:gd name="connsiteY62" fmla="*/ 142875 h 2114550"/>
              <a:gd name="connsiteX63" fmla="*/ 114300 w 3036094"/>
              <a:gd name="connsiteY63" fmla="*/ 128588 h 2114550"/>
              <a:gd name="connsiteX64" fmla="*/ 92869 w 3036094"/>
              <a:gd name="connsiteY64" fmla="*/ 107157 h 2114550"/>
              <a:gd name="connsiteX65" fmla="*/ 64294 w 3036094"/>
              <a:gd name="connsiteY65" fmla="*/ 92869 h 2114550"/>
              <a:gd name="connsiteX66" fmla="*/ 57150 w 3036094"/>
              <a:gd name="connsiteY66" fmla="*/ 71438 h 2114550"/>
              <a:gd name="connsiteX67" fmla="*/ 7144 w 3036094"/>
              <a:gd name="connsiteY67" fmla="*/ 71438 h 2114550"/>
              <a:gd name="connsiteX68" fmla="*/ 0 w 3036094"/>
              <a:gd name="connsiteY68" fmla="*/ 57150 h 2114550"/>
              <a:gd name="connsiteX69" fmla="*/ 21431 w 3036094"/>
              <a:gd name="connsiteY69" fmla="*/ 0 h 2114550"/>
              <a:gd name="connsiteX0" fmla="*/ 3036094 w 3036094"/>
              <a:gd name="connsiteY0" fmla="*/ 2107407 h 2114550"/>
              <a:gd name="connsiteX1" fmla="*/ 2514600 w 3036094"/>
              <a:gd name="connsiteY1" fmla="*/ 2114550 h 2114550"/>
              <a:gd name="connsiteX2" fmla="*/ 2493169 w 3036094"/>
              <a:gd name="connsiteY2" fmla="*/ 2064544 h 2114550"/>
              <a:gd name="connsiteX3" fmla="*/ 2336006 w 3036094"/>
              <a:gd name="connsiteY3" fmla="*/ 2057400 h 2114550"/>
              <a:gd name="connsiteX4" fmla="*/ 2343150 w 3036094"/>
              <a:gd name="connsiteY4" fmla="*/ 1985963 h 2114550"/>
              <a:gd name="connsiteX5" fmla="*/ 2250281 w 3036094"/>
              <a:gd name="connsiteY5" fmla="*/ 2000250 h 2114550"/>
              <a:gd name="connsiteX6" fmla="*/ 2235994 w 3036094"/>
              <a:gd name="connsiteY6" fmla="*/ 1957388 h 2114550"/>
              <a:gd name="connsiteX7" fmla="*/ 2193533 w 3036094"/>
              <a:gd name="connsiteY7" fmla="*/ 1964532 h 2114550"/>
              <a:gd name="connsiteX8" fmla="*/ 2164556 w 3036094"/>
              <a:gd name="connsiteY8" fmla="*/ 1935957 h 2114550"/>
              <a:gd name="connsiteX9" fmla="*/ 2186791 w 3036094"/>
              <a:gd name="connsiteY9" fmla="*/ 1939227 h 2114550"/>
              <a:gd name="connsiteX10" fmla="*/ 2175975 w 3036094"/>
              <a:gd name="connsiteY10" fmla="*/ 1921267 h 2114550"/>
              <a:gd name="connsiteX11" fmla="*/ 2136986 w 3036094"/>
              <a:gd name="connsiteY11" fmla="*/ 1906579 h 2114550"/>
              <a:gd name="connsiteX12" fmla="*/ 2071486 w 3036094"/>
              <a:gd name="connsiteY12" fmla="*/ 1895762 h 2114550"/>
              <a:gd name="connsiteX13" fmla="*/ 1900840 w 3036094"/>
              <a:gd name="connsiteY13" fmla="*/ 1885147 h 2114550"/>
              <a:gd name="connsiteX14" fmla="*/ 1883281 w 3036094"/>
              <a:gd name="connsiteY14" fmla="*/ 1852699 h 2114550"/>
              <a:gd name="connsiteX15" fmla="*/ 1754292 w 3036094"/>
              <a:gd name="connsiteY15" fmla="*/ 1856170 h 2114550"/>
              <a:gd name="connsiteX16" fmla="*/ 1728988 w 3036094"/>
              <a:gd name="connsiteY16" fmla="*/ 1831669 h 2114550"/>
              <a:gd name="connsiteX17" fmla="*/ 1671638 w 3036094"/>
              <a:gd name="connsiteY17" fmla="*/ 1878807 h 2114550"/>
              <a:gd name="connsiteX18" fmla="*/ 1621631 w 3036094"/>
              <a:gd name="connsiteY18" fmla="*/ 1814513 h 2114550"/>
              <a:gd name="connsiteX19" fmla="*/ 1585913 w 3036094"/>
              <a:gd name="connsiteY19" fmla="*/ 1750219 h 2114550"/>
              <a:gd name="connsiteX20" fmla="*/ 1528763 w 3036094"/>
              <a:gd name="connsiteY20" fmla="*/ 1750219 h 2114550"/>
              <a:gd name="connsiteX21" fmla="*/ 1485900 w 3036094"/>
              <a:gd name="connsiteY21" fmla="*/ 1728788 h 2114550"/>
              <a:gd name="connsiteX22" fmla="*/ 1485900 w 3036094"/>
              <a:gd name="connsiteY22" fmla="*/ 1693069 h 2114550"/>
              <a:gd name="connsiteX23" fmla="*/ 1393031 w 3036094"/>
              <a:gd name="connsiteY23" fmla="*/ 1693069 h 2114550"/>
              <a:gd name="connsiteX24" fmla="*/ 1357313 w 3036094"/>
              <a:gd name="connsiteY24" fmla="*/ 1664494 h 2114550"/>
              <a:gd name="connsiteX25" fmla="*/ 1343025 w 3036094"/>
              <a:gd name="connsiteY25" fmla="*/ 1578769 h 2114550"/>
              <a:gd name="connsiteX26" fmla="*/ 1293019 w 3036094"/>
              <a:gd name="connsiteY26" fmla="*/ 1585913 h 2114550"/>
              <a:gd name="connsiteX27" fmla="*/ 1271588 w 3036094"/>
              <a:gd name="connsiteY27" fmla="*/ 1550194 h 2114550"/>
              <a:gd name="connsiteX28" fmla="*/ 1221581 w 3036094"/>
              <a:gd name="connsiteY28" fmla="*/ 1550194 h 2114550"/>
              <a:gd name="connsiteX29" fmla="*/ 1157288 w 3036094"/>
              <a:gd name="connsiteY29" fmla="*/ 1485900 h 2114550"/>
              <a:gd name="connsiteX30" fmla="*/ 1128713 w 3036094"/>
              <a:gd name="connsiteY30" fmla="*/ 1485900 h 2114550"/>
              <a:gd name="connsiteX31" fmla="*/ 1042988 w 3036094"/>
              <a:gd name="connsiteY31" fmla="*/ 1364457 h 2114550"/>
              <a:gd name="connsiteX32" fmla="*/ 1000125 w 3036094"/>
              <a:gd name="connsiteY32" fmla="*/ 1350169 h 2114550"/>
              <a:gd name="connsiteX33" fmla="*/ 950119 w 3036094"/>
              <a:gd name="connsiteY33" fmla="*/ 1285875 h 2114550"/>
              <a:gd name="connsiteX34" fmla="*/ 914400 w 3036094"/>
              <a:gd name="connsiteY34" fmla="*/ 1285875 h 2114550"/>
              <a:gd name="connsiteX35" fmla="*/ 900113 w 3036094"/>
              <a:gd name="connsiteY35" fmla="*/ 1207294 h 2114550"/>
              <a:gd name="connsiteX36" fmla="*/ 857250 w 3036094"/>
              <a:gd name="connsiteY36" fmla="*/ 1207294 h 2114550"/>
              <a:gd name="connsiteX37" fmla="*/ 785813 w 3036094"/>
              <a:gd name="connsiteY37" fmla="*/ 1128713 h 2114550"/>
              <a:gd name="connsiteX38" fmla="*/ 750094 w 3036094"/>
              <a:gd name="connsiteY38" fmla="*/ 1071563 h 2114550"/>
              <a:gd name="connsiteX39" fmla="*/ 685800 w 3036094"/>
              <a:gd name="connsiteY39" fmla="*/ 1028700 h 2114550"/>
              <a:gd name="connsiteX40" fmla="*/ 642938 w 3036094"/>
              <a:gd name="connsiteY40" fmla="*/ 914400 h 2114550"/>
              <a:gd name="connsiteX41" fmla="*/ 528638 w 3036094"/>
              <a:gd name="connsiteY41" fmla="*/ 757238 h 2114550"/>
              <a:gd name="connsiteX42" fmla="*/ 542925 w 3036094"/>
              <a:gd name="connsiteY42" fmla="*/ 742950 h 2114550"/>
              <a:gd name="connsiteX43" fmla="*/ 507206 w 3036094"/>
              <a:gd name="connsiteY43" fmla="*/ 700088 h 2114550"/>
              <a:gd name="connsiteX44" fmla="*/ 464344 w 3036094"/>
              <a:gd name="connsiteY44" fmla="*/ 664369 h 2114550"/>
              <a:gd name="connsiteX45" fmla="*/ 407194 w 3036094"/>
              <a:gd name="connsiteY45" fmla="*/ 614363 h 2114550"/>
              <a:gd name="connsiteX46" fmla="*/ 400050 w 3036094"/>
              <a:gd name="connsiteY46" fmla="*/ 550069 h 2114550"/>
              <a:gd name="connsiteX47" fmla="*/ 357188 w 3036094"/>
              <a:gd name="connsiteY47" fmla="*/ 542925 h 2114550"/>
              <a:gd name="connsiteX48" fmla="*/ 371475 w 3036094"/>
              <a:gd name="connsiteY48" fmla="*/ 507207 h 2114550"/>
              <a:gd name="connsiteX49" fmla="*/ 342900 w 3036094"/>
              <a:gd name="connsiteY49" fmla="*/ 500063 h 2114550"/>
              <a:gd name="connsiteX50" fmla="*/ 342900 w 3036094"/>
              <a:gd name="connsiteY50" fmla="*/ 450057 h 2114550"/>
              <a:gd name="connsiteX51" fmla="*/ 314325 w 3036094"/>
              <a:gd name="connsiteY51" fmla="*/ 450057 h 2114550"/>
              <a:gd name="connsiteX52" fmla="*/ 257175 w 3036094"/>
              <a:gd name="connsiteY52" fmla="*/ 378619 h 2114550"/>
              <a:gd name="connsiteX53" fmla="*/ 264319 w 3036094"/>
              <a:gd name="connsiteY53" fmla="*/ 335757 h 2114550"/>
              <a:gd name="connsiteX54" fmla="*/ 235744 w 3036094"/>
              <a:gd name="connsiteY54" fmla="*/ 314325 h 2114550"/>
              <a:gd name="connsiteX55" fmla="*/ 221456 w 3036094"/>
              <a:gd name="connsiteY55" fmla="*/ 292894 h 2114550"/>
              <a:gd name="connsiteX56" fmla="*/ 228600 w 3036094"/>
              <a:gd name="connsiteY56" fmla="*/ 264319 h 2114550"/>
              <a:gd name="connsiteX57" fmla="*/ 192881 w 3036094"/>
              <a:gd name="connsiteY57" fmla="*/ 257175 h 2114550"/>
              <a:gd name="connsiteX58" fmla="*/ 185738 w 3036094"/>
              <a:gd name="connsiteY58" fmla="*/ 214313 h 2114550"/>
              <a:gd name="connsiteX59" fmla="*/ 150019 w 3036094"/>
              <a:gd name="connsiteY59" fmla="*/ 207169 h 2114550"/>
              <a:gd name="connsiteX60" fmla="*/ 164306 w 3036094"/>
              <a:gd name="connsiteY60" fmla="*/ 178594 h 2114550"/>
              <a:gd name="connsiteX61" fmla="*/ 135731 w 3036094"/>
              <a:gd name="connsiteY61" fmla="*/ 171450 h 2114550"/>
              <a:gd name="connsiteX62" fmla="*/ 142875 w 3036094"/>
              <a:gd name="connsiteY62" fmla="*/ 142875 h 2114550"/>
              <a:gd name="connsiteX63" fmla="*/ 114300 w 3036094"/>
              <a:gd name="connsiteY63" fmla="*/ 128588 h 2114550"/>
              <a:gd name="connsiteX64" fmla="*/ 92869 w 3036094"/>
              <a:gd name="connsiteY64" fmla="*/ 107157 h 2114550"/>
              <a:gd name="connsiteX65" fmla="*/ 64294 w 3036094"/>
              <a:gd name="connsiteY65" fmla="*/ 92869 h 2114550"/>
              <a:gd name="connsiteX66" fmla="*/ 57150 w 3036094"/>
              <a:gd name="connsiteY66" fmla="*/ 71438 h 2114550"/>
              <a:gd name="connsiteX67" fmla="*/ 7144 w 3036094"/>
              <a:gd name="connsiteY67" fmla="*/ 71438 h 2114550"/>
              <a:gd name="connsiteX68" fmla="*/ 0 w 3036094"/>
              <a:gd name="connsiteY68" fmla="*/ 57150 h 2114550"/>
              <a:gd name="connsiteX69" fmla="*/ 21431 w 3036094"/>
              <a:gd name="connsiteY69" fmla="*/ 0 h 2114550"/>
              <a:gd name="connsiteX0" fmla="*/ 3036094 w 3036094"/>
              <a:gd name="connsiteY0" fmla="*/ 2107407 h 2114550"/>
              <a:gd name="connsiteX1" fmla="*/ 2514600 w 3036094"/>
              <a:gd name="connsiteY1" fmla="*/ 2114550 h 2114550"/>
              <a:gd name="connsiteX2" fmla="*/ 2493169 w 3036094"/>
              <a:gd name="connsiteY2" fmla="*/ 2064544 h 2114550"/>
              <a:gd name="connsiteX3" fmla="*/ 2336006 w 3036094"/>
              <a:gd name="connsiteY3" fmla="*/ 2057400 h 2114550"/>
              <a:gd name="connsiteX4" fmla="*/ 2343150 w 3036094"/>
              <a:gd name="connsiteY4" fmla="*/ 1985963 h 2114550"/>
              <a:gd name="connsiteX5" fmla="*/ 2250281 w 3036094"/>
              <a:gd name="connsiteY5" fmla="*/ 2000250 h 2114550"/>
              <a:gd name="connsiteX6" fmla="*/ 2235994 w 3036094"/>
              <a:gd name="connsiteY6" fmla="*/ 1957388 h 2114550"/>
              <a:gd name="connsiteX7" fmla="*/ 2193533 w 3036094"/>
              <a:gd name="connsiteY7" fmla="*/ 1964532 h 2114550"/>
              <a:gd name="connsiteX8" fmla="*/ 2164556 w 3036094"/>
              <a:gd name="connsiteY8" fmla="*/ 1935957 h 2114550"/>
              <a:gd name="connsiteX9" fmla="*/ 2186791 w 3036094"/>
              <a:gd name="connsiteY9" fmla="*/ 1939227 h 2114550"/>
              <a:gd name="connsiteX10" fmla="*/ 2175975 w 3036094"/>
              <a:gd name="connsiteY10" fmla="*/ 1921267 h 2114550"/>
              <a:gd name="connsiteX11" fmla="*/ 2136986 w 3036094"/>
              <a:gd name="connsiteY11" fmla="*/ 1906579 h 2114550"/>
              <a:gd name="connsiteX12" fmla="*/ 2071486 w 3036094"/>
              <a:gd name="connsiteY12" fmla="*/ 1895762 h 2114550"/>
              <a:gd name="connsiteX13" fmla="*/ 1900840 w 3036094"/>
              <a:gd name="connsiteY13" fmla="*/ 1885147 h 2114550"/>
              <a:gd name="connsiteX14" fmla="*/ 1883281 w 3036094"/>
              <a:gd name="connsiteY14" fmla="*/ 1852699 h 2114550"/>
              <a:gd name="connsiteX15" fmla="*/ 1754292 w 3036094"/>
              <a:gd name="connsiteY15" fmla="*/ 1856170 h 2114550"/>
              <a:gd name="connsiteX16" fmla="*/ 1728988 w 3036094"/>
              <a:gd name="connsiteY16" fmla="*/ 1831669 h 2114550"/>
              <a:gd name="connsiteX17" fmla="*/ 1682654 w 3036094"/>
              <a:gd name="connsiteY17" fmla="*/ 1838412 h 2114550"/>
              <a:gd name="connsiteX18" fmla="*/ 1621631 w 3036094"/>
              <a:gd name="connsiteY18" fmla="*/ 1814513 h 2114550"/>
              <a:gd name="connsiteX19" fmla="*/ 1585913 w 3036094"/>
              <a:gd name="connsiteY19" fmla="*/ 1750219 h 2114550"/>
              <a:gd name="connsiteX20" fmla="*/ 1528763 w 3036094"/>
              <a:gd name="connsiteY20" fmla="*/ 1750219 h 2114550"/>
              <a:gd name="connsiteX21" fmla="*/ 1485900 w 3036094"/>
              <a:gd name="connsiteY21" fmla="*/ 1728788 h 2114550"/>
              <a:gd name="connsiteX22" fmla="*/ 1485900 w 3036094"/>
              <a:gd name="connsiteY22" fmla="*/ 1693069 h 2114550"/>
              <a:gd name="connsiteX23" fmla="*/ 1393031 w 3036094"/>
              <a:gd name="connsiteY23" fmla="*/ 1693069 h 2114550"/>
              <a:gd name="connsiteX24" fmla="*/ 1357313 w 3036094"/>
              <a:gd name="connsiteY24" fmla="*/ 1664494 h 2114550"/>
              <a:gd name="connsiteX25" fmla="*/ 1343025 w 3036094"/>
              <a:gd name="connsiteY25" fmla="*/ 1578769 h 2114550"/>
              <a:gd name="connsiteX26" fmla="*/ 1293019 w 3036094"/>
              <a:gd name="connsiteY26" fmla="*/ 1585913 h 2114550"/>
              <a:gd name="connsiteX27" fmla="*/ 1271588 w 3036094"/>
              <a:gd name="connsiteY27" fmla="*/ 1550194 h 2114550"/>
              <a:gd name="connsiteX28" fmla="*/ 1221581 w 3036094"/>
              <a:gd name="connsiteY28" fmla="*/ 1550194 h 2114550"/>
              <a:gd name="connsiteX29" fmla="*/ 1157288 w 3036094"/>
              <a:gd name="connsiteY29" fmla="*/ 1485900 h 2114550"/>
              <a:gd name="connsiteX30" fmla="*/ 1128713 w 3036094"/>
              <a:gd name="connsiteY30" fmla="*/ 1485900 h 2114550"/>
              <a:gd name="connsiteX31" fmla="*/ 1042988 w 3036094"/>
              <a:gd name="connsiteY31" fmla="*/ 1364457 h 2114550"/>
              <a:gd name="connsiteX32" fmla="*/ 1000125 w 3036094"/>
              <a:gd name="connsiteY32" fmla="*/ 1350169 h 2114550"/>
              <a:gd name="connsiteX33" fmla="*/ 950119 w 3036094"/>
              <a:gd name="connsiteY33" fmla="*/ 1285875 h 2114550"/>
              <a:gd name="connsiteX34" fmla="*/ 914400 w 3036094"/>
              <a:gd name="connsiteY34" fmla="*/ 1285875 h 2114550"/>
              <a:gd name="connsiteX35" fmla="*/ 900113 w 3036094"/>
              <a:gd name="connsiteY35" fmla="*/ 1207294 h 2114550"/>
              <a:gd name="connsiteX36" fmla="*/ 857250 w 3036094"/>
              <a:gd name="connsiteY36" fmla="*/ 1207294 h 2114550"/>
              <a:gd name="connsiteX37" fmla="*/ 785813 w 3036094"/>
              <a:gd name="connsiteY37" fmla="*/ 1128713 h 2114550"/>
              <a:gd name="connsiteX38" fmla="*/ 750094 w 3036094"/>
              <a:gd name="connsiteY38" fmla="*/ 1071563 h 2114550"/>
              <a:gd name="connsiteX39" fmla="*/ 685800 w 3036094"/>
              <a:gd name="connsiteY39" fmla="*/ 1028700 h 2114550"/>
              <a:gd name="connsiteX40" fmla="*/ 642938 w 3036094"/>
              <a:gd name="connsiteY40" fmla="*/ 914400 h 2114550"/>
              <a:gd name="connsiteX41" fmla="*/ 528638 w 3036094"/>
              <a:gd name="connsiteY41" fmla="*/ 757238 h 2114550"/>
              <a:gd name="connsiteX42" fmla="*/ 542925 w 3036094"/>
              <a:gd name="connsiteY42" fmla="*/ 742950 h 2114550"/>
              <a:gd name="connsiteX43" fmla="*/ 507206 w 3036094"/>
              <a:gd name="connsiteY43" fmla="*/ 700088 h 2114550"/>
              <a:gd name="connsiteX44" fmla="*/ 464344 w 3036094"/>
              <a:gd name="connsiteY44" fmla="*/ 664369 h 2114550"/>
              <a:gd name="connsiteX45" fmla="*/ 407194 w 3036094"/>
              <a:gd name="connsiteY45" fmla="*/ 614363 h 2114550"/>
              <a:gd name="connsiteX46" fmla="*/ 400050 w 3036094"/>
              <a:gd name="connsiteY46" fmla="*/ 550069 h 2114550"/>
              <a:gd name="connsiteX47" fmla="*/ 357188 w 3036094"/>
              <a:gd name="connsiteY47" fmla="*/ 542925 h 2114550"/>
              <a:gd name="connsiteX48" fmla="*/ 371475 w 3036094"/>
              <a:gd name="connsiteY48" fmla="*/ 507207 h 2114550"/>
              <a:gd name="connsiteX49" fmla="*/ 342900 w 3036094"/>
              <a:gd name="connsiteY49" fmla="*/ 500063 h 2114550"/>
              <a:gd name="connsiteX50" fmla="*/ 342900 w 3036094"/>
              <a:gd name="connsiteY50" fmla="*/ 450057 h 2114550"/>
              <a:gd name="connsiteX51" fmla="*/ 314325 w 3036094"/>
              <a:gd name="connsiteY51" fmla="*/ 450057 h 2114550"/>
              <a:gd name="connsiteX52" fmla="*/ 257175 w 3036094"/>
              <a:gd name="connsiteY52" fmla="*/ 378619 h 2114550"/>
              <a:gd name="connsiteX53" fmla="*/ 264319 w 3036094"/>
              <a:gd name="connsiteY53" fmla="*/ 335757 h 2114550"/>
              <a:gd name="connsiteX54" fmla="*/ 235744 w 3036094"/>
              <a:gd name="connsiteY54" fmla="*/ 314325 h 2114550"/>
              <a:gd name="connsiteX55" fmla="*/ 221456 w 3036094"/>
              <a:gd name="connsiteY55" fmla="*/ 292894 h 2114550"/>
              <a:gd name="connsiteX56" fmla="*/ 228600 w 3036094"/>
              <a:gd name="connsiteY56" fmla="*/ 264319 h 2114550"/>
              <a:gd name="connsiteX57" fmla="*/ 192881 w 3036094"/>
              <a:gd name="connsiteY57" fmla="*/ 257175 h 2114550"/>
              <a:gd name="connsiteX58" fmla="*/ 185738 w 3036094"/>
              <a:gd name="connsiteY58" fmla="*/ 214313 h 2114550"/>
              <a:gd name="connsiteX59" fmla="*/ 150019 w 3036094"/>
              <a:gd name="connsiteY59" fmla="*/ 207169 h 2114550"/>
              <a:gd name="connsiteX60" fmla="*/ 164306 w 3036094"/>
              <a:gd name="connsiteY60" fmla="*/ 178594 h 2114550"/>
              <a:gd name="connsiteX61" fmla="*/ 135731 w 3036094"/>
              <a:gd name="connsiteY61" fmla="*/ 171450 h 2114550"/>
              <a:gd name="connsiteX62" fmla="*/ 142875 w 3036094"/>
              <a:gd name="connsiteY62" fmla="*/ 142875 h 2114550"/>
              <a:gd name="connsiteX63" fmla="*/ 114300 w 3036094"/>
              <a:gd name="connsiteY63" fmla="*/ 128588 h 2114550"/>
              <a:gd name="connsiteX64" fmla="*/ 92869 w 3036094"/>
              <a:gd name="connsiteY64" fmla="*/ 107157 h 2114550"/>
              <a:gd name="connsiteX65" fmla="*/ 64294 w 3036094"/>
              <a:gd name="connsiteY65" fmla="*/ 92869 h 2114550"/>
              <a:gd name="connsiteX66" fmla="*/ 57150 w 3036094"/>
              <a:gd name="connsiteY66" fmla="*/ 71438 h 2114550"/>
              <a:gd name="connsiteX67" fmla="*/ 7144 w 3036094"/>
              <a:gd name="connsiteY67" fmla="*/ 71438 h 2114550"/>
              <a:gd name="connsiteX68" fmla="*/ 0 w 3036094"/>
              <a:gd name="connsiteY68" fmla="*/ 57150 h 2114550"/>
              <a:gd name="connsiteX69" fmla="*/ 21431 w 3036094"/>
              <a:gd name="connsiteY69" fmla="*/ 0 h 2114550"/>
              <a:gd name="connsiteX0" fmla="*/ 3036094 w 3036094"/>
              <a:gd name="connsiteY0" fmla="*/ 2107407 h 2114550"/>
              <a:gd name="connsiteX1" fmla="*/ 2514600 w 3036094"/>
              <a:gd name="connsiteY1" fmla="*/ 2114550 h 2114550"/>
              <a:gd name="connsiteX2" fmla="*/ 2493169 w 3036094"/>
              <a:gd name="connsiteY2" fmla="*/ 2064544 h 2114550"/>
              <a:gd name="connsiteX3" fmla="*/ 2336006 w 3036094"/>
              <a:gd name="connsiteY3" fmla="*/ 2057400 h 2114550"/>
              <a:gd name="connsiteX4" fmla="*/ 2343150 w 3036094"/>
              <a:gd name="connsiteY4" fmla="*/ 1985963 h 2114550"/>
              <a:gd name="connsiteX5" fmla="*/ 2250281 w 3036094"/>
              <a:gd name="connsiteY5" fmla="*/ 2000250 h 2114550"/>
              <a:gd name="connsiteX6" fmla="*/ 2235994 w 3036094"/>
              <a:gd name="connsiteY6" fmla="*/ 1957388 h 2114550"/>
              <a:gd name="connsiteX7" fmla="*/ 2193533 w 3036094"/>
              <a:gd name="connsiteY7" fmla="*/ 1964532 h 2114550"/>
              <a:gd name="connsiteX8" fmla="*/ 2164556 w 3036094"/>
              <a:gd name="connsiteY8" fmla="*/ 1935957 h 2114550"/>
              <a:gd name="connsiteX9" fmla="*/ 2186791 w 3036094"/>
              <a:gd name="connsiteY9" fmla="*/ 1939227 h 2114550"/>
              <a:gd name="connsiteX10" fmla="*/ 2175975 w 3036094"/>
              <a:gd name="connsiteY10" fmla="*/ 1921267 h 2114550"/>
              <a:gd name="connsiteX11" fmla="*/ 2136986 w 3036094"/>
              <a:gd name="connsiteY11" fmla="*/ 1906579 h 2114550"/>
              <a:gd name="connsiteX12" fmla="*/ 2071486 w 3036094"/>
              <a:gd name="connsiteY12" fmla="*/ 1895762 h 2114550"/>
              <a:gd name="connsiteX13" fmla="*/ 1900840 w 3036094"/>
              <a:gd name="connsiteY13" fmla="*/ 1885147 h 2114550"/>
              <a:gd name="connsiteX14" fmla="*/ 1883281 w 3036094"/>
              <a:gd name="connsiteY14" fmla="*/ 1852699 h 2114550"/>
              <a:gd name="connsiteX15" fmla="*/ 1754292 w 3036094"/>
              <a:gd name="connsiteY15" fmla="*/ 1856170 h 2114550"/>
              <a:gd name="connsiteX16" fmla="*/ 1728988 w 3036094"/>
              <a:gd name="connsiteY16" fmla="*/ 1831669 h 2114550"/>
              <a:gd name="connsiteX17" fmla="*/ 1682654 w 3036094"/>
              <a:gd name="connsiteY17" fmla="*/ 1838412 h 2114550"/>
              <a:gd name="connsiteX18" fmla="*/ 1643664 w 3036094"/>
              <a:gd name="connsiteY18" fmla="*/ 1788807 h 2114550"/>
              <a:gd name="connsiteX19" fmla="*/ 1585913 w 3036094"/>
              <a:gd name="connsiteY19" fmla="*/ 1750219 h 2114550"/>
              <a:gd name="connsiteX20" fmla="*/ 1528763 w 3036094"/>
              <a:gd name="connsiteY20" fmla="*/ 1750219 h 2114550"/>
              <a:gd name="connsiteX21" fmla="*/ 1485900 w 3036094"/>
              <a:gd name="connsiteY21" fmla="*/ 1728788 h 2114550"/>
              <a:gd name="connsiteX22" fmla="*/ 1485900 w 3036094"/>
              <a:gd name="connsiteY22" fmla="*/ 1693069 h 2114550"/>
              <a:gd name="connsiteX23" fmla="*/ 1393031 w 3036094"/>
              <a:gd name="connsiteY23" fmla="*/ 1693069 h 2114550"/>
              <a:gd name="connsiteX24" fmla="*/ 1357313 w 3036094"/>
              <a:gd name="connsiteY24" fmla="*/ 1664494 h 2114550"/>
              <a:gd name="connsiteX25" fmla="*/ 1343025 w 3036094"/>
              <a:gd name="connsiteY25" fmla="*/ 1578769 h 2114550"/>
              <a:gd name="connsiteX26" fmla="*/ 1293019 w 3036094"/>
              <a:gd name="connsiteY26" fmla="*/ 1585913 h 2114550"/>
              <a:gd name="connsiteX27" fmla="*/ 1271588 w 3036094"/>
              <a:gd name="connsiteY27" fmla="*/ 1550194 h 2114550"/>
              <a:gd name="connsiteX28" fmla="*/ 1221581 w 3036094"/>
              <a:gd name="connsiteY28" fmla="*/ 1550194 h 2114550"/>
              <a:gd name="connsiteX29" fmla="*/ 1157288 w 3036094"/>
              <a:gd name="connsiteY29" fmla="*/ 1485900 h 2114550"/>
              <a:gd name="connsiteX30" fmla="*/ 1128713 w 3036094"/>
              <a:gd name="connsiteY30" fmla="*/ 1485900 h 2114550"/>
              <a:gd name="connsiteX31" fmla="*/ 1042988 w 3036094"/>
              <a:gd name="connsiteY31" fmla="*/ 1364457 h 2114550"/>
              <a:gd name="connsiteX32" fmla="*/ 1000125 w 3036094"/>
              <a:gd name="connsiteY32" fmla="*/ 1350169 h 2114550"/>
              <a:gd name="connsiteX33" fmla="*/ 950119 w 3036094"/>
              <a:gd name="connsiteY33" fmla="*/ 1285875 h 2114550"/>
              <a:gd name="connsiteX34" fmla="*/ 914400 w 3036094"/>
              <a:gd name="connsiteY34" fmla="*/ 1285875 h 2114550"/>
              <a:gd name="connsiteX35" fmla="*/ 900113 w 3036094"/>
              <a:gd name="connsiteY35" fmla="*/ 1207294 h 2114550"/>
              <a:gd name="connsiteX36" fmla="*/ 857250 w 3036094"/>
              <a:gd name="connsiteY36" fmla="*/ 1207294 h 2114550"/>
              <a:gd name="connsiteX37" fmla="*/ 785813 w 3036094"/>
              <a:gd name="connsiteY37" fmla="*/ 1128713 h 2114550"/>
              <a:gd name="connsiteX38" fmla="*/ 750094 w 3036094"/>
              <a:gd name="connsiteY38" fmla="*/ 1071563 h 2114550"/>
              <a:gd name="connsiteX39" fmla="*/ 685800 w 3036094"/>
              <a:gd name="connsiteY39" fmla="*/ 1028700 h 2114550"/>
              <a:gd name="connsiteX40" fmla="*/ 642938 w 3036094"/>
              <a:gd name="connsiteY40" fmla="*/ 914400 h 2114550"/>
              <a:gd name="connsiteX41" fmla="*/ 528638 w 3036094"/>
              <a:gd name="connsiteY41" fmla="*/ 757238 h 2114550"/>
              <a:gd name="connsiteX42" fmla="*/ 542925 w 3036094"/>
              <a:gd name="connsiteY42" fmla="*/ 742950 h 2114550"/>
              <a:gd name="connsiteX43" fmla="*/ 507206 w 3036094"/>
              <a:gd name="connsiteY43" fmla="*/ 700088 h 2114550"/>
              <a:gd name="connsiteX44" fmla="*/ 464344 w 3036094"/>
              <a:gd name="connsiteY44" fmla="*/ 664369 h 2114550"/>
              <a:gd name="connsiteX45" fmla="*/ 407194 w 3036094"/>
              <a:gd name="connsiteY45" fmla="*/ 614363 h 2114550"/>
              <a:gd name="connsiteX46" fmla="*/ 400050 w 3036094"/>
              <a:gd name="connsiteY46" fmla="*/ 550069 h 2114550"/>
              <a:gd name="connsiteX47" fmla="*/ 357188 w 3036094"/>
              <a:gd name="connsiteY47" fmla="*/ 542925 h 2114550"/>
              <a:gd name="connsiteX48" fmla="*/ 371475 w 3036094"/>
              <a:gd name="connsiteY48" fmla="*/ 507207 h 2114550"/>
              <a:gd name="connsiteX49" fmla="*/ 342900 w 3036094"/>
              <a:gd name="connsiteY49" fmla="*/ 500063 h 2114550"/>
              <a:gd name="connsiteX50" fmla="*/ 342900 w 3036094"/>
              <a:gd name="connsiteY50" fmla="*/ 450057 h 2114550"/>
              <a:gd name="connsiteX51" fmla="*/ 314325 w 3036094"/>
              <a:gd name="connsiteY51" fmla="*/ 450057 h 2114550"/>
              <a:gd name="connsiteX52" fmla="*/ 257175 w 3036094"/>
              <a:gd name="connsiteY52" fmla="*/ 378619 h 2114550"/>
              <a:gd name="connsiteX53" fmla="*/ 264319 w 3036094"/>
              <a:gd name="connsiteY53" fmla="*/ 335757 h 2114550"/>
              <a:gd name="connsiteX54" fmla="*/ 235744 w 3036094"/>
              <a:gd name="connsiteY54" fmla="*/ 314325 h 2114550"/>
              <a:gd name="connsiteX55" fmla="*/ 221456 w 3036094"/>
              <a:gd name="connsiteY55" fmla="*/ 292894 h 2114550"/>
              <a:gd name="connsiteX56" fmla="*/ 228600 w 3036094"/>
              <a:gd name="connsiteY56" fmla="*/ 264319 h 2114550"/>
              <a:gd name="connsiteX57" fmla="*/ 192881 w 3036094"/>
              <a:gd name="connsiteY57" fmla="*/ 257175 h 2114550"/>
              <a:gd name="connsiteX58" fmla="*/ 185738 w 3036094"/>
              <a:gd name="connsiteY58" fmla="*/ 214313 h 2114550"/>
              <a:gd name="connsiteX59" fmla="*/ 150019 w 3036094"/>
              <a:gd name="connsiteY59" fmla="*/ 207169 h 2114550"/>
              <a:gd name="connsiteX60" fmla="*/ 164306 w 3036094"/>
              <a:gd name="connsiteY60" fmla="*/ 178594 h 2114550"/>
              <a:gd name="connsiteX61" fmla="*/ 135731 w 3036094"/>
              <a:gd name="connsiteY61" fmla="*/ 171450 h 2114550"/>
              <a:gd name="connsiteX62" fmla="*/ 142875 w 3036094"/>
              <a:gd name="connsiteY62" fmla="*/ 142875 h 2114550"/>
              <a:gd name="connsiteX63" fmla="*/ 114300 w 3036094"/>
              <a:gd name="connsiteY63" fmla="*/ 128588 h 2114550"/>
              <a:gd name="connsiteX64" fmla="*/ 92869 w 3036094"/>
              <a:gd name="connsiteY64" fmla="*/ 107157 h 2114550"/>
              <a:gd name="connsiteX65" fmla="*/ 64294 w 3036094"/>
              <a:gd name="connsiteY65" fmla="*/ 92869 h 2114550"/>
              <a:gd name="connsiteX66" fmla="*/ 57150 w 3036094"/>
              <a:gd name="connsiteY66" fmla="*/ 71438 h 2114550"/>
              <a:gd name="connsiteX67" fmla="*/ 7144 w 3036094"/>
              <a:gd name="connsiteY67" fmla="*/ 71438 h 2114550"/>
              <a:gd name="connsiteX68" fmla="*/ 0 w 3036094"/>
              <a:gd name="connsiteY68" fmla="*/ 57150 h 2114550"/>
              <a:gd name="connsiteX69" fmla="*/ 21431 w 3036094"/>
              <a:gd name="connsiteY69" fmla="*/ 0 h 2114550"/>
              <a:gd name="connsiteX0" fmla="*/ 3036094 w 3036094"/>
              <a:gd name="connsiteY0" fmla="*/ 2107407 h 2114550"/>
              <a:gd name="connsiteX1" fmla="*/ 2514600 w 3036094"/>
              <a:gd name="connsiteY1" fmla="*/ 2114550 h 2114550"/>
              <a:gd name="connsiteX2" fmla="*/ 2493169 w 3036094"/>
              <a:gd name="connsiteY2" fmla="*/ 2064544 h 2114550"/>
              <a:gd name="connsiteX3" fmla="*/ 2336006 w 3036094"/>
              <a:gd name="connsiteY3" fmla="*/ 2057400 h 2114550"/>
              <a:gd name="connsiteX4" fmla="*/ 2343150 w 3036094"/>
              <a:gd name="connsiteY4" fmla="*/ 1985963 h 2114550"/>
              <a:gd name="connsiteX5" fmla="*/ 2250281 w 3036094"/>
              <a:gd name="connsiteY5" fmla="*/ 2000250 h 2114550"/>
              <a:gd name="connsiteX6" fmla="*/ 2235994 w 3036094"/>
              <a:gd name="connsiteY6" fmla="*/ 1957388 h 2114550"/>
              <a:gd name="connsiteX7" fmla="*/ 2193533 w 3036094"/>
              <a:gd name="connsiteY7" fmla="*/ 1964532 h 2114550"/>
              <a:gd name="connsiteX8" fmla="*/ 2164556 w 3036094"/>
              <a:gd name="connsiteY8" fmla="*/ 1935957 h 2114550"/>
              <a:gd name="connsiteX9" fmla="*/ 2186791 w 3036094"/>
              <a:gd name="connsiteY9" fmla="*/ 1939227 h 2114550"/>
              <a:gd name="connsiteX10" fmla="*/ 2175975 w 3036094"/>
              <a:gd name="connsiteY10" fmla="*/ 1921267 h 2114550"/>
              <a:gd name="connsiteX11" fmla="*/ 2136986 w 3036094"/>
              <a:gd name="connsiteY11" fmla="*/ 1906579 h 2114550"/>
              <a:gd name="connsiteX12" fmla="*/ 2071486 w 3036094"/>
              <a:gd name="connsiteY12" fmla="*/ 1895762 h 2114550"/>
              <a:gd name="connsiteX13" fmla="*/ 1900840 w 3036094"/>
              <a:gd name="connsiteY13" fmla="*/ 1885147 h 2114550"/>
              <a:gd name="connsiteX14" fmla="*/ 1883281 w 3036094"/>
              <a:gd name="connsiteY14" fmla="*/ 1852699 h 2114550"/>
              <a:gd name="connsiteX15" fmla="*/ 1754292 w 3036094"/>
              <a:gd name="connsiteY15" fmla="*/ 1856170 h 2114550"/>
              <a:gd name="connsiteX16" fmla="*/ 1728988 w 3036094"/>
              <a:gd name="connsiteY16" fmla="*/ 1831669 h 2114550"/>
              <a:gd name="connsiteX17" fmla="*/ 1682654 w 3036094"/>
              <a:gd name="connsiteY17" fmla="*/ 1838412 h 2114550"/>
              <a:gd name="connsiteX18" fmla="*/ 1643664 w 3036094"/>
              <a:gd name="connsiteY18" fmla="*/ 1788807 h 2114550"/>
              <a:gd name="connsiteX19" fmla="*/ 1596929 w 3036094"/>
              <a:gd name="connsiteY19" fmla="*/ 1735530 h 2114550"/>
              <a:gd name="connsiteX20" fmla="*/ 1528763 w 3036094"/>
              <a:gd name="connsiteY20" fmla="*/ 1750219 h 2114550"/>
              <a:gd name="connsiteX21" fmla="*/ 1485900 w 3036094"/>
              <a:gd name="connsiteY21" fmla="*/ 1728788 h 2114550"/>
              <a:gd name="connsiteX22" fmla="*/ 1485900 w 3036094"/>
              <a:gd name="connsiteY22" fmla="*/ 1693069 h 2114550"/>
              <a:gd name="connsiteX23" fmla="*/ 1393031 w 3036094"/>
              <a:gd name="connsiteY23" fmla="*/ 1693069 h 2114550"/>
              <a:gd name="connsiteX24" fmla="*/ 1357313 w 3036094"/>
              <a:gd name="connsiteY24" fmla="*/ 1664494 h 2114550"/>
              <a:gd name="connsiteX25" fmla="*/ 1343025 w 3036094"/>
              <a:gd name="connsiteY25" fmla="*/ 1578769 h 2114550"/>
              <a:gd name="connsiteX26" fmla="*/ 1293019 w 3036094"/>
              <a:gd name="connsiteY26" fmla="*/ 1585913 h 2114550"/>
              <a:gd name="connsiteX27" fmla="*/ 1271588 w 3036094"/>
              <a:gd name="connsiteY27" fmla="*/ 1550194 h 2114550"/>
              <a:gd name="connsiteX28" fmla="*/ 1221581 w 3036094"/>
              <a:gd name="connsiteY28" fmla="*/ 1550194 h 2114550"/>
              <a:gd name="connsiteX29" fmla="*/ 1157288 w 3036094"/>
              <a:gd name="connsiteY29" fmla="*/ 1485900 h 2114550"/>
              <a:gd name="connsiteX30" fmla="*/ 1128713 w 3036094"/>
              <a:gd name="connsiteY30" fmla="*/ 1485900 h 2114550"/>
              <a:gd name="connsiteX31" fmla="*/ 1042988 w 3036094"/>
              <a:gd name="connsiteY31" fmla="*/ 1364457 h 2114550"/>
              <a:gd name="connsiteX32" fmla="*/ 1000125 w 3036094"/>
              <a:gd name="connsiteY32" fmla="*/ 1350169 h 2114550"/>
              <a:gd name="connsiteX33" fmla="*/ 950119 w 3036094"/>
              <a:gd name="connsiteY33" fmla="*/ 1285875 h 2114550"/>
              <a:gd name="connsiteX34" fmla="*/ 914400 w 3036094"/>
              <a:gd name="connsiteY34" fmla="*/ 1285875 h 2114550"/>
              <a:gd name="connsiteX35" fmla="*/ 900113 w 3036094"/>
              <a:gd name="connsiteY35" fmla="*/ 1207294 h 2114550"/>
              <a:gd name="connsiteX36" fmla="*/ 857250 w 3036094"/>
              <a:gd name="connsiteY36" fmla="*/ 1207294 h 2114550"/>
              <a:gd name="connsiteX37" fmla="*/ 785813 w 3036094"/>
              <a:gd name="connsiteY37" fmla="*/ 1128713 h 2114550"/>
              <a:gd name="connsiteX38" fmla="*/ 750094 w 3036094"/>
              <a:gd name="connsiteY38" fmla="*/ 1071563 h 2114550"/>
              <a:gd name="connsiteX39" fmla="*/ 685800 w 3036094"/>
              <a:gd name="connsiteY39" fmla="*/ 1028700 h 2114550"/>
              <a:gd name="connsiteX40" fmla="*/ 642938 w 3036094"/>
              <a:gd name="connsiteY40" fmla="*/ 914400 h 2114550"/>
              <a:gd name="connsiteX41" fmla="*/ 528638 w 3036094"/>
              <a:gd name="connsiteY41" fmla="*/ 757238 h 2114550"/>
              <a:gd name="connsiteX42" fmla="*/ 542925 w 3036094"/>
              <a:gd name="connsiteY42" fmla="*/ 742950 h 2114550"/>
              <a:gd name="connsiteX43" fmla="*/ 507206 w 3036094"/>
              <a:gd name="connsiteY43" fmla="*/ 700088 h 2114550"/>
              <a:gd name="connsiteX44" fmla="*/ 464344 w 3036094"/>
              <a:gd name="connsiteY44" fmla="*/ 664369 h 2114550"/>
              <a:gd name="connsiteX45" fmla="*/ 407194 w 3036094"/>
              <a:gd name="connsiteY45" fmla="*/ 614363 h 2114550"/>
              <a:gd name="connsiteX46" fmla="*/ 400050 w 3036094"/>
              <a:gd name="connsiteY46" fmla="*/ 550069 h 2114550"/>
              <a:gd name="connsiteX47" fmla="*/ 357188 w 3036094"/>
              <a:gd name="connsiteY47" fmla="*/ 542925 h 2114550"/>
              <a:gd name="connsiteX48" fmla="*/ 371475 w 3036094"/>
              <a:gd name="connsiteY48" fmla="*/ 507207 h 2114550"/>
              <a:gd name="connsiteX49" fmla="*/ 342900 w 3036094"/>
              <a:gd name="connsiteY49" fmla="*/ 500063 h 2114550"/>
              <a:gd name="connsiteX50" fmla="*/ 342900 w 3036094"/>
              <a:gd name="connsiteY50" fmla="*/ 450057 h 2114550"/>
              <a:gd name="connsiteX51" fmla="*/ 314325 w 3036094"/>
              <a:gd name="connsiteY51" fmla="*/ 450057 h 2114550"/>
              <a:gd name="connsiteX52" fmla="*/ 257175 w 3036094"/>
              <a:gd name="connsiteY52" fmla="*/ 378619 h 2114550"/>
              <a:gd name="connsiteX53" fmla="*/ 264319 w 3036094"/>
              <a:gd name="connsiteY53" fmla="*/ 335757 h 2114550"/>
              <a:gd name="connsiteX54" fmla="*/ 235744 w 3036094"/>
              <a:gd name="connsiteY54" fmla="*/ 314325 h 2114550"/>
              <a:gd name="connsiteX55" fmla="*/ 221456 w 3036094"/>
              <a:gd name="connsiteY55" fmla="*/ 292894 h 2114550"/>
              <a:gd name="connsiteX56" fmla="*/ 228600 w 3036094"/>
              <a:gd name="connsiteY56" fmla="*/ 264319 h 2114550"/>
              <a:gd name="connsiteX57" fmla="*/ 192881 w 3036094"/>
              <a:gd name="connsiteY57" fmla="*/ 257175 h 2114550"/>
              <a:gd name="connsiteX58" fmla="*/ 185738 w 3036094"/>
              <a:gd name="connsiteY58" fmla="*/ 214313 h 2114550"/>
              <a:gd name="connsiteX59" fmla="*/ 150019 w 3036094"/>
              <a:gd name="connsiteY59" fmla="*/ 207169 h 2114550"/>
              <a:gd name="connsiteX60" fmla="*/ 164306 w 3036094"/>
              <a:gd name="connsiteY60" fmla="*/ 178594 h 2114550"/>
              <a:gd name="connsiteX61" fmla="*/ 135731 w 3036094"/>
              <a:gd name="connsiteY61" fmla="*/ 171450 h 2114550"/>
              <a:gd name="connsiteX62" fmla="*/ 142875 w 3036094"/>
              <a:gd name="connsiteY62" fmla="*/ 142875 h 2114550"/>
              <a:gd name="connsiteX63" fmla="*/ 114300 w 3036094"/>
              <a:gd name="connsiteY63" fmla="*/ 128588 h 2114550"/>
              <a:gd name="connsiteX64" fmla="*/ 92869 w 3036094"/>
              <a:gd name="connsiteY64" fmla="*/ 107157 h 2114550"/>
              <a:gd name="connsiteX65" fmla="*/ 64294 w 3036094"/>
              <a:gd name="connsiteY65" fmla="*/ 92869 h 2114550"/>
              <a:gd name="connsiteX66" fmla="*/ 57150 w 3036094"/>
              <a:gd name="connsiteY66" fmla="*/ 71438 h 2114550"/>
              <a:gd name="connsiteX67" fmla="*/ 7144 w 3036094"/>
              <a:gd name="connsiteY67" fmla="*/ 71438 h 2114550"/>
              <a:gd name="connsiteX68" fmla="*/ 0 w 3036094"/>
              <a:gd name="connsiteY68" fmla="*/ 57150 h 2114550"/>
              <a:gd name="connsiteX69" fmla="*/ 21431 w 3036094"/>
              <a:gd name="connsiteY69" fmla="*/ 0 h 2114550"/>
              <a:gd name="connsiteX0" fmla="*/ 3036094 w 3036094"/>
              <a:gd name="connsiteY0" fmla="*/ 2107407 h 2114550"/>
              <a:gd name="connsiteX1" fmla="*/ 2514600 w 3036094"/>
              <a:gd name="connsiteY1" fmla="*/ 2114550 h 2114550"/>
              <a:gd name="connsiteX2" fmla="*/ 2493169 w 3036094"/>
              <a:gd name="connsiteY2" fmla="*/ 2064544 h 2114550"/>
              <a:gd name="connsiteX3" fmla="*/ 2336006 w 3036094"/>
              <a:gd name="connsiteY3" fmla="*/ 2057400 h 2114550"/>
              <a:gd name="connsiteX4" fmla="*/ 2343150 w 3036094"/>
              <a:gd name="connsiteY4" fmla="*/ 1985963 h 2114550"/>
              <a:gd name="connsiteX5" fmla="*/ 2264970 w 3036094"/>
              <a:gd name="connsiteY5" fmla="*/ 1985561 h 2114550"/>
              <a:gd name="connsiteX6" fmla="*/ 2235994 w 3036094"/>
              <a:gd name="connsiteY6" fmla="*/ 1957388 h 2114550"/>
              <a:gd name="connsiteX7" fmla="*/ 2193533 w 3036094"/>
              <a:gd name="connsiteY7" fmla="*/ 1964532 h 2114550"/>
              <a:gd name="connsiteX8" fmla="*/ 2164556 w 3036094"/>
              <a:gd name="connsiteY8" fmla="*/ 1935957 h 2114550"/>
              <a:gd name="connsiteX9" fmla="*/ 2186791 w 3036094"/>
              <a:gd name="connsiteY9" fmla="*/ 1939227 h 2114550"/>
              <a:gd name="connsiteX10" fmla="*/ 2175975 w 3036094"/>
              <a:gd name="connsiteY10" fmla="*/ 1921267 h 2114550"/>
              <a:gd name="connsiteX11" fmla="*/ 2136986 w 3036094"/>
              <a:gd name="connsiteY11" fmla="*/ 1906579 h 2114550"/>
              <a:gd name="connsiteX12" fmla="*/ 2071486 w 3036094"/>
              <a:gd name="connsiteY12" fmla="*/ 1895762 h 2114550"/>
              <a:gd name="connsiteX13" fmla="*/ 1900840 w 3036094"/>
              <a:gd name="connsiteY13" fmla="*/ 1885147 h 2114550"/>
              <a:gd name="connsiteX14" fmla="*/ 1883281 w 3036094"/>
              <a:gd name="connsiteY14" fmla="*/ 1852699 h 2114550"/>
              <a:gd name="connsiteX15" fmla="*/ 1754292 w 3036094"/>
              <a:gd name="connsiteY15" fmla="*/ 1856170 h 2114550"/>
              <a:gd name="connsiteX16" fmla="*/ 1728988 w 3036094"/>
              <a:gd name="connsiteY16" fmla="*/ 1831669 h 2114550"/>
              <a:gd name="connsiteX17" fmla="*/ 1682654 w 3036094"/>
              <a:gd name="connsiteY17" fmla="*/ 1838412 h 2114550"/>
              <a:gd name="connsiteX18" fmla="*/ 1643664 w 3036094"/>
              <a:gd name="connsiteY18" fmla="*/ 1788807 h 2114550"/>
              <a:gd name="connsiteX19" fmla="*/ 1596929 w 3036094"/>
              <a:gd name="connsiteY19" fmla="*/ 1735530 h 2114550"/>
              <a:gd name="connsiteX20" fmla="*/ 1528763 w 3036094"/>
              <a:gd name="connsiteY20" fmla="*/ 1750219 h 2114550"/>
              <a:gd name="connsiteX21" fmla="*/ 1485900 w 3036094"/>
              <a:gd name="connsiteY21" fmla="*/ 1728788 h 2114550"/>
              <a:gd name="connsiteX22" fmla="*/ 1485900 w 3036094"/>
              <a:gd name="connsiteY22" fmla="*/ 1693069 h 2114550"/>
              <a:gd name="connsiteX23" fmla="*/ 1393031 w 3036094"/>
              <a:gd name="connsiteY23" fmla="*/ 1693069 h 2114550"/>
              <a:gd name="connsiteX24" fmla="*/ 1357313 w 3036094"/>
              <a:gd name="connsiteY24" fmla="*/ 1664494 h 2114550"/>
              <a:gd name="connsiteX25" fmla="*/ 1343025 w 3036094"/>
              <a:gd name="connsiteY25" fmla="*/ 1578769 h 2114550"/>
              <a:gd name="connsiteX26" fmla="*/ 1293019 w 3036094"/>
              <a:gd name="connsiteY26" fmla="*/ 1585913 h 2114550"/>
              <a:gd name="connsiteX27" fmla="*/ 1271588 w 3036094"/>
              <a:gd name="connsiteY27" fmla="*/ 1550194 h 2114550"/>
              <a:gd name="connsiteX28" fmla="*/ 1221581 w 3036094"/>
              <a:gd name="connsiteY28" fmla="*/ 1550194 h 2114550"/>
              <a:gd name="connsiteX29" fmla="*/ 1157288 w 3036094"/>
              <a:gd name="connsiteY29" fmla="*/ 1485900 h 2114550"/>
              <a:gd name="connsiteX30" fmla="*/ 1128713 w 3036094"/>
              <a:gd name="connsiteY30" fmla="*/ 1485900 h 2114550"/>
              <a:gd name="connsiteX31" fmla="*/ 1042988 w 3036094"/>
              <a:gd name="connsiteY31" fmla="*/ 1364457 h 2114550"/>
              <a:gd name="connsiteX32" fmla="*/ 1000125 w 3036094"/>
              <a:gd name="connsiteY32" fmla="*/ 1350169 h 2114550"/>
              <a:gd name="connsiteX33" fmla="*/ 950119 w 3036094"/>
              <a:gd name="connsiteY33" fmla="*/ 1285875 h 2114550"/>
              <a:gd name="connsiteX34" fmla="*/ 914400 w 3036094"/>
              <a:gd name="connsiteY34" fmla="*/ 1285875 h 2114550"/>
              <a:gd name="connsiteX35" fmla="*/ 900113 w 3036094"/>
              <a:gd name="connsiteY35" fmla="*/ 1207294 h 2114550"/>
              <a:gd name="connsiteX36" fmla="*/ 857250 w 3036094"/>
              <a:gd name="connsiteY36" fmla="*/ 1207294 h 2114550"/>
              <a:gd name="connsiteX37" fmla="*/ 785813 w 3036094"/>
              <a:gd name="connsiteY37" fmla="*/ 1128713 h 2114550"/>
              <a:gd name="connsiteX38" fmla="*/ 750094 w 3036094"/>
              <a:gd name="connsiteY38" fmla="*/ 1071563 h 2114550"/>
              <a:gd name="connsiteX39" fmla="*/ 685800 w 3036094"/>
              <a:gd name="connsiteY39" fmla="*/ 1028700 h 2114550"/>
              <a:gd name="connsiteX40" fmla="*/ 642938 w 3036094"/>
              <a:gd name="connsiteY40" fmla="*/ 914400 h 2114550"/>
              <a:gd name="connsiteX41" fmla="*/ 528638 w 3036094"/>
              <a:gd name="connsiteY41" fmla="*/ 757238 h 2114550"/>
              <a:gd name="connsiteX42" fmla="*/ 542925 w 3036094"/>
              <a:gd name="connsiteY42" fmla="*/ 742950 h 2114550"/>
              <a:gd name="connsiteX43" fmla="*/ 507206 w 3036094"/>
              <a:gd name="connsiteY43" fmla="*/ 700088 h 2114550"/>
              <a:gd name="connsiteX44" fmla="*/ 464344 w 3036094"/>
              <a:gd name="connsiteY44" fmla="*/ 664369 h 2114550"/>
              <a:gd name="connsiteX45" fmla="*/ 407194 w 3036094"/>
              <a:gd name="connsiteY45" fmla="*/ 614363 h 2114550"/>
              <a:gd name="connsiteX46" fmla="*/ 400050 w 3036094"/>
              <a:gd name="connsiteY46" fmla="*/ 550069 h 2114550"/>
              <a:gd name="connsiteX47" fmla="*/ 357188 w 3036094"/>
              <a:gd name="connsiteY47" fmla="*/ 542925 h 2114550"/>
              <a:gd name="connsiteX48" fmla="*/ 371475 w 3036094"/>
              <a:gd name="connsiteY48" fmla="*/ 507207 h 2114550"/>
              <a:gd name="connsiteX49" fmla="*/ 342900 w 3036094"/>
              <a:gd name="connsiteY49" fmla="*/ 500063 h 2114550"/>
              <a:gd name="connsiteX50" fmla="*/ 342900 w 3036094"/>
              <a:gd name="connsiteY50" fmla="*/ 450057 h 2114550"/>
              <a:gd name="connsiteX51" fmla="*/ 314325 w 3036094"/>
              <a:gd name="connsiteY51" fmla="*/ 450057 h 2114550"/>
              <a:gd name="connsiteX52" fmla="*/ 257175 w 3036094"/>
              <a:gd name="connsiteY52" fmla="*/ 378619 h 2114550"/>
              <a:gd name="connsiteX53" fmla="*/ 264319 w 3036094"/>
              <a:gd name="connsiteY53" fmla="*/ 335757 h 2114550"/>
              <a:gd name="connsiteX54" fmla="*/ 235744 w 3036094"/>
              <a:gd name="connsiteY54" fmla="*/ 314325 h 2114550"/>
              <a:gd name="connsiteX55" fmla="*/ 221456 w 3036094"/>
              <a:gd name="connsiteY55" fmla="*/ 292894 h 2114550"/>
              <a:gd name="connsiteX56" fmla="*/ 228600 w 3036094"/>
              <a:gd name="connsiteY56" fmla="*/ 264319 h 2114550"/>
              <a:gd name="connsiteX57" fmla="*/ 192881 w 3036094"/>
              <a:gd name="connsiteY57" fmla="*/ 257175 h 2114550"/>
              <a:gd name="connsiteX58" fmla="*/ 185738 w 3036094"/>
              <a:gd name="connsiteY58" fmla="*/ 214313 h 2114550"/>
              <a:gd name="connsiteX59" fmla="*/ 150019 w 3036094"/>
              <a:gd name="connsiteY59" fmla="*/ 207169 h 2114550"/>
              <a:gd name="connsiteX60" fmla="*/ 164306 w 3036094"/>
              <a:gd name="connsiteY60" fmla="*/ 178594 h 2114550"/>
              <a:gd name="connsiteX61" fmla="*/ 135731 w 3036094"/>
              <a:gd name="connsiteY61" fmla="*/ 171450 h 2114550"/>
              <a:gd name="connsiteX62" fmla="*/ 142875 w 3036094"/>
              <a:gd name="connsiteY62" fmla="*/ 142875 h 2114550"/>
              <a:gd name="connsiteX63" fmla="*/ 114300 w 3036094"/>
              <a:gd name="connsiteY63" fmla="*/ 128588 h 2114550"/>
              <a:gd name="connsiteX64" fmla="*/ 92869 w 3036094"/>
              <a:gd name="connsiteY64" fmla="*/ 107157 h 2114550"/>
              <a:gd name="connsiteX65" fmla="*/ 64294 w 3036094"/>
              <a:gd name="connsiteY65" fmla="*/ 92869 h 2114550"/>
              <a:gd name="connsiteX66" fmla="*/ 57150 w 3036094"/>
              <a:gd name="connsiteY66" fmla="*/ 71438 h 2114550"/>
              <a:gd name="connsiteX67" fmla="*/ 7144 w 3036094"/>
              <a:gd name="connsiteY67" fmla="*/ 71438 h 2114550"/>
              <a:gd name="connsiteX68" fmla="*/ 0 w 3036094"/>
              <a:gd name="connsiteY68" fmla="*/ 57150 h 2114550"/>
              <a:gd name="connsiteX69" fmla="*/ 21431 w 3036094"/>
              <a:gd name="connsiteY69" fmla="*/ 0 h 2114550"/>
              <a:gd name="connsiteX0" fmla="*/ 3036094 w 3036094"/>
              <a:gd name="connsiteY0" fmla="*/ 2107407 h 2114550"/>
              <a:gd name="connsiteX1" fmla="*/ 2514600 w 3036094"/>
              <a:gd name="connsiteY1" fmla="*/ 2114550 h 2114550"/>
              <a:gd name="connsiteX2" fmla="*/ 2493169 w 3036094"/>
              <a:gd name="connsiteY2" fmla="*/ 2064544 h 2114550"/>
              <a:gd name="connsiteX3" fmla="*/ 2336006 w 3036094"/>
              <a:gd name="connsiteY3" fmla="*/ 2057400 h 2114550"/>
              <a:gd name="connsiteX4" fmla="*/ 2365184 w 3036094"/>
              <a:gd name="connsiteY4" fmla="*/ 1974946 h 2114550"/>
              <a:gd name="connsiteX5" fmla="*/ 2264970 w 3036094"/>
              <a:gd name="connsiteY5" fmla="*/ 1985561 h 2114550"/>
              <a:gd name="connsiteX6" fmla="*/ 2235994 w 3036094"/>
              <a:gd name="connsiteY6" fmla="*/ 1957388 h 2114550"/>
              <a:gd name="connsiteX7" fmla="*/ 2193533 w 3036094"/>
              <a:gd name="connsiteY7" fmla="*/ 1964532 h 2114550"/>
              <a:gd name="connsiteX8" fmla="*/ 2164556 w 3036094"/>
              <a:gd name="connsiteY8" fmla="*/ 1935957 h 2114550"/>
              <a:gd name="connsiteX9" fmla="*/ 2186791 w 3036094"/>
              <a:gd name="connsiteY9" fmla="*/ 1939227 h 2114550"/>
              <a:gd name="connsiteX10" fmla="*/ 2175975 w 3036094"/>
              <a:gd name="connsiteY10" fmla="*/ 1921267 h 2114550"/>
              <a:gd name="connsiteX11" fmla="*/ 2136986 w 3036094"/>
              <a:gd name="connsiteY11" fmla="*/ 1906579 h 2114550"/>
              <a:gd name="connsiteX12" fmla="*/ 2071486 w 3036094"/>
              <a:gd name="connsiteY12" fmla="*/ 1895762 h 2114550"/>
              <a:gd name="connsiteX13" fmla="*/ 1900840 w 3036094"/>
              <a:gd name="connsiteY13" fmla="*/ 1885147 h 2114550"/>
              <a:gd name="connsiteX14" fmla="*/ 1883281 w 3036094"/>
              <a:gd name="connsiteY14" fmla="*/ 1852699 h 2114550"/>
              <a:gd name="connsiteX15" fmla="*/ 1754292 w 3036094"/>
              <a:gd name="connsiteY15" fmla="*/ 1856170 h 2114550"/>
              <a:gd name="connsiteX16" fmla="*/ 1728988 w 3036094"/>
              <a:gd name="connsiteY16" fmla="*/ 1831669 h 2114550"/>
              <a:gd name="connsiteX17" fmla="*/ 1682654 w 3036094"/>
              <a:gd name="connsiteY17" fmla="*/ 1838412 h 2114550"/>
              <a:gd name="connsiteX18" fmla="*/ 1643664 w 3036094"/>
              <a:gd name="connsiteY18" fmla="*/ 1788807 h 2114550"/>
              <a:gd name="connsiteX19" fmla="*/ 1596929 w 3036094"/>
              <a:gd name="connsiteY19" fmla="*/ 1735530 h 2114550"/>
              <a:gd name="connsiteX20" fmla="*/ 1528763 w 3036094"/>
              <a:gd name="connsiteY20" fmla="*/ 1750219 h 2114550"/>
              <a:gd name="connsiteX21" fmla="*/ 1485900 w 3036094"/>
              <a:gd name="connsiteY21" fmla="*/ 1728788 h 2114550"/>
              <a:gd name="connsiteX22" fmla="*/ 1485900 w 3036094"/>
              <a:gd name="connsiteY22" fmla="*/ 1693069 h 2114550"/>
              <a:gd name="connsiteX23" fmla="*/ 1393031 w 3036094"/>
              <a:gd name="connsiteY23" fmla="*/ 1693069 h 2114550"/>
              <a:gd name="connsiteX24" fmla="*/ 1357313 w 3036094"/>
              <a:gd name="connsiteY24" fmla="*/ 1664494 h 2114550"/>
              <a:gd name="connsiteX25" fmla="*/ 1343025 w 3036094"/>
              <a:gd name="connsiteY25" fmla="*/ 1578769 h 2114550"/>
              <a:gd name="connsiteX26" fmla="*/ 1293019 w 3036094"/>
              <a:gd name="connsiteY26" fmla="*/ 1585913 h 2114550"/>
              <a:gd name="connsiteX27" fmla="*/ 1271588 w 3036094"/>
              <a:gd name="connsiteY27" fmla="*/ 1550194 h 2114550"/>
              <a:gd name="connsiteX28" fmla="*/ 1221581 w 3036094"/>
              <a:gd name="connsiteY28" fmla="*/ 1550194 h 2114550"/>
              <a:gd name="connsiteX29" fmla="*/ 1157288 w 3036094"/>
              <a:gd name="connsiteY29" fmla="*/ 1485900 h 2114550"/>
              <a:gd name="connsiteX30" fmla="*/ 1128713 w 3036094"/>
              <a:gd name="connsiteY30" fmla="*/ 1485900 h 2114550"/>
              <a:gd name="connsiteX31" fmla="*/ 1042988 w 3036094"/>
              <a:gd name="connsiteY31" fmla="*/ 1364457 h 2114550"/>
              <a:gd name="connsiteX32" fmla="*/ 1000125 w 3036094"/>
              <a:gd name="connsiteY32" fmla="*/ 1350169 h 2114550"/>
              <a:gd name="connsiteX33" fmla="*/ 950119 w 3036094"/>
              <a:gd name="connsiteY33" fmla="*/ 1285875 h 2114550"/>
              <a:gd name="connsiteX34" fmla="*/ 914400 w 3036094"/>
              <a:gd name="connsiteY34" fmla="*/ 1285875 h 2114550"/>
              <a:gd name="connsiteX35" fmla="*/ 900113 w 3036094"/>
              <a:gd name="connsiteY35" fmla="*/ 1207294 h 2114550"/>
              <a:gd name="connsiteX36" fmla="*/ 857250 w 3036094"/>
              <a:gd name="connsiteY36" fmla="*/ 1207294 h 2114550"/>
              <a:gd name="connsiteX37" fmla="*/ 785813 w 3036094"/>
              <a:gd name="connsiteY37" fmla="*/ 1128713 h 2114550"/>
              <a:gd name="connsiteX38" fmla="*/ 750094 w 3036094"/>
              <a:gd name="connsiteY38" fmla="*/ 1071563 h 2114550"/>
              <a:gd name="connsiteX39" fmla="*/ 685800 w 3036094"/>
              <a:gd name="connsiteY39" fmla="*/ 1028700 h 2114550"/>
              <a:gd name="connsiteX40" fmla="*/ 642938 w 3036094"/>
              <a:gd name="connsiteY40" fmla="*/ 914400 h 2114550"/>
              <a:gd name="connsiteX41" fmla="*/ 528638 w 3036094"/>
              <a:gd name="connsiteY41" fmla="*/ 757238 h 2114550"/>
              <a:gd name="connsiteX42" fmla="*/ 542925 w 3036094"/>
              <a:gd name="connsiteY42" fmla="*/ 742950 h 2114550"/>
              <a:gd name="connsiteX43" fmla="*/ 507206 w 3036094"/>
              <a:gd name="connsiteY43" fmla="*/ 700088 h 2114550"/>
              <a:gd name="connsiteX44" fmla="*/ 464344 w 3036094"/>
              <a:gd name="connsiteY44" fmla="*/ 664369 h 2114550"/>
              <a:gd name="connsiteX45" fmla="*/ 407194 w 3036094"/>
              <a:gd name="connsiteY45" fmla="*/ 614363 h 2114550"/>
              <a:gd name="connsiteX46" fmla="*/ 400050 w 3036094"/>
              <a:gd name="connsiteY46" fmla="*/ 550069 h 2114550"/>
              <a:gd name="connsiteX47" fmla="*/ 357188 w 3036094"/>
              <a:gd name="connsiteY47" fmla="*/ 542925 h 2114550"/>
              <a:gd name="connsiteX48" fmla="*/ 371475 w 3036094"/>
              <a:gd name="connsiteY48" fmla="*/ 507207 h 2114550"/>
              <a:gd name="connsiteX49" fmla="*/ 342900 w 3036094"/>
              <a:gd name="connsiteY49" fmla="*/ 500063 h 2114550"/>
              <a:gd name="connsiteX50" fmla="*/ 342900 w 3036094"/>
              <a:gd name="connsiteY50" fmla="*/ 450057 h 2114550"/>
              <a:gd name="connsiteX51" fmla="*/ 314325 w 3036094"/>
              <a:gd name="connsiteY51" fmla="*/ 450057 h 2114550"/>
              <a:gd name="connsiteX52" fmla="*/ 257175 w 3036094"/>
              <a:gd name="connsiteY52" fmla="*/ 378619 h 2114550"/>
              <a:gd name="connsiteX53" fmla="*/ 264319 w 3036094"/>
              <a:gd name="connsiteY53" fmla="*/ 335757 h 2114550"/>
              <a:gd name="connsiteX54" fmla="*/ 235744 w 3036094"/>
              <a:gd name="connsiteY54" fmla="*/ 314325 h 2114550"/>
              <a:gd name="connsiteX55" fmla="*/ 221456 w 3036094"/>
              <a:gd name="connsiteY55" fmla="*/ 292894 h 2114550"/>
              <a:gd name="connsiteX56" fmla="*/ 228600 w 3036094"/>
              <a:gd name="connsiteY56" fmla="*/ 264319 h 2114550"/>
              <a:gd name="connsiteX57" fmla="*/ 192881 w 3036094"/>
              <a:gd name="connsiteY57" fmla="*/ 257175 h 2114550"/>
              <a:gd name="connsiteX58" fmla="*/ 185738 w 3036094"/>
              <a:gd name="connsiteY58" fmla="*/ 214313 h 2114550"/>
              <a:gd name="connsiteX59" fmla="*/ 150019 w 3036094"/>
              <a:gd name="connsiteY59" fmla="*/ 207169 h 2114550"/>
              <a:gd name="connsiteX60" fmla="*/ 164306 w 3036094"/>
              <a:gd name="connsiteY60" fmla="*/ 178594 h 2114550"/>
              <a:gd name="connsiteX61" fmla="*/ 135731 w 3036094"/>
              <a:gd name="connsiteY61" fmla="*/ 171450 h 2114550"/>
              <a:gd name="connsiteX62" fmla="*/ 142875 w 3036094"/>
              <a:gd name="connsiteY62" fmla="*/ 142875 h 2114550"/>
              <a:gd name="connsiteX63" fmla="*/ 114300 w 3036094"/>
              <a:gd name="connsiteY63" fmla="*/ 128588 h 2114550"/>
              <a:gd name="connsiteX64" fmla="*/ 92869 w 3036094"/>
              <a:gd name="connsiteY64" fmla="*/ 107157 h 2114550"/>
              <a:gd name="connsiteX65" fmla="*/ 64294 w 3036094"/>
              <a:gd name="connsiteY65" fmla="*/ 92869 h 2114550"/>
              <a:gd name="connsiteX66" fmla="*/ 57150 w 3036094"/>
              <a:gd name="connsiteY66" fmla="*/ 71438 h 2114550"/>
              <a:gd name="connsiteX67" fmla="*/ 7144 w 3036094"/>
              <a:gd name="connsiteY67" fmla="*/ 71438 h 2114550"/>
              <a:gd name="connsiteX68" fmla="*/ 0 w 3036094"/>
              <a:gd name="connsiteY68" fmla="*/ 57150 h 2114550"/>
              <a:gd name="connsiteX69" fmla="*/ 21431 w 3036094"/>
              <a:gd name="connsiteY69" fmla="*/ 0 h 2114550"/>
              <a:gd name="connsiteX0" fmla="*/ 3036094 w 3036094"/>
              <a:gd name="connsiteY0" fmla="*/ 2107407 h 2114550"/>
              <a:gd name="connsiteX1" fmla="*/ 2514600 w 3036094"/>
              <a:gd name="connsiteY1" fmla="*/ 2114550 h 2114550"/>
              <a:gd name="connsiteX2" fmla="*/ 2493169 w 3036094"/>
              <a:gd name="connsiteY2" fmla="*/ 2064544 h 2114550"/>
              <a:gd name="connsiteX3" fmla="*/ 2365384 w 3036094"/>
              <a:gd name="connsiteY3" fmla="*/ 2031694 h 2114550"/>
              <a:gd name="connsiteX4" fmla="*/ 2365184 w 3036094"/>
              <a:gd name="connsiteY4" fmla="*/ 1974946 h 2114550"/>
              <a:gd name="connsiteX5" fmla="*/ 2264970 w 3036094"/>
              <a:gd name="connsiteY5" fmla="*/ 1985561 h 2114550"/>
              <a:gd name="connsiteX6" fmla="*/ 2235994 w 3036094"/>
              <a:gd name="connsiteY6" fmla="*/ 1957388 h 2114550"/>
              <a:gd name="connsiteX7" fmla="*/ 2193533 w 3036094"/>
              <a:gd name="connsiteY7" fmla="*/ 1964532 h 2114550"/>
              <a:gd name="connsiteX8" fmla="*/ 2164556 w 3036094"/>
              <a:gd name="connsiteY8" fmla="*/ 1935957 h 2114550"/>
              <a:gd name="connsiteX9" fmla="*/ 2186791 w 3036094"/>
              <a:gd name="connsiteY9" fmla="*/ 1939227 h 2114550"/>
              <a:gd name="connsiteX10" fmla="*/ 2175975 w 3036094"/>
              <a:gd name="connsiteY10" fmla="*/ 1921267 h 2114550"/>
              <a:gd name="connsiteX11" fmla="*/ 2136986 w 3036094"/>
              <a:gd name="connsiteY11" fmla="*/ 1906579 h 2114550"/>
              <a:gd name="connsiteX12" fmla="*/ 2071486 w 3036094"/>
              <a:gd name="connsiteY12" fmla="*/ 1895762 h 2114550"/>
              <a:gd name="connsiteX13" fmla="*/ 1900840 w 3036094"/>
              <a:gd name="connsiteY13" fmla="*/ 1885147 h 2114550"/>
              <a:gd name="connsiteX14" fmla="*/ 1883281 w 3036094"/>
              <a:gd name="connsiteY14" fmla="*/ 1852699 h 2114550"/>
              <a:gd name="connsiteX15" fmla="*/ 1754292 w 3036094"/>
              <a:gd name="connsiteY15" fmla="*/ 1856170 h 2114550"/>
              <a:gd name="connsiteX16" fmla="*/ 1728988 w 3036094"/>
              <a:gd name="connsiteY16" fmla="*/ 1831669 h 2114550"/>
              <a:gd name="connsiteX17" fmla="*/ 1682654 w 3036094"/>
              <a:gd name="connsiteY17" fmla="*/ 1838412 h 2114550"/>
              <a:gd name="connsiteX18" fmla="*/ 1643664 w 3036094"/>
              <a:gd name="connsiteY18" fmla="*/ 1788807 h 2114550"/>
              <a:gd name="connsiteX19" fmla="*/ 1596929 w 3036094"/>
              <a:gd name="connsiteY19" fmla="*/ 1735530 h 2114550"/>
              <a:gd name="connsiteX20" fmla="*/ 1528763 w 3036094"/>
              <a:gd name="connsiteY20" fmla="*/ 1750219 h 2114550"/>
              <a:gd name="connsiteX21" fmla="*/ 1485900 w 3036094"/>
              <a:gd name="connsiteY21" fmla="*/ 1728788 h 2114550"/>
              <a:gd name="connsiteX22" fmla="*/ 1485900 w 3036094"/>
              <a:gd name="connsiteY22" fmla="*/ 1693069 h 2114550"/>
              <a:gd name="connsiteX23" fmla="*/ 1393031 w 3036094"/>
              <a:gd name="connsiteY23" fmla="*/ 1693069 h 2114550"/>
              <a:gd name="connsiteX24" fmla="*/ 1357313 w 3036094"/>
              <a:gd name="connsiteY24" fmla="*/ 1664494 h 2114550"/>
              <a:gd name="connsiteX25" fmla="*/ 1343025 w 3036094"/>
              <a:gd name="connsiteY25" fmla="*/ 1578769 h 2114550"/>
              <a:gd name="connsiteX26" fmla="*/ 1293019 w 3036094"/>
              <a:gd name="connsiteY26" fmla="*/ 1585913 h 2114550"/>
              <a:gd name="connsiteX27" fmla="*/ 1271588 w 3036094"/>
              <a:gd name="connsiteY27" fmla="*/ 1550194 h 2114550"/>
              <a:gd name="connsiteX28" fmla="*/ 1221581 w 3036094"/>
              <a:gd name="connsiteY28" fmla="*/ 1550194 h 2114550"/>
              <a:gd name="connsiteX29" fmla="*/ 1157288 w 3036094"/>
              <a:gd name="connsiteY29" fmla="*/ 1485900 h 2114550"/>
              <a:gd name="connsiteX30" fmla="*/ 1128713 w 3036094"/>
              <a:gd name="connsiteY30" fmla="*/ 1485900 h 2114550"/>
              <a:gd name="connsiteX31" fmla="*/ 1042988 w 3036094"/>
              <a:gd name="connsiteY31" fmla="*/ 1364457 h 2114550"/>
              <a:gd name="connsiteX32" fmla="*/ 1000125 w 3036094"/>
              <a:gd name="connsiteY32" fmla="*/ 1350169 h 2114550"/>
              <a:gd name="connsiteX33" fmla="*/ 950119 w 3036094"/>
              <a:gd name="connsiteY33" fmla="*/ 1285875 h 2114550"/>
              <a:gd name="connsiteX34" fmla="*/ 914400 w 3036094"/>
              <a:gd name="connsiteY34" fmla="*/ 1285875 h 2114550"/>
              <a:gd name="connsiteX35" fmla="*/ 900113 w 3036094"/>
              <a:gd name="connsiteY35" fmla="*/ 1207294 h 2114550"/>
              <a:gd name="connsiteX36" fmla="*/ 857250 w 3036094"/>
              <a:gd name="connsiteY36" fmla="*/ 1207294 h 2114550"/>
              <a:gd name="connsiteX37" fmla="*/ 785813 w 3036094"/>
              <a:gd name="connsiteY37" fmla="*/ 1128713 h 2114550"/>
              <a:gd name="connsiteX38" fmla="*/ 750094 w 3036094"/>
              <a:gd name="connsiteY38" fmla="*/ 1071563 h 2114550"/>
              <a:gd name="connsiteX39" fmla="*/ 685800 w 3036094"/>
              <a:gd name="connsiteY39" fmla="*/ 1028700 h 2114550"/>
              <a:gd name="connsiteX40" fmla="*/ 642938 w 3036094"/>
              <a:gd name="connsiteY40" fmla="*/ 914400 h 2114550"/>
              <a:gd name="connsiteX41" fmla="*/ 528638 w 3036094"/>
              <a:gd name="connsiteY41" fmla="*/ 757238 h 2114550"/>
              <a:gd name="connsiteX42" fmla="*/ 542925 w 3036094"/>
              <a:gd name="connsiteY42" fmla="*/ 742950 h 2114550"/>
              <a:gd name="connsiteX43" fmla="*/ 507206 w 3036094"/>
              <a:gd name="connsiteY43" fmla="*/ 700088 h 2114550"/>
              <a:gd name="connsiteX44" fmla="*/ 464344 w 3036094"/>
              <a:gd name="connsiteY44" fmla="*/ 664369 h 2114550"/>
              <a:gd name="connsiteX45" fmla="*/ 407194 w 3036094"/>
              <a:gd name="connsiteY45" fmla="*/ 614363 h 2114550"/>
              <a:gd name="connsiteX46" fmla="*/ 400050 w 3036094"/>
              <a:gd name="connsiteY46" fmla="*/ 550069 h 2114550"/>
              <a:gd name="connsiteX47" fmla="*/ 357188 w 3036094"/>
              <a:gd name="connsiteY47" fmla="*/ 542925 h 2114550"/>
              <a:gd name="connsiteX48" fmla="*/ 371475 w 3036094"/>
              <a:gd name="connsiteY48" fmla="*/ 507207 h 2114550"/>
              <a:gd name="connsiteX49" fmla="*/ 342900 w 3036094"/>
              <a:gd name="connsiteY49" fmla="*/ 500063 h 2114550"/>
              <a:gd name="connsiteX50" fmla="*/ 342900 w 3036094"/>
              <a:gd name="connsiteY50" fmla="*/ 450057 h 2114550"/>
              <a:gd name="connsiteX51" fmla="*/ 314325 w 3036094"/>
              <a:gd name="connsiteY51" fmla="*/ 450057 h 2114550"/>
              <a:gd name="connsiteX52" fmla="*/ 257175 w 3036094"/>
              <a:gd name="connsiteY52" fmla="*/ 378619 h 2114550"/>
              <a:gd name="connsiteX53" fmla="*/ 264319 w 3036094"/>
              <a:gd name="connsiteY53" fmla="*/ 335757 h 2114550"/>
              <a:gd name="connsiteX54" fmla="*/ 235744 w 3036094"/>
              <a:gd name="connsiteY54" fmla="*/ 314325 h 2114550"/>
              <a:gd name="connsiteX55" fmla="*/ 221456 w 3036094"/>
              <a:gd name="connsiteY55" fmla="*/ 292894 h 2114550"/>
              <a:gd name="connsiteX56" fmla="*/ 228600 w 3036094"/>
              <a:gd name="connsiteY56" fmla="*/ 264319 h 2114550"/>
              <a:gd name="connsiteX57" fmla="*/ 192881 w 3036094"/>
              <a:gd name="connsiteY57" fmla="*/ 257175 h 2114550"/>
              <a:gd name="connsiteX58" fmla="*/ 185738 w 3036094"/>
              <a:gd name="connsiteY58" fmla="*/ 214313 h 2114550"/>
              <a:gd name="connsiteX59" fmla="*/ 150019 w 3036094"/>
              <a:gd name="connsiteY59" fmla="*/ 207169 h 2114550"/>
              <a:gd name="connsiteX60" fmla="*/ 164306 w 3036094"/>
              <a:gd name="connsiteY60" fmla="*/ 178594 h 2114550"/>
              <a:gd name="connsiteX61" fmla="*/ 135731 w 3036094"/>
              <a:gd name="connsiteY61" fmla="*/ 171450 h 2114550"/>
              <a:gd name="connsiteX62" fmla="*/ 142875 w 3036094"/>
              <a:gd name="connsiteY62" fmla="*/ 142875 h 2114550"/>
              <a:gd name="connsiteX63" fmla="*/ 114300 w 3036094"/>
              <a:gd name="connsiteY63" fmla="*/ 128588 h 2114550"/>
              <a:gd name="connsiteX64" fmla="*/ 92869 w 3036094"/>
              <a:gd name="connsiteY64" fmla="*/ 107157 h 2114550"/>
              <a:gd name="connsiteX65" fmla="*/ 64294 w 3036094"/>
              <a:gd name="connsiteY65" fmla="*/ 92869 h 2114550"/>
              <a:gd name="connsiteX66" fmla="*/ 57150 w 3036094"/>
              <a:gd name="connsiteY66" fmla="*/ 71438 h 2114550"/>
              <a:gd name="connsiteX67" fmla="*/ 7144 w 3036094"/>
              <a:gd name="connsiteY67" fmla="*/ 71438 h 2114550"/>
              <a:gd name="connsiteX68" fmla="*/ 0 w 3036094"/>
              <a:gd name="connsiteY68" fmla="*/ 57150 h 2114550"/>
              <a:gd name="connsiteX69" fmla="*/ 21431 w 3036094"/>
              <a:gd name="connsiteY69" fmla="*/ 0 h 2114550"/>
              <a:gd name="connsiteX0" fmla="*/ 3036094 w 3036094"/>
              <a:gd name="connsiteY0" fmla="*/ 2107407 h 2114550"/>
              <a:gd name="connsiteX1" fmla="*/ 2514600 w 3036094"/>
              <a:gd name="connsiteY1" fmla="*/ 2114550 h 2114550"/>
              <a:gd name="connsiteX2" fmla="*/ 2511531 w 3036094"/>
              <a:gd name="connsiteY2" fmla="*/ 2035165 h 2114550"/>
              <a:gd name="connsiteX3" fmla="*/ 2365384 w 3036094"/>
              <a:gd name="connsiteY3" fmla="*/ 2031694 h 2114550"/>
              <a:gd name="connsiteX4" fmla="*/ 2365184 w 3036094"/>
              <a:gd name="connsiteY4" fmla="*/ 1974946 h 2114550"/>
              <a:gd name="connsiteX5" fmla="*/ 2264970 w 3036094"/>
              <a:gd name="connsiteY5" fmla="*/ 1985561 h 2114550"/>
              <a:gd name="connsiteX6" fmla="*/ 2235994 w 3036094"/>
              <a:gd name="connsiteY6" fmla="*/ 1957388 h 2114550"/>
              <a:gd name="connsiteX7" fmla="*/ 2193533 w 3036094"/>
              <a:gd name="connsiteY7" fmla="*/ 1964532 h 2114550"/>
              <a:gd name="connsiteX8" fmla="*/ 2164556 w 3036094"/>
              <a:gd name="connsiteY8" fmla="*/ 1935957 h 2114550"/>
              <a:gd name="connsiteX9" fmla="*/ 2186791 w 3036094"/>
              <a:gd name="connsiteY9" fmla="*/ 1939227 h 2114550"/>
              <a:gd name="connsiteX10" fmla="*/ 2175975 w 3036094"/>
              <a:gd name="connsiteY10" fmla="*/ 1921267 h 2114550"/>
              <a:gd name="connsiteX11" fmla="*/ 2136986 w 3036094"/>
              <a:gd name="connsiteY11" fmla="*/ 1906579 h 2114550"/>
              <a:gd name="connsiteX12" fmla="*/ 2071486 w 3036094"/>
              <a:gd name="connsiteY12" fmla="*/ 1895762 h 2114550"/>
              <a:gd name="connsiteX13" fmla="*/ 1900840 w 3036094"/>
              <a:gd name="connsiteY13" fmla="*/ 1885147 h 2114550"/>
              <a:gd name="connsiteX14" fmla="*/ 1883281 w 3036094"/>
              <a:gd name="connsiteY14" fmla="*/ 1852699 h 2114550"/>
              <a:gd name="connsiteX15" fmla="*/ 1754292 w 3036094"/>
              <a:gd name="connsiteY15" fmla="*/ 1856170 h 2114550"/>
              <a:gd name="connsiteX16" fmla="*/ 1728988 w 3036094"/>
              <a:gd name="connsiteY16" fmla="*/ 1831669 h 2114550"/>
              <a:gd name="connsiteX17" fmla="*/ 1682654 w 3036094"/>
              <a:gd name="connsiteY17" fmla="*/ 1838412 h 2114550"/>
              <a:gd name="connsiteX18" fmla="*/ 1643664 w 3036094"/>
              <a:gd name="connsiteY18" fmla="*/ 1788807 h 2114550"/>
              <a:gd name="connsiteX19" fmla="*/ 1596929 w 3036094"/>
              <a:gd name="connsiteY19" fmla="*/ 1735530 h 2114550"/>
              <a:gd name="connsiteX20" fmla="*/ 1528763 w 3036094"/>
              <a:gd name="connsiteY20" fmla="*/ 1750219 h 2114550"/>
              <a:gd name="connsiteX21" fmla="*/ 1485900 w 3036094"/>
              <a:gd name="connsiteY21" fmla="*/ 1728788 h 2114550"/>
              <a:gd name="connsiteX22" fmla="*/ 1485900 w 3036094"/>
              <a:gd name="connsiteY22" fmla="*/ 1693069 h 2114550"/>
              <a:gd name="connsiteX23" fmla="*/ 1393031 w 3036094"/>
              <a:gd name="connsiteY23" fmla="*/ 1693069 h 2114550"/>
              <a:gd name="connsiteX24" fmla="*/ 1357313 w 3036094"/>
              <a:gd name="connsiteY24" fmla="*/ 1664494 h 2114550"/>
              <a:gd name="connsiteX25" fmla="*/ 1343025 w 3036094"/>
              <a:gd name="connsiteY25" fmla="*/ 1578769 h 2114550"/>
              <a:gd name="connsiteX26" fmla="*/ 1293019 w 3036094"/>
              <a:gd name="connsiteY26" fmla="*/ 1585913 h 2114550"/>
              <a:gd name="connsiteX27" fmla="*/ 1271588 w 3036094"/>
              <a:gd name="connsiteY27" fmla="*/ 1550194 h 2114550"/>
              <a:gd name="connsiteX28" fmla="*/ 1221581 w 3036094"/>
              <a:gd name="connsiteY28" fmla="*/ 1550194 h 2114550"/>
              <a:gd name="connsiteX29" fmla="*/ 1157288 w 3036094"/>
              <a:gd name="connsiteY29" fmla="*/ 1485900 h 2114550"/>
              <a:gd name="connsiteX30" fmla="*/ 1128713 w 3036094"/>
              <a:gd name="connsiteY30" fmla="*/ 1485900 h 2114550"/>
              <a:gd name="connsiteX31" fmla="*/ 1042988 w 3036094"/>
              <a:gd name="connsiteY31" fmla="*/ 1364457 h 2114550"/>
              <a:gd name="connsiteX32" fmla="*/ 1000125 w 3036094"/>
              <a:gd name="connsiteY32" fmla="*/ 1350169 h 2114550"/>
              <a:gd name="connsiteX33" fmla="*/ 950119 w 3036094"/>
              <a:gd name="connsiteY33" fmla="*/ 1285875 h 2114550"/>
              <a:gd name="connsiteX34" fmla="*/ 914400 w 3036094"/>
              <a:gd name="connsiteY34" fmla="*/ 1285875 h 2114550"/>
              <a:gd name="connsiteX35" fmla="*/ 900113 w 3036094"/>
              <a:gd name="connsiteY35" fmla="*/ 1207294 h 2114550"/>
              <a:gd name="connsiteX36" fmla="*/ 857250 w 3036094"/>
              <a:gd name="connsiteY36" fmla="*/ 1207294 h 2114550"/>
              <a:gd name="connsiteX37" fmla="*/ 785813 w 3036094"/>
              <a:gd name="connsiteY37" fmla="*/ 1128713 h 2114550"/>
              <a:gd name="connsiteX38" fmla="*/ 750094 w 3036094"/>
              <a:gd name="connsiteY38" fmla="*/ 1071563 h 2114550"/>
              <a:gd name="connsiteX39" fmla="*/ 685800 w 3036094"/>
              <a:gd name="connsiteY39" fmla="*/ 1028700 h 2114550"/>
              <a:gd name="connsiteX40" fmla="*/ 642938 w 3036094"/>
              <a:gd name="connsiteY40" fmla="*/ 914400 h 2114550"/>
              <a:gd name="connsiteX41" fmla="*/ 528638 w 3036094"/>
              <a:gd name="connsiteY41" fmla="*/ 757238 h 2114550"/>
              <a:gd name="connsiteX42" fmla="*/ 542925 w 3036094"/>
              <a:gd name="connsiteY42" fmla="*/ 742950 h 2114550"/>
              <a:gd name="connsiteX43" fmla="*/ 507206 w 3036094"/>
              <a:gd name="connsiteY43" fmla="*/ 700088 h 2114550"/>
              <a:gd name="connsiteX44" fmla="*/ 464344 w 3036094"/>
              <a:gd name="connsiteY44" fmla="*/ 664369 h 2114550"/>
              <a:gd name="connsiteX45" fmla="*/ 407194 w 3036094"/>
              <a:gd name="connsiteY45" fmla="*/ 614363 h 2114550"/>
              <a:gd name="connsiteX46" fmla="*/ 400050 w 3036094"/>
              <a:gd name="connsiteY46" fmla="*/ 550069 h 2114550"/>
              <a:gd name="connsiteX47" fmla="*/ 357188 w 3036094"/>
              <a:gd name="connsiteY47" fmla="*/ 542925 h 2114550"/>
              <a:gd name="connsiteX48" fmla="*/ 371475 w 3036094"/>
              <a:gd name="connsiteY48" fmla="*/ 507207 h 2114550"/>
              <a:gd name="connsiteX49" fmla="*/ 342900 w 3036094"/>
              <a:gd name="connsiteY49" fmla="*/ 500063 h 2114550"/>
              <a:gd name="connsiteX50" fmla="*/ 342900 w 3036094"/>
              <a:gd name="connsiteY50" fmla="*/ 450057 h 2114550"/>
              <a:gd name="connsiteX51" fmla="*/ 314325 w 3036094"/>
              <a:gd name="connsiteY51" fmla="*/ 450057 h 2114550"/>
              <a:gd name="connsiteX52" fmla="*/ 257175 w 3036094"/>
              <a:gd name="connsiteY52" fmla="*/ 378619 h 2114550"/>
              <a:gd name="connsiteX53" fmla="*/ 264319 w 3036094"/>
              <a:gd name="connsiteY53" fmla="*/ 335757 h 2114550"/>
              <a:gd name="connsiteX54" fmla="*/ 235744 w 3036094"/>
              <a:gd name="connsiteY54" fmla="*/ 314325 h 2114550"/>
              <a:gd name="connsiteX55" fmla="*/ 221456 w 3036094"/>
              <a:gd name="connsiteY55" fmla="*/ 292894 h 2114550"/>
              <a:gd name="connsiteX56" fmla="*/ 228600 w 3036094"/>
              <a:gd name="connsiteY56" fmla="*/ 264319 h 2114550"/>
              <a:gd name="connsiteX57" fmla="*/ 192881 w 3036094"/>
              <a:gd name="connsiteY57" fmla="*/ 257175 h 2114550"/>
              <a:gd name="connsiteX58" fmla="*/ 185738 w 3036094"/>
              <a:gd name="connsiteY58" fmla="*/ 214313 h 2114550"/>
              <a:gd name="connsiteX59" fmla="*/ 150019 w 3036094"/>
              <a:gd name="connsiteY59" fmla="*/ 207169 h 2114550"/>
              <a:gd name="connsiteX60" fmla="*/ 164306 w 3036094"/>
              <a:gd name="connsiteY60" fmla="*/ 178594 h 2114550"/>
              <a:gd name="connsiteX61" fmla="*/ 135731 w 3036094"/>
              <a:gd name="connsiteY61" fmla="*/ 171450 h 2114550"/>
              <a:gd name="connsiteX62" fmla="*/ 142875 w 3036094"/>
              <a:gd name="connsiteY62" fmla="*/ 142875 h 2114550"/>
              <a:gd name="connsiteX63" fmla="*/ 114300 w 3036094"/>
              <a:gd name="connsiteY63" fmla="*/ 128588 h 2114550"/>
              <a:gd name="connsiteX64" fmla="*/ 92869 w 3036094"/>
              <a:gd name="connsiteY64" fmla="*/ 107157 h 2114550"/>
              <a:gd name="connsiteX65" fmla="*/ 64294 w 3036094"/>
              <a:gd name="connsiteY65" fmla="*/ 92869 h 2114550"/>
              <a:gd name="connsiteX66" fmla="*/ 57150 w 3036094"/>
              <a:gd name="connsiteY66" fmla="*/ 71438 h 2114550"/>
              <a:gd name="connsiteX67" fmla="*/ 7144 w 3036094"/>
              <a:gd name="connsiteY67" fmla="*/ 71438 h 2114550"/>
              <a:gd name="connsiteX68" fmla="*/ 0 w 3036094"/>
              <a:gd name="connsiteY68" fmla="*/ 57150 h 2114550"/>
              <a:gd name="connsiteX69" fmla="*/ 21431 w 3036094"/>
              <a:gd name="connsiteY69" fmla="*/ 0 h 2114550"/>
              <a:gd name="connsiteX0" fmla="*/ 3036094 w 3036094"/>
              <a:gd name="connsiteY0" fmla="*/ 2107407 h 2107407"/>
              <a:gd name="connsiteX1" fmla="*/ 2529289 w 3036094"/>
              <a:gd name="connsiteY1" fmla="*/ 2103533 h 2107407"/>
              <a:gd name="connsiteX2" fmla="*/ 2511531 w 3036094"/>
              <a:gd name="connsiteY2" fmla="*/ 2035165 h 2107407"/>
              <a:gd name="connsiteX3" fmla="*/ 2365384 w 3036094"/>
              <a:gd name="connsiteY3" fmla="*/ 2031694 h 2107407"/>
              <a:gd name="connsiteX4" fmla="*/ 2365184 w 3036094"/>
              <a:gd name="connsiteY4" fmla="*/ 1974946 h 2107407"/>
              <a:gd name="connsiteX5" fmla="*/ 2264970 w 3036094"/>
              <a:gd name="connsiteY5" fmla="*/ 1985561 h 2107407"/>
              <a:gd name="connsiteX6" fmla="*/ 2235994 w 3036094"/>
              <a:gd name="connsiteY6" fmla="*/ 1957388 h 2107407"/>
              <a:gd name="connsiteX7" fmla="*/ 2193533 w 3036094"/>
              <a:gd name="connsiteY7" fmla="*/ 1964532 h 2107407"/>
              <a:gd name="connsiteX8" fmla="*/ 2164556 w 3036094"/>
              <a:gd name="connsiteY8" fmla="*/ 1935957 h 2107407"/>
              <a:gd name="connsiteX9" fmla="*/ 2186791 w 3036094"/>
              <a:gd name="connsiteY9" fmla="*/ 1939227 h 2107407"/>
              <a:gd name="connsiteX10" fmla="*/ 2175975 w 3036094"/>
              <a:gd name="connsiteY10" fmla="*/ 1921267 h 2107407"/>
              <a:gd name="connsiteX11" fmla="*/ 2136986 w 3036094"/>
              <a:gd name="connsiteY11" fmla="*/ 1906579 h 2107407"/>
              <a:gd name="connsiteX12" fmla="*/ 2071486 w 3036094"/>
              <a:gd name="connsiteY12" fmla="*/ 1895762 h 2107407"/>
              <a:gd name="connsiteX13" fmla="*/ 1900840 w 3036094"/>
              <a:gd name="connsiteY13" fmla="*/ 1885147 h 2107407"/>
              <a:gd name="connsiteX14" fmla="*/ 1883281 w 3036094"/>
              <a:gd name="connsiteY14" fmla="*/ 1852699 h 2107407"/>
              <a:gd name="connsiteX15" fmla="*/ 1754292 w 3036094"/>
              <a:gd name="connsiteY15" fmla="*/ 1856170 h 2107407"/>
              <a:gd name="connsiteX16" fmla="*/ 1728988 w 3036094"/>
              <a:gd name="connsiteY16" fmla="*/ 1831669 h 2107407"/>
              <a:gd name="connsiteX17" fmla="*/ 1682654 w 3036094"/>
              <a:gd name="connsiteY17" fmla="*/ 1838412 h 2107407"/>
              <a:gd name="connsiteX18" fmla="*/ 1643664 w 3036094"/>
              <a:gd name="connsiteY18" fmla="*/ 1788807 h 2107407"/>
              <a:gd name="connsiteX19" fmla="*/ 1596929 w 3036094"/>
              <a:gd name="connsiteY19" fmla="*/ 1735530 h 2107407"/>
              <a:gd name="connsiteX20" fmla="*/ 1528763 w 3036094"/>
              <a:gd name="connsiteY20" fmla="*/ 1750219 h 2107407"/>
              <a:gd name="connsiteX21" fmla="*/ 1485900 w 3036094"/>
              <a:gd name="connsiteY21" fmla="*/ 1728788 h 2107407"/>
              <a:gd name="connsiteX22" fmla="*/ 1485900 w 3036094"/>
              <a:gd name="connsiteY22" fmla="*/ 1693069 h 2107407"/>
              <a:gd name="connsiteX23" fmla="*/ 1393031 w 3036094"/>
              <a:gd name="connsiteY23" fmla="*/ 1693069 h 2107407"/>
              <a:gd name="connsiteX24" fmla="*/ 1357313 w 3036094"/>
              <a:gd name="connsiteY24" fmla="*/ 1664494 h 2107407"/>
              <a:gd name="connsiteX25" fmla="*/ 1343025 w 3036094"/>
              <a:gd name="connsiteY25" fmla="*/ 1578769 h 2107407"/>
              <a:gd name="connsiteX26" fmla="*/ 1293019 w 3036094"/>
              <a:gd name="connsiteY26" fmla="*/ 1585913 h 2107407"/>
              <a:gd name="connsiteX27" fmla="*/ 1271588 w 3036094"/>
              <a:gd name="connsiteY27" fmla="*/ 1550194 h 2107407"/>
              <a:gd name="connsiteX28" fmla="*/ 1221581 w 3036094"/>
              <a:gd name="connsiteY28" fmla="*/ 1550194 h 2107407"/>
              <a:gd name="connsiteX29" fmla="*/ 1157288 w 3036094"/>
              <a:gd name="connsiteY29" fmla="*/ 1485900 h 2107407"/>
              <a:gd name="connsiteX30" fmla="*/ 1128713 w 3036094"/>
              <a:gd name="connsiteY30" fmla="*/ 1485900 h 2107407"/>
              <a:gd name="connsiteX31" fmla="*/ 1042988 w 3036094"/>
              <a:gd name="connsiteY31" fmla="*/ 1364457 h 2107407"/>
              <a:gd name="connsiteX32" fmla="*/ 1000125 w 3036094"/>
              <a:gd name="connsiteY32" fmla="*/ 1350169 h 2107407"/>
              <a:gd name="connsiteX33" fmla="*/ 950119 w 3036094"/>
              <a:gd name="connsiteY33" fmla="*/ 1285875 h 2107407"/>
              <a:gd name="connsiteX34" fmla="*/ 914400 w 3036094"/>
              <a:gd name="connsiteY34" fmla="*/ 1285875 h 2107407"/>
              <a:gd name="connsiteX35" fmla="*/ 900113 w 3036094"/>
              <a:gd name="connsiteY35" fmla="*/ 1207294 h 2107407"/>
              <a:gd name="connsiteX36" fmla="*/ 857250 w 3036094"/>
              <a:gd name="connsiteY36" fmla="*/ 1207294 h 2107407"/>
              <a:gd name="connsiteX37" fmla="*/ 785813 w 3036094"/>
              <a:gd name="connsiteY37" fmla="*/ 1128713 h 2107407"/>
              <a:gd name="connsiteX38" fmla="*/ 750094 w 3036094"/>
              <a:gd name="connsiteY38" fmla="*/ 1071563 h 2107407"/>
              <a:gd name="connsiteX39" fmla="*/ 685800 w 3036094"/>
              <a:gd name="connsiteY39" fmla="*/ 1028700 h 2107407"/>
              <a:gd name="connsiteX40" fmla="*/ 642938 w 3036094"/>
              <a:gd name="connsiteY40" fmla="*/ 914400 h 2107407"/>
              <a:gd name="connsiteX41" fmla="*/ 528638 w 3036094"/>
              <a:gd name="connsiteY41" fmla="*/ 757238 h 2107407"/>
              <a:gd name="connsiteX42" fmla="*/ 542925 w 3036094"/>
              <a:gd name="connsiteY42" fmla="*/ 742950 h 2107407"/>
              <a:gd name="connsiteX43" fmla="*/ 507206 w 3036094"/>
              <a:gd name="connsiteY43" fmla="*/ 700088 h 2107407"/>
              <a:gd name="connsiteX44" fmla="*/ 464344 w 3036094"/>
              <a:gd name="connsiteY44" fmla="*/ 664369 h 2107407"/>
              <a:gd name="connsiteX45" fmla="*/ 407194 w 3036094"/>
              <a:gd name="connsiteY45" fmla="*/ 614363 h 2107407"/>
              <a:gd name="connsiteX46" fmla="*/ 400050 w 3036094"/>
              <a:gd name="connsiteY46" fmla="*/ 550069 h 2107407"/>
              <a:gd name="connsiteX47" fmla="*/ 357188 w 3036094"/>
              <a:gd name="connsiteY47" fmla="*/ 542925 h 2107407"/>
              <a:gd name="connsiteX48" fmla="*/ 371475 w 3036094"/>
              <a:gd name="connsiteY48" fmla="*/ 507207 h 2107407"/>
              <a:gd name="connsiteX49" fmla="*/ 342900 w 3036094"/>
              <a:gd name="connsiteY49" fmla="*/ 500063 h 2107407"/>
              <a:gd name="connsiteX50" fmla="*/ 342900 w 3036094"/>
              <a:gd name="connsiteY50" fmla="*/ 450057 h 2107407"/>
              <a:gd name="connsiteX51" fmla="*/ 314325 w 3036094"/>
              <a:gd name="connsiteY51" fmla="*/ 450057 h 2107407"/>
              <a:gd name="connsiteX52" fmla="*/ 257175 w 3036094"/>
              <a:gd name="connsiteY52" fmla="*/ 378619 h 2107407"/>
              <a:gd name="connsiteX53" fmla="*/ 264319 w 3036094"/>
              <a:gd name="connsiteY53" fmla="*/ 335757 h 2107407"/>
              <a:gd name="connsiteX54" fmla="*/ 235744 w 3036094"/>
              <a:gd name="connsiteY54" fmla="*/ 314325 h 2107407"/>
              <a:gd name="connsiteX55" fmla="*/ 221456 w 3036094"/>
              <a:gd name="connsiteY55" fmla="*/ 292894 h 2107407"/>
              <a:gd name="connsiteX56" fmla="*/ 228600 w 3036094"/>
              <a:gd name="connsiteY56" fmla="*/ 264319 h 2107407"/>
              <a:gd name="connsiteX57" fmla="*/ 192881 w 3036094"/>
              <a:gd name="connsiteY57" fmla="*/ 257175 h 2107407"/>
              <a:gd name="connsiteX58" fmla="*/ 185738 w 3036094"/>
              <a:gd name="connsiteY58" fmla="*/ 214313 h 2107407"/>
              <a:gd name="connsiteX59" fmla="*/ 150019 w 3036094"/>
              <a:gd name="connsiteY59" fmla="*/ 207169 h 2107407"/>
              <a:gd name="connsiteX60" fmla="*/ 164306 w 3036094"/>
              <a:gd name="connsiteY60" fmla="*/ 178594 h 2107407"/>
              <a:gd name="connsiteX61" fmla="*/ 135731 w 3036094"/>
              <a:gd name="connsiteY61" fmla="*/ 171450 h 2107407"/>
              <a:gd name="connsiteX62" fmla="*/ 142875 w 3036094"/>
              <a:gd name="connsiteY62" fmla="*/ 142875 h 2107407"/>
              <a:gd name="connsiteX63" fmla="*/ 114300 w 3036094"/>
              <a:gd name="connsiteY63" fmla="*/ 128588 h 2107407"/>
              <a:gd name="connsiteX64" fmla="*/ 92869 w 3036094"/>
              <a:gd name="connsiteY64" fmla="*/ 107157 h 2107407"/>
              <a:gd name="connsiteX65" fmla="*/ 64294 w 3036094"/>
              <a:gd name="connsiteY65" fmla="*/ 92869 h 2107407"/>
              <a:gd name="connsiteX66" fmla="*/ 57150 w 3036094"/>
              <a:gd name="connsiteY66" fmla="*/ 71438 h 2107407"/>
              <a:gd name="connsiteX67" fmla="*/ 7144 w 3036094"/>
              <a:gd name="connsiteY67" fmla="*/ 71438 h 2107407"/>
              <a:gd name="connsiteX68" fmla="*/ 0 w 3036094"/>
              <a:gd name="connsiteY68" fmla="*/ 57150 h 2107407"/>
              <a:gd name="connsiteX69" fmla="*/ 21431 w 3036094"/>
              <a:gd name="connsiteY69" fmla="*/ 0 h 2107407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28763 w 3058128"/>
              <a:gd name="connsiteY20" fmla="*/ 1750219 h 2103533"/>
              <a:gd name="connsiteX21" fmla="*/ 1485900 w 3058128"/>
              <a:gd name="connsiteY21" fmla="*/ 1728788 h 2103533"/>
              <a:gd name="connsiteX22" fmla="*/ 1485900 w 3058128"/>
              <a:gd name="connsiteY22" fmla="*/ 1693069 h 2103533"/>
              <a:gd name="connsiteX23" fmla="*/ 1393031 w 3058128"/>
              <a:gd name="connsiteY23" fmla="*/ 1693069 h 2103533"/>
              <a:gd name="connsiteX24" fmla="*/ 1357313 w 3058128"/>
              <a:gd name="connsiteY24" fmla="*/ 1664494 h 2103533"/>
              <a:gd name="connsiteX25" fmla="*/ 1343025 w 3058128"/>
              <a:gd name="connsiteY25" fmla="*/ 1578769 h 2103533"/>
              <a:gd name="connsiteX26" fmla="*/ 1293019 w 3058128"/>
              <a:gd name="connsiteY26" fmla="*/ 1585913 h 2103533"/>
              <a:gd name="connsiteX27" fmla="*/ 1271588 w 3058128"/>
              <a:gd name="connsiteY27" fmla="*/ 1550194 h 2103533"/>
              <a:gd name="connsiteX28" fmla="*/ 1221581 w 3058128"/>
              <a:gd name="connsiteY28" fmla="*/ 1550194 h 2103533"/>
              <a:gd name="connsiteX29" fmla="*/ 1157288 w 3058128"/>
              <a:gd name="connsiteY29" fmla="*/ 1485900 h 2103533"/>
              <a:gd name="connsiteX30" fmla="*/ 1128713 w 3058128"/>
              <a:gd name="connsiteY30" fmla="*/ 1485900 h 2103533"/>
              <a:gd name="connsiteX31" fmla="*/ 1042988 w 3058128"/>
              <a:gd name="connsiteY31" fmla="*/ 1364457 h 2103533"/>
              <a:gd name="connsiteX32" fmla="*/ 1000125 w 3058128"/>
              <a:gd name="connsiteY32" fmla="*/ 1350169 h 2103533"/>
              <a:gd name="connsiteX33" fmla="*/ 950119 w 3058128"/>
              <a:gd name="connsiteY33" fmla="*/ 1285875 h 2103533"/>
              <a:gd name="connsiteX34" fmla="*/ 914400 w 3058128"/>
              <a:gd name="connsiteY34" fmla="*/ 1285875 h 2103533"/>
              <a:gd name="connsiteX35" fmla="*/ 900113 w 3058128"/>
              <a:gd name="connsiteY35" fmla="*/ 1207294 h 2103533"/>
              <a:gd name="connsiteX36" fmla="*/ 857250 w 3058128"/>
              <a:gd name="connsiteY36" fmla="*/ 1207294 h 2103533"/>
              <a:gd name="connsiteX37" fmla="*/ 785813 w 3058128"/>
              <a:gd name="connsiteY37" fmla="*/ 1128713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28763 w 3058128"/>
              <a:gd name="connsiteY20" fmla="*/ 1750219 h 2103533"/>
              <a:gd name="connsiteX21" fmla="*/ 1485900 w 3058128"/>
              <a:gd name="connsiteY21" fmla="*/ 1728788 h 2103533"/>
              <a:gd name="connsiteX22" fmla="*/ 1485900 w 3058128"/>
              <a:gd name="connsiteY22" fmla="*/ 1693069 h 2103533"/>
              <a:gd name="connsiteX23" fmla="*/ 1415065 w 3058128"/>
              <a:gd name="connsiteY23" fmla="*/ 1689396 h 2103533"/>
              <a:gd name="connsiteX24" fmla="*/ 1357313 w 3058128"/>
              <a:gd name="connsiteY24" fmla="*/ 1664494 h 2103533"/>
              <a:gd name="connsiteX25" fmla="*/ 1343025 w 3058128"/>
              <a:gd name="connsiteY25" fmla="*/ 1578769 h 2103533"/>
              <a:gd name="connsiteX26" fmla="*/ 1293019 w 3058128"/>
              <a:gd name="connsiteY26" fmla="*/ 1585913 h 2103533"/>
              <a:gd name="connsiteX27" fmla="*/ 1271588 w 3058128"/>
              <a:gd name="connsiteY27" fmla="*/ 1550194 h 2103533"/>
              <a:gd name="connsiteX28" fmla="*/ 1221581 w 3058128"/>
              <a:gd name="connsiteY28" fmla="*/ 1550194 h 2103533"/>
              <a:gd name="connsiteX29" fmla="*/ 1157288 w 3058128"/>
              <a:gd name="connsiteY29" fmla="*/ 1485900 h 2103533"/>
              <a:gd name="connsiteX30" fmla="*/ 1128713 w 3058128"/>
              <a:gd name="connsiteY30" fmla="*/ 1485900 h 2103533"/>
              <a:gd name="connsiteX31" fmla="*/ 1042988 w 3058128"/>
              <a:gd name="connsiteY31" fmla="*/ 1364457 h 2103533"/>
              <a:gd name="connsiteX32" fmla="*/ 1000125 w 3058128"/>
              <a:gd name="connsiteY32" fmla="*/ 1350169 h 2103533"/>
              <a:gd name="connsiteX33" fmla="*/ 950119 w 3058128"/>
              <a:gd name="connsiteY33" fmla="*/ 1285875 h 2103533"/>
              <a:gd name="connsiteX34" fmla="*/ 914400 w 3058128"/>
              <a:gd name="connsiteY34" fmla="*/ 1285875 h 2103533"/>
              <a:gd name="connsiteX35" fmla="*/ 900113 w 3058128"/>
              <a:gd name="connsiteY35" fmla="*/ 1207294 h 2103533"/>
              <a:gd name="connsiteX36" fmla="*/ 857250 w 3058128"/>
              <a:gd name="connsiteY36" fmla="*/ 1207294 h 2103533"/>
              <a:gd name="connsiteX37" fmla="*/ 785813 w 3058128"/>
              <a:gd name="connsiteY37" fmla="*/ 1128713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28763 w 3058128"/>
              <a:gd name="connsiteY20" fmla="*/ 1750219 h 2103533"/>
              <a:gd name="connsiteX21" fmla="*/ 1485900 w 3058128"/>
              <a:gd name="connsiteY21" fmla="*/ 1728788 h 2103533"/>
              <a:gd name="connsiteX22" fmla="*/ 1485900 w 3058128"/>
              <a:gd name="connsiteY22" fmla="*/ 1674707 h 2103533"/>
              <a:gd name="connsiteX23" fmla="*/ 1415065 w 3058128"/>
              <a:gd name="connsiteY23" fmla="*/ 1689396 h 2103533"/>
              <a:gd name="connsiteX24" fmla="*/ 1357313 w 3058128"/>
              <a:gd name="connsiteY24" fmla="*/ 1664494 h 2103533"/>
              <a:gd name="connsiteX25" fmla="*/ 1343025 w 3058128"/>
              <a:gd name="connsiteY25" fmla="*/ 1578769 h 2103533"/>
              <a:gd name="connsiteX26" fmla="*/ 1293019 w 3058128"/>
              <a:gd name="connsiteY26" fmla="*/ 1585913 h 2103533"/>
              <a:gd name="connsiteX27" fmla="*/ 1271588 w 3058128"/>
              <a:gd name="connsiteY27" fmla="*/ 1550194 h 2103533"/>
              <a:gd name="connsiteX28" fmla="*/ 1221581 w 3058128"/>
              <a:gd name="connsiteY28" fmla="*/ 1550194 h 2103533"/>
              <a:gd name="connsiteX29" fmla="*/ 1157288 w 3058128"/>
              <a:gd name="connsiteY29" fmla="*/ 1485900 h 2103533"/>
              <a:gd name="connsiteX30" fmla="*/ 1128713 w 3058128"/>
              <a:gd name="connsiteY30" fmla="*/ 1485900 h 2103533"/>
              <a:gd name="connsiteX31" fmla="*/ 1042988 w 3058128"/>
              <a:gd name="connsiteY31" fmla="*/ 1364457 h 2103533"/>
              <a:gd name="connsiteX32" fmla="*/ 1000125 w 3058128"/>
              <a:gd name="connsiteY32" fmla="*/ 1350169 h 2103533"/>
              <a:gd name="connsiteX33" fmla="*/ 950119 w 3058128"/>
              <a:gd name="connsiteY33" fmla="*/ 1285875 h 2103533"/>
              <a:gd name="connsiteX34" fmla="*/ 914400 w 3058128"/>
              <a:gd name="connsiteY34" fmla="*/ 1285875 h 2103533"/>
              <a:gd name="connsiteX35" fmla="*/ 900113 w 3058128"/>
              <a:gd name="connsiteY35" fmla="*/ 1207294 h 2103533"/>
              <a:gd name="connsiteX36" fmla="*/ 857250 w 3058128"/>
              <a:gd name="connsiteY36" fmla="*/ 1207294 h 2103533"/>
              <a:gd name="connsiteX37" fmla="*/ 785813 w 3058128"/>
              <a:gd name="connsiteY37" fmla="*/ 1128713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28763 w 3058128"/>
              <a:gd name="connsiteY20" fmla="*/ 1750219 h 2103533"/>
              <a:gd name="connsiteX21" fmla="*/ 1511606 w 3058128"/>
              <a:gd name="connsiteY21" fmla="*/ 1706754 h 2103533"/>
              <a:gd name="connsiteX22" fmla="*/ 1485900 w 3058128"/>
              <a:gd name="connsiteY22" fmla="*/ 1674707 h 2103533"/>
              <a:gd name="connsiteX23" fmla="*/ 1415065 w 3058128"/>
              <a:gd name="connsiteY23" fmla="*/ 1689396 h 2103533"/>
              <a:gd name="connsiteX24" fmla="*/ 1357313 w 3058128"/>
              <a:gd name="connsiteY24" fmla="*/ 1664494 h 2103533"/>
              <a:gd name="connsiteX25" fmla="*/ 1343025 w 3058128"/>
              <a:gd name="connsiteY25" fmla="*/ 1578769 h 2103533"/>
              <a:gd name="connsiteX26" fmla="*/ 1293019 w 3058128"/>
              <a:gd name="connsiteY26" fmla="*/ 1585913 h 2103533"/>
              <a:gd name="connsiteX27" fmla="*/ 1271588 w 3058128"/>
              <a:gd name="connsiteY27" fmla="*/ 1550194 h 2103533"/>
              <a:gd name="connsiteX28" fmla="*/ 1221581 w 3058128"/>
              <a:gd name="connsiteY28" fmla="*/ 1550194 h 2103533"/>
              <a:gd name="connsiteX29" fmla="*/ 1157288 w 3058128"/>
              <a:gd name="connsiteY29" fmla="*/ 1485900 h 2103533"/>
              <a:gd name="connsiteX30" fmla="*/ 1128713 w 3058128"/>
              <a:gd name="connsiteY30" fmla="*/ 1485900 h 2103533"/>
              <a:gd name="connsiteX31" fmla="*/ 1042988 w 3058128"/>
              <a:gd name="connsiteY31" fmla="*/ 1364457 h 2103533"/>
              <a:gd name="connsiteX32" fmla="*/ 1000125 w 3058128"/>
              <a:gd name="connsiteY32" fmla="*/ 1350169 h 2103533"/>
              <a:gd name="connsiteX33" fmla="*/ 950119 w 3058128"/>
              <a:gd name="connsiteY33" fmla="*/ 1285875 h 2103533"/>
              <a:gd name="connsiteX34" fmla="*/ 914400 w 3058128"/>
              <a:gd name="connsiteY34" fmla="*/ 1285875 h 2103533"/>
              <a:gd name="connsiteX35" fmla="*/ 900113 w 3058128"/>
              <a:gd name="connsiteY35" fmla="*/ 1207294 h 2103533"/>
              <a:gd name="connsiteX36" fmla="*/ 857250 w 3058128"/>
              <a:gd name="connsiteY36" fmla="*/ 1207294 h 2103533"/>
              <a:gd name="connsiteX37" fmla="*/ 785813 w 3058128"/>
              <a:gd name="connsiteY37" fmla="*/ 1128713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85900 w 3058128"/>
              <a:gd name="connsiteY22" fmla="*/ 1674707 h 2103533"/>
              <a:gd name="connsiteX23" fmla="*/ 1415065 w 3058128"/>
              <a:gd name="connsiteY23" fmla="*/ 1689396 h 2103533"/>
              <a:gd name="connsiteX24" fmla="*/ 1357313 w 3058128"/>
              <a:gd name="connsiteY24" fmla="*/ 1664494 h 2103533"/>
              <a:gd name="connsiteX25" fmla="*/ 1343025 w 3058128"/>
              <a:gd name="connsiteY25" fmla="*/ 1578769 h 2103533"/>
              <a:gd name="connsiteX26" fmla="*/ 1293019 w 3058128"/>
              <a:gd name="connsiteY26" fmla="*/ 1585913 h 2103533"/>
              <a:gd name="connsiteX27" fmla="*/ 1271588 w 3058128"/>
              <a:gd name="connsiteY27" fmla="*/ 1550194 h 2103533"/>
              <a:gd name="connsiteX28" fmla="*/ 1221581 w 3058128"/>
              <a:gd name="connsiteY28" fmla="*/ 1550194 h 2103533"/>
              <a:gd name="connsiteX29" fmla="*/ 1157288 w 3058128"/>
              <a:gd name="connsiteY29" fmla="*/ 1485900 h 2103533"/>
              <a:gd name="connsiteX30" fmla="*/ 1128713 w 3058128"/>
              <a:gd name="connsiteY30" fmla="*/ 1485900 h 2103533"/>
              <a:gd name="connsiteX31" fmla="*/ 1042988 w 3058128"/>
              <a:gd name="connsiteY31" fmla="*/ 1364457 h 2103533"/>
              <a:gd name="connsiteX32" fmla="*/ 1000125 w 3058128"/>
              <a:gd name="connsiteY32" fmla="*/ 1350169 h 2103533"/>
              <a:gd name="connsiteX33" fmla="*/ 950119 w 3058128"/>
              <a:gd name="connsiteY33" fmla="*/ 1285875 h 2103533"/>
              <a:gd name="connsiteX34" fmla="*/ 914400 w 3058128"/>
              <a:gd name="connsiteY34" fmla="*/ 1285875 h 2103533"/>
              <a:gd name="connsiteX35" fmla="*/ 900113 w 3058128"/>
              <a:gd name="connsiteY35" fmla="*/ 1207294 h 2103533"/>
              <a:gd name="connsiteX36" fmla="*/ 857250 w 3058128"/>
              <a:gd name="connsiteY36" fmla="*/ 1207294 h 2103533"/>
              <a:gd name="connsiteX37" fmla="*/ 785813 w 3058128"/>
              <a:gd name="connsiteY37" fmla="*/ 1128713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85900 w 3058128"/>
              <a:gd name="connsiteY22" fmla="*/ 1674707 h 2103533"/>
              <a:gd name="connsiteX23" fmla="*/ 1404048 w 3058128"/>
              <a:gd name="connsiteY23" fmla="*/ 1678379 h 2103533"/>
              <a:gd name="connsiteX24" fmla="*/ 1357313 w 3058128"/>
              <a:gd name="connsiteY24" fmla="*/ 1664494 h 2103533"/>
              <a:gd name="connsiteX25" fmla="*/ 1343025 w 3058128"/>
              <a:gd name="connsiteY25" fmla="*/ 1578769 h 2103533"/>
              <a:gd name="connsiteX26" fmla="*/ 1293019 w 3058128"/>
              <a:gd name="connsiteY26" fmla="*/ 1585913 h 2103533"/>
              <a:gd name="connsiteX27" fmla="*/ 1271588 w 3058128"/>
              <a:gd name="connsiteY27" fmla="*/ 1550194 h 2103533"/>
              <a:gd name="connsiteX28" fmla="*/ 1221581 w 3058128"/>
              <a:gd name="connsiteY28" fmla="*/ 1550194 h 2103533"/>
              <a:gd name="connsiteX29" fmla="*/ 1157288 w 3058128"/>
              <a:gd name="connsiteY29" fmla="*/ 1485900 h 2103533"/>
              <a:gd name="connsiteX30" fmla="*/ 1128713 w 3058128"/>
              <a:gd name="connsiteY30" fmla="*/ 1485900 h 2103533"/>
              <a:gd name="connsiteX31" fmla="*/ 1042988 w 3058128"/>
              <a:gd name="connsiteY31" fmla="*/ 1364457 h 2103533"/>
              <a:gd name="connsiteX32" fmla="*/ 1000125 w 3058128"/>
              <a:gd name="connsiteY32" fmla="*/ 1350169 h 2103533"/>
              <a:gd name="connsiteX33" fmla="*/ 950119 w 3058128"/>
              <a:gd name="connsiteY33" fmla="*/ 1285875 h 2103533"/>
              <a:gd name="connsiteX34" fmla="*/ 914400 w 3058128"/>
              <a:gd name="connsiteY34" fmla="*/ 1285875 h 2103533"/>
              <a:gd name="connsiteX35" fmla="*/ 900113 w 3058128"/>
              <a:gd name="connsiteY35" fmla="*/ 1207294 h 2103533"/>
              <a:gd name="connsiteX36" fmla="*/ 857250 w 3058128"/>
              <a:gd name="connsiteY36" fmla="*/ 1207294 h 2103533"/>
              <a:gd name="connsiteX37" fmla="*/ 785813 w 3058128"/>
              <a:gd name="connsiteY37" fmla="*/ 1128713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57313 w 3058128"/>
              <a:gd name="connsiteY24" fmla="*/ 1664494 h 2103533"/>
              <a:gd name="connsiteX25" fmla="*/ 1343025 w 3058128"/>
              <a:gd name="connsiteY25" fmla="*/ 1578769 h 2103533"/>
              <a:gd name="connsiteX26" fmla="*/ 1293019 w 3058128"/>
              <a:gd name="connsiteY26" fmla="*/ 1585913 h 2103533"/>
              <a:gd name="connsiteX27" fmla="*/ 1271588 w 3058128"/>
              <a:gd name="connsiteY27" fmla="*/ 1550194 h 2103533"/>
              <a:gd name="connsiteX28" fmla="*/ 1221581 w 3058128"/>
              <a:gd name="connsiteY28" fmla="*/ 1550194 h 2103533"/>
              <a:gd name="connsiteX29" fmla="*/ 1157288 w 3058128"/>
              <a:gd name="connsiteY29" fmla="*/ 1485900 h 2103533"/>
              <a:gd name="connsiteX30" fmla="*/ 1128713 w 3058128"/>
              <a:gd name="connsiteY30" fmla="*/ 1485900 h 2103533"/>
              <a:gd name="connsiteX31" fmla="*/ 1042988 w 3058128"/>
              <a:gd name="connsiteY31" fmla="*/ 1364457 h 2103533"/>
              <a:gd name="connsiteX32" fmla="*/ 1000125 w 3058128"/>
              <a:gd name="connsiteY32" fmla="*/ 1350169 h 2103533"/>
              <a:gd name="connsiteX33" fmla="*/ 950119 w 3058128"/>
              <a:gd name="connsiteY33" fmla="*/ 1285875 h 2103533"/>
              <a:gd name="connsiteX34" fmla="*/ 914400 w 3058128"/>
              <a:gd name="connsiteY34" fmla="*/ 1285875 h 2103533"/>
              <a:gd name="connsiteX35" fmla="*/ 900113 w 3058128"/>
              <a:gd name="connsiteY35" fmla="*/ 1207294 h 2103533"/>
              <a:gd name="connsiteX36" fmla="*/ 857250 w 3058128"/>
              <a:gd name="connsiteY36" fmla="*/ 1207294 h 2103533"/>
              <a:gd name="connsiteX37" fmla="*/ 785813 w 3058128"/>
              <a:gd name="connsiteY37" fmla="*/ 1128713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78769 h 2103533"/>
              <a:gd name="connsiteX26" fmla="*/ 1293019 w 3058128"/>
              <a:gd name="connsiteY26" fmla="*/ 1585913 h 2103533"/>
              <a:gd name="connsiteX27" fmla="*/ 1271588 w 3058128"/>
              <a:gd name="connsiteY27" fmla="*/ 1550194 h 2103533"/>
              <a:gd name="connsiteX28" fmla="*/ 1221581 w 3058128"/>
              <a:gd name="connsiteY28" fmla="*/ 1550194 h 2103533"/>
              <a:gd name="connsiteX29" fmla="*/ 1157288 w 3058128"/>
              <a:gd name="connsiteY29" fmla="*/ 1485900 h 2103533"/>
              <a:gd name="connsiteX30" fmla="*/ 1128713 w 3058128"/>
              <a:gd name="connsiteY30" fmla="*/ 1485900 h 2103533"/>
              <a:gd name="connsiteX31" fmla="*/ 1042988 w 3058128"/>
              <a:gd name="connsiteY31" fmla="*/ 1364457 h 2103533"/>
              <a:gd name="connsiteX32" fmla="*/ 1000125 w 3058128"/>
              <a:gd name="connsiteY32" fmla="*/ 1350169 h 2103533"/>
              <a:gd name="connsiteX33" fmla="*/ 950119 w 3058128"/>
              <a:gd name="connsiteY33" fmla="*/ 1285875 h 2103533"/>
              <a:gd name="connsiteX34" fmla="*/ 914400 w 3058128"/>
              <a:gd name="connsiteY34" fmla="*/ 1285875 h 2103533"/>
              <a:gd name="connsiteX35" fmla="*/ 900113 w 3058128"/>
              <a:gd name="connsiteY35" fmla="*/ 1207294 h 2103533"/>
              <a:gd name="connsiteX36" fmla="*/ 857250 w 3058128"/>
              <a:gd name="connsiteY36" fmla="*/ 1207294 h 2103533"/>
              <a:gd name="connsiteX37" fmla="*/ 785813 w 3058128"/>
              <a:gd name="connsiteY37" fmla="*/ 1128713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85913 h 2103533"/>
              <a:gd name="connsiteX27" fmla="*/ 1271588 w 3058128"/>
              <a:gd name="connsiteY27" fmla="*/ 1550194 h 2103533"/>
              <a:gd name="connsiteX28" fmla="*/ 1221581 w 3058128"/>
              <a:gd name="connsiteY28" fmla="*/ 1550194 h 2103533"/>
              <a:gd name="connsiteX29" fmla="*/ 1157288 w 3058128"/>
              <a:gd name="connsiteY29" fmla="*/ 1485900 h 2103533"/>
              <a:gd name="connsiteX30" fmla="*/ 1128713 w 3058128"/>
              <a:gd name="connsiteY30" fmla="*/ 1485900 h 2103533"/>
              <a:gd name="connsiteX31" fmla="*/ 1042988 w 3058128"/>
              <a:gd name="connsiteY31" fmla="*/ 1364457 h 2103533"/>
              <a:gd name="connsiteX32" fmla="*/ 1000125 w 3058128"/>
              <a:gd name="connsiteY32" fmla="*/ 1350169 h 2103533"/>
              <a:gd name="connsiteX33" fmla="*/ 950119 w 3058128"/>
              <a:gd name="connsiteY33" fmla="*/ 1285875 h 2103533"/>
              <a:gd name="connsiteX34" fmla="*/ 914400 w 3058128"/>
              <a:gd name="connsiteY34" fmla="*/ 1285875 h 2103533"/>
              <a:gd name="connsiteX35" fmla="*/ 900113 w 3058128"/>
              <a:gd name="connsiteY35" fmla="*/ 1207294 h 2103533"/>
              <a:gd name="connsiteX36" fmla="*/ 857250 w 3058128"/>
              <a:gd name="connsiteY36" fmla="*/ 1207294 h 2103533"/>
              <a:gd name="connsiteX37" fmla="*/ 785813 w 3058128"/>
              <a:gd name="connsiteY37" fmla="*/ 1128713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50194 h 2103533"/>
              <a:gd name="connsiteX28" fmla="*/ 1221581 w 3058128"/>
              <a:gd name="connsiteY28" fmla="*/ 1550194 h 2103533"/>
              <a:gd name="connsiteX29" fmla="*/ 1157288 w 3058128"/>
              <a:gd name="connsiteY29" fmla="*/ 1485900 h 2103533"/>
              <a:gd name="connsiteX30" fmla="*/ 1128713 w 3058128"/>
              <a:gd name="connsiteY30" fmla="*/ 1485900 h 2103533"/>
              <a:gd name="connsiteX31" fmla="*/ 1042988 w 3058128"/>
              <a:gd name="connsiteY31" fmla="*/ 1364457 h 2103533"/>
              <a:gd name="connsiteX32" fmla="*/ 1000125 w 3058128"/>
              <a:gd name="connsiteY32" fmla="*/ 1350169 h 2103533"/>
              <a:gd name="connsiteX33" fmla="*/ 950119 w 3058128"/>
              <a:gd name="connsiteY33" fmla="*/ 1285875 h 2103533"/>
              <a:gd name="connsiteX34" fmla="*/ 914400 w 3058128"/>
              <a:gd name="connsiteY34" fmla="*/ 1285875 h 2103533"/>
              <a:gd name="connsiteX35" fmla="*/ 900113 w 3058128"/>
              <a:gd name="connsiteY35" fmla="*/ 1207294 h 2103533"/>
              <a:gd name="connsiteX36" fmla="*/ 857250 w 3058128"/>
              <a:gd name="connsiteY36" fmla="*/ 1207294 h 2103533"/>
              <a:gd name="connsiteX37" fmla="*/ 785813 w 3058128"/>
              <a:gd name="connsiteY37" fmla="*/ 1128713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21581 w 3058128"/>
              <a:gd name="connsiteY28" fmla="*/ 1550194 h 2103533"/>
              <a:gd name="connsiteX29" fmla="*/ 1157288 w 3058128"/>
              <a:gd name="connsiteY29" fmla="*/ 1485900 h 2103533"/>
              <a:gd name="connsiteX30" fmla="*/ 1128713 w 3058128"/>
              <a:gd name="connsiteY30" fmla="*/ 1485900 h 2103533"/>
              <a:gd name="connsiteX31" fmla="*/ 1042988 w 3058128"/>
              <a:gd name="connsiteY31" fmla="*/ 1364457 h 2103533"/>
              <a:gd name="connsiteX32" fmla="*/ 1000125 w 3058128"/>
              <a:gd name="connsiteY32" fmla="*/ 1350169 h 2103533"/>
              <a:gd name="connsiteX33" fmla="*/ 950119 w 3058128"/>
              <a:gd name="connsiteY33" fmla="*/ 1285875 h 2103533"/>
              <a:gd name="connsiteX34" fmla="*/ 914400 w 3058128"/>
              <a:gd name="connsiteY34" fmla="*/ 1285875 h 2103533"/>
              <a:gd name="connsiteX35" fmla="*/ 900113 w 3058128"/>
              <a:gd name="connsiteY35" fmla="*/ 1207294 h 2103533"/>
              <a:gd name="connsiteX36" fmla="*/ 857250 w 3058128"/>
              <a:gd name="connsiteY36" fmla="*/ 1207294 h 2103533"/>
              <a:gd name="connsiteX37" fmla="*/ 785813 w 3058128"/>
              <a:gd name="connsiteY37" fmla="*/ 1128713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57288 w 3058128"/>
              <a:gd name="connsiteY29" fmla="*/ 1485900 h 2103533"/>
              <a:gd name="connsiteX30" fmla="*/ 1128713 w 3058128"/>
              <a:gd name="connsiteY30" fmla="*/ 1485900 h 2103533"/>
              <a:gd name="connsiteX31" fmla="*/ 1042988 w 3058128"/>
              <a:gd name="connsiteY31" fmla="*/ 1364457 h 2103533"/>
              <a:gd name="connsiteX32" fmla="*/ 1000125 w 3058128"/>
              <a:gd name="connsiteY32" fmla="*/ 1350169 h 2103533"/>
              <a:gd name="connsiteX33" fmla="*/ 950119 w 3058128"/>
              <a:gd name="connsiteY33" fmla="*/ 1285875 h 2103533"/>
              <a:gd name="connsiteX34" fmla="*/ 914400 w 3058128"/>
              <a:gd name="connsiteY34" fmla="*/ 1285875 h 2103533"/>
              <a:gd name="connsiteX35" fmla="*/ 900113 w 3058128"/>
              <a:gd name="connsiteY35" fmla="*/ 1207294 h 2103533"/>
              <a:gd name="connsiteX36" fmla="*/ 857250 w 3058128"/>
              <a:gd name="connsiteY36" fmla="*/ 1207294 h 2103533"/>
              <a:gd name="connsiteX37" fmla="*/ 785813 w 3058128"/>
              <a:gd name="connsiteY37" fmla="*/ 1128713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28713 w 3058128"/>
              <a:gd name="connsiteY30" fmla="*/ 1485900 h 2103533"/>
              <a:gd name="connsiteX31" fmla="*/ 1042988 w 3058128"/>
              <a:gd name="connsiteY31" fmla="*/ 1364457 h 2103533"/>
              <a:gd name="connsiteX32" fmla="*/ 1000125 w 3058128"/>
              <a:gd name="connsiteY32" fmla="*/ 1350169 h 2103533"/>
              <a:gd name="connsiteX33" fmla="*/ 950119 w 3058128"/>
              <a:gd name="connsiteY33" fmla="*/ 1285875 h 2103533"/>
              <a:gd name="connsiteX34" fmla="*/ 914400 w 3058128"/>
              <a:gd name="connsiteY34" fmla="*/ 1285875 h 2103533"/>
              <a:gd name="connsiteX35" fmla="*/ 900113 w 3058128"/>
              <a:gd name="connsiteY35" fmla="*/ 1207294 h 2103533"/>
              <a:gd name="connsiteX36" fmla="*/ 857250 w 3058128"/>
              <a:gd name="connsiteY36" fmla="*/ 1207294 h 2103533"/>
              <a:gd name="connsiteX37" fmla="*/ 785813 w 3058128"/>
              <a:gd name="connsiteY37" fmla="*/ 1128713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2988 w 3058128"/>
              <a:gd name="connsiteY31" fmla="*/ 1364457 h 2103533"/>
              <a:gd name="connsiteX32" fmla="*/ 1000125 w 3058128"/>
              <a:gd name="connsiteY32" fmla="*/ 1350169 h 2103533"/>
              <a:gd name="connsiteX33" fmla="*/ 950119 w 3058128"/>
              <a:gd name="connsiteY33" fmla="*/ 1285875 h 2103533"/>
              <a:gd name="connsiteX34" fmla="*/ 914400 w 3058128"/>
              <a:gd name="connsiteY34" fmla="*/ 1285875 h 2103533"/>
              <a:gd name="connsiteX35" fmla="*/ 900113 w 3058128"/>
              <a:gd name="connsiteY35" fmla="*/ 1207294 h 2103533"/>
              <a:gd name="connsiteX36" fmla="*/ 857250 w 3058128"/>
              <a:gd name="connsiteY36" fmla="*/ 1207294 h 2103533"/>
              <a:gd name="connsiteX37" fmla="*/ 785813 w 3058128"/>
              <a:gd name="connsiteY37" fmla="*/ 1128713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00125 w 3058128"/>
              <a:gd name="connsiteY32" fmla="*/ 1350169 h 2103533"/>
              <a:gd name="connsiteX33" fmla="*/ 950119 w 3058128"/>
              <a:gd name="connsiteY33" fmla="*/ 1285875 h 2103533"/>
              <a:gd name="connsiteX34" fmla="*/ 914400 w 3058128"/>
              <a:gd name="connsiteY34" fmla="*/ 1285875 h 2103533"/>
              <a:gd name="connsiteX35" fmla="*/ 900113 w 3058128"/>
              <a:gd name="connsiteY35" fmla="*/ 1207294 h 2103533"/>
              <a:gd name="connsiteX36" fmla="*/ 857250 w 3058128"/>
              <a:gd name="connsiteY36" fmla="*/ 1207294 h 2103533"/>
              <a:gd name="connsiteX37" fmla="*/ 785813 w 3058128"/>
              <a:gd name="connsiteY37" fmla="*/ 1128713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50119 w 3058128"/>
              <a:gd name="connsiteY33" fmla="*/ 1285875 h 2103533"/>
              <a:gd name="connsiteX34" fmla="*/ 914400 w 3058128"/>
              <a:gd name="connsiteY34" fmla="*/ 1285875 h 2103533"/>
              <a:gd name="connsiteX35" fmla="*/ 900113 w 3058128"/>
              <a:gd name="connsiteY35" fmla="*/ 1207294 h 2103533"/>
              <a:gd name="connsiteX36" fmla="*/ 857250 w 3058128"/>
              <a:gd name="connsiteY36" fmla="*/ 1207294 h 2103533"/>
              <a:gd name="connsiteX37" fmla="*/ 785813 w 3058128"/>
              <a:gd name="connsiteY37" fmla="*/ 1128713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14400 w 3058128"/>
              <a:gd name="connsiteY34" fmla="*/ 1285875 h 2103533"/>
              <a:gd name="connsiteX35" fmla="*/ 900113 w 3058128"/>
              <a:gd name="connsiteY35" fmla="*/ 1207294 h 2103533"/>
              <a:gd name="connsiteX36" fmla="*/ 857250 w 3058128"/>
              <a:gd name="connsiteY36" fmla="*/ 1207294 h 2103533"/>
              <a:gd name="connsiteX37" fmla="*/ 785813 w 3058128"/>
              <a:gd name="connsiteY37" fmla="*/ 1128713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00113 w 3058128"/>
              <a:gd name="connsiteY35" fmla="*/ 1207294 h 2103533"/>
              <a:gd name="connsiteX36" fmla="*/ 857250 w 3058128"/>
              <a:gd name="connsiteY36" fmla="*/ 1207294 h 2103533"/>
              <a:gd name="connsiteX37" fmla="*/ 785813 w 3058128"/>
              <a:gd name="connsiteY37" fmla="*/ 1128713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57250 w 3058128"/>
              <a:gd name="connsiteY36" fmla="*/ 1207294 h 2103533"/>
              <a:gd name="connsiteX37" fmla="*/ 785813 w 3058128"/>
              <a:gd name="connsiteY37" fmla="*/ 1128713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785813 w 3058128"/>
              <a:gd name="connsiteY37" fmla="*/ 1128713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50094 w 3058128"/>
              <a:gd name="connsiteY38" fmla="*/ 1071563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685800 w 3058128"/>
              <a:gd name="connsiteY39" fmla="*/ 1028700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42938 w 3058128"/>
              <a:gd name="connsiteY40" fmla="*/ 914400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68644 w 3058128"/>
              <a:gd name="connsiteY40" fmla="*/ 874005 h 2103533"/>
              <a:gd name="connsiteX41" fmla="*/ 528638 w 3058128"/>
              <a:gd name="connsiteY41" fmla="*/ 757238 h 2103533"/>
              <a:gd name="connsiteX42" fmla="*/ 542925 w 3058128"/>
              <a:gd name="connsiteY42" fmla="*/ 742950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68644 w 3058128"/>
              <a:gd name="connsiteY40" fmla="*/ 874005 h 2103533"/>
              <a:gd name="connsiteX41" fmla="*/ 528638 w 3058128"/>
              <a:gd name="connsiteY41" fmla="*/ 757238 h 2103533"/>
              <a:gd name="connsiteX42" fmla="*/ 568631 w 3058128"/>
              <a:gd name="connsiteY42" fmla="*/ 724589 h 2103533"/>
              <a:gd name="connsiteX43" fmla="*/ 507206 w 3058128"/>
              <a:gd name="connsiteY43" fmla="*/ 700088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68644 w 3058128"/>
              <a:gd name="connsiteY40" fmla="*/ 874005 h 2103533"/>
              <a:gd name="connsiteX41" fmla="*/ 528638 w 3058128"/>
              <a:gd name="connsiteY41" fmla="*/ 757238 h 2103533"/>
              <a:gd name="connsiteX42" fmla="*/ 568631 w 3058128"/>
              <a:gd name="connsiteY42" fmla="*/ 724589 h 2103533"/>
              <a:gd name="connsiteX43" fmla="*/ 551274 w 3058128"/>
              <a:gd name="connsiteY43" fmla="*/ 696416 h 2103533"/>
              <a:gd name="connsiteX44" fmla="*/ 464344 w 3058128"/>
              <a:gd name="connsiteY44" fmla="*/ 664369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68644 w 3058128"/>
              <a:gd name="connsiteY40" fmla="*/ 874005 h 2103533"/>
              <a:gd name="connsiteX41" fmla="*/ 528638 w 3058128"/>
              <a:gd name="connsiteY41" fmla="*/ 757238 h 2103533"/>
              <a:gd name="connsiteX42" fmla="*/ 568631 w 3058128"/>
              <a:gd name="connsiteY42" fmla="*/ 724589 h 2103533"/>
              <a:gd name="connsiteX43" fmla="*/ 551274 w 3058128"/>
              <a:gd name="connsiteY43" fmla="*/ 696416 h 2103533"/>
              <a:gd name="connsiteX44" fmla="*/ 486378 w 3058128"/>
              <a:gd name="connsiteY44" fmla="*/ 590923 h 2103533"/>
              <a:gd name="connsiteX45" fmla="*/ 407194 w 3058128"/>
              <a:gd name="connsiteY45" fmla="*/ 614363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68644 w 3058128"/>
              <a:gd name="connsiteY40" fmla="*/ 874005 h 2103533"/>
              <a:gd name="connsiteX41" fmla="*/ 528638 w 3058128"/>
              <a:gd name="connsiteY41" fmla="*/ 757238 h 2103533"/>
              <a:gd name="connsiteX42" fmla="*/ 568631 w 3058128"/>
              <a:gd name="connsiteY42" fmla="*/ 724589 h 2103533"/>
              <a:gd name="connsiteX43" fmla="*/ 551274 w 3058128"/>
              <a:gd name="connsiteY43" fmla="*/ 696416 h 2103533"/>
              <a:gd name="connsiteX44" fmla="*/ 486378 w 3058128"/>
              <a:gd name="connsiteY44" fmla="*/ 590923 h 2103533"/>
              <a:gd name="connsiteX45" fmla="*/ 432900 w 3058128"/>
              <a:gd name="connsiteY45" fmla="*/ 573968 h 2103533"/>
              <a:gd name="connsiteX46" fmla="*/ 400050 w 3058128"/>
              <a:gd name="connsiteY46" fmla="*/ 550069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68644 w 3058128"/>
              <a:gd name="connsiteY40" fmla="*/ 874005 h 2103533"/>
              <a:gd name="connsiteX41" fmla="*/ 528638 w 3058128"/>
              <a:gd name="connsiteY41" fmla="*/ 757238 h 2103533"/>
              <a:gd name="connsiteX42" fmla="*/ 568631 w 3058128"/>
              <a:gd name="connsiteY42" fmla="*/ 724589 h 2103533"/>
              <a:gd name="connsiteX43" fmla="*/ 551274 w 3058128"/>
              <a:gd name="connsiteY43" fmla="*/ 696416 h 2103533"/>
              <a:gd name="connsiteX44" fmla="*/ 486378 w 3058128"/>
              <a:gd name="connsiteY44" fmla="*/ 590923 h 2103533"/>
              <a:gd name="connsiteX45" fmla="*/ 432900 w 3058128"/>
              <a:gd name="connsiteY45" fmla="*/ 573968 h 2103533"/>
              <a:gd name="connsiteX46" fmla="*/ 451462 w 3058128"/>
              <a:gd name="connsiteY46" fmla="*/ 528035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342900 w 3058128"/>
              <a:gd name="connsiteY49" fmla="*/ 500063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68644 w 3058128"/>
              <a:gd name="connsiteY40" fmla="*/ 874005 h 2103533"/>
              <a:gd name="connsiteX41" fmla="*/ 528638 w 3058128"/>
              <a:gd name="connsiteY41" fmla="*/ 757238 h 2103533"/>
              <a:gd name="connsiteX42" fmla="*/ 568631 w 3058128"/>
              <a:gd name="connsiteY42" fmla="*/ 724589 h 2103533"/>
              <a:gd name="connsiteX43" fmla="*/ 551274 w 3058128"/>
              <a:gd name="connsiteY43" fmla="*/ 696416 h 2103533"/>
              <a:gd name="connsiteX44" fmla="*/ 486378 w 3058128"/>
              <a:gd name="connsiteY44" fmla="*/ 590923 h 2103533"/>
              <a:gd name="connsiteX45" fmla="*/ 432900 w 3058128"/>
              <a:gd name="connsiteY45" fmla="*/ 573968 h 2103533"/>
              <a:gd name="connsiteX46" fmla="*/ 451462 w 3058128"/>
              <a:gd name="connsiteY46" fmla="*/ 528035 h 2103533"/>
              <a:gd name="connsiteX47" fmla="*/ 357188 w 3058128"/>
              <a:gd name="connsiteY47" fmla="*/ 542925 h 2103533"/>
              <a:gd name="connsiteX48" fmla="*/ 371475 w 3058128"/>
              <a:gd name="connsiteY48" fmla="*/ 507207 h 2103533"/>
              <a:gd name="connsiteX49" fmla="*/ 420018 w 3058128"/>
              <a:gd name="connsiteY49" fmla="*/ 455996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68644 w 3058128"/>
              <a:gd name="connsiteY40" fmla="*/ 874005 h 2103533"/>
              <a:gd name="connsiteX41" fmla="*/ 528638 w 3058128"/>
              <a:gd name="connsiteY41" fmla="*/ 757238 h 2103533"/>
              <a:gd name="connsiteX42" fmla="*/ 568631 w 3058128"/>
              <a:gd name="connsiteY42" fmla="*/ 724589 h 2103533"/>
              <a:gd name="connsiteX43" fmla="*/ 551274 w 3058128"/>
              <a:gd name="connsiteY43" fmla="*/ 696416 h 2103533"/>
              <a:gd name="connsiteX44" fmla="*/ 486378 w 3058128"/>
              <a:gd name="connsiteY44" fmla="*/ 590923 h 2103533"/>
              <a:gd name="connsiteX45" fmla="*/ 432900 w 3058128"/>
              <a:gd name="connsiteY45" fmla="*/ 573968 h 2103533"/>
              <a:gd name="connsiteX46" fmla="*/ 451462 w 3058128"/>
              <a:gd name="connsiteY46" fmla="*/ 528035 h 2103533"/>
              <a:gd name="connsiteX47" fmla="*/ 397583 w 3058128"/>
              <a:gd name="connsiteY47" fmla="*/ 517219 h 2103533"/>
              <a:gd name="connsiteX48" fmla="*/ 371475 w 3058128"/>
              <a:gd name="connsiteY48" fmla="*/ 507207 h 2103533"/>
              <a:gd name="connsiteX49" fmla="*/ 420018 w 3058128"/>
              <a:gd name="connsiteY49" fmla="*/ 455996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68644 w 3058128"/>
              <a:gd name="connsiteY40" fmla="*/ 874005 h 2103533"/>
              <a:gd name="connsiteX41" fmla="*/ 528638 w 3058128"/>
              <a:gd name="connsiteY41" fmla="*/ 757238 h 2103533"/>
              <a:gd name="connsiteX42" fmla="*/ 568631 w 3058128"/>
              <a:gd name="connsiteY42" fmla="*/ 724589 h 2103533"/>
              <a:gd name="connsiteX43" fmla="*/ 551274 w 3058128"/>
              <a:gd name="connsiteY43" fmla="*/ 696416 h 2103533"/>
              <a:gd name="connsiteX44" fmla="*/ 486378 w 3058128"/>
              <a:gd name="connsiteY44" fmla="*/ 590923 h 2103533"/>
              <a:gd name="connsiteX45" fmla="*/ 432900 w 3058128"/>
              <a:gd name="connsiteY45" fmla="*/ 573968 h 2103533"/>
              <a:gd name="connsiteX46" fmla="*/ 451462 w 3058128"/>
              <a:gd name="connsiteY46" fmla="*/ 528035 h 2103533"/>
              <a:gd name="connsiteX47" fmla="*/ 397583 w 3058128"/>
              <a:gd name="connsiteY47" fmla="*/ 517219 h 2103533"/>
              <a:gd name="connsiteX48" fmla="*/ 371475 w 3058128"/>
              <a:gd name="connsiteY48" fmla="*/ 507207 h 2103533"/>
              <a:gd name="connsiteX49" fmla="*/ 401656 w 3058128"/>
              <a:gd name="connsiteY49" fmla="*/ 459668 h 2103533"/>
              <a:gd name="connsiteX50" fmla="*/ 342900 w 3058128"/>
              <a:gd name="connsiteY50" fmla="*/ 450057 h 2103533"/>
              <a:gd name="connsiteX51" fmla="*/ 314325 w 3058128"/>
              <a:gd name="connsiteY51" fmla="*/ 450057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68644 w 3058128"/>
              <a:gd name="connsiteY40" fmla="*/ 874005 h 2103533"/>
              <a:gd name="connsiteX41" fmla="*/ 528638 w 3058128"/>
              <a:gd name="connsiteY41" fmla="*/ 757238 h 2103533"/>
              <a:gd name="connsiteX42" fmla="*/ 568631 w 3058128"/>
              <a:gd name="connsiteY42" fmla="*/ 724589 h 2103533"/>
              <a:gd name="connsiteX43" fmla="*/ 551274 w 3058128"/>
              <a:gd name="connsiteY43" fmla="*/ 696416 h 2103533"/>
              <a:gd name="connsiteX44" fmla="*/ 486378 w 3058128"/>
              <a:gd name="connsiteY44" fmla="*/ 590923 h 2103533"/>
              <a:gd name="connsiteX45" fmla="*/ 432900 w 3058128"/>
              <a:gd name="connsiteY45" fmla="*/ 573968 h 2103533"/>
              <a:gd name="connsiteX46" fmla="*/ 451462 w 3058128"/>
              <a:gd name="connsiteY46" fmla="*/ 528035 h 2103533"/>
              <a:gd name="connsiteX47" fmla="*/ 397583 w 3058128"/>
              <a:gd name="connsiteY47" fmla="*/ 517219 h 2103533"/>
              <a:gd name="connsiteX48" fmla="*/ 371475 w 3058128"/>
              <a:gd name="connsiteY48" fmla="*/ 507207 h 2103533"/>
              <a:gd name="connsiteX49" fmla="*/ 401656 w 3058128"/>
              <a:gd name="connsiteY49" fmla="*/ 459668 h 2103533"/>
              <a:gd name="connsiteX50" fmla="*/ 342900 w 3058128"/>
              <a:gd name="connsiteY50" fmla="*/ 450057 h 2103533"/>
              <a:gd name="connsiteX51" fmla="*/ 329014 w 3058128"/>
              <a:gd name="connsiteY51" fmla="*/ 409662 h 2103533"/>
              <a:gd name="connsiteX52" fmla="*/ 257175 w 3058128"/>
              <a:gd name="connsiteY52" fmla="*/ 378619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68644 w 3058128"/>
              <a:gd name="connsiteY40" fmla="*/ 874005 h 2103533"/>
              <a:gd name="connsiteX41" fmla="*/ 528638 w 3058128"/>
              <a:gd name="connsiteY41" fmla="*/ 757238 h 2103533"/>
              <a:gd name="connsiteX42" fmla="*/ 568631 w 3058128"/>
              <a:gd name="connsiteY42" fmla="*/ 724589 h 2103533"/>
              <a:gd name="connsiteX43" fmla="*/ 551274 w 3058128"/>
              <a:gd name="connsiteY43" fmla="*/ 696416 h 2103533"/>
              <a:gd name="connsiteX44" fmla="*/ 486378 w 3058128"/>
              <a:gd name="connsiteY44" fmla="*/ 590923 h 2103533"/>
              <a:gd name="connsiteX45" fmla="*/ 432900 w 3058128"/>
              <a:gd name="connsiteY45" fmla="*/ 573968 h 2103533"/>
              <a:gd name="connsiteX46" fmla="*/ 451462 w 3058128"/>
              <a:gd name="connsiteY46" fmla="*/ 528035 h 2103533"/>
              <a:gd name="connsiteX47" fmla="*/ 397583 w 3058128"/>
              <a:gd name="connsiteY47" fmla="*/ 517219 h 2103533"/>
              <a:gd name="connsiteX48" fmla="*/ 371475 w 3058128"/>
              <a:gd name="connsiteY48" fmla="*/ 507207 h 2103533"/>
              <a:gd name="connsiteX49" fmla="*/ 401656 w 3058128"/>
              <a:gd name="connsiteY49" fmla="*/ 459668 h 2103533"/>
              <a:gd name="connsiteX50" fmla="*/ 342900 w 3058128"/>
              <a:gd name="connsiteY50" fmla="*/ 450057 h 2103533"/>
              <a:gd name="connsiteX51" fmla="*/ 329014 w 3058128"/>
              <a:gd name="connsiteY51" fmla="*/ 409662 h 2103533"/>
              <a:gd name="connsiteX52" fmla="*/ 279209 w 3058128"/>
              <a:gd name="connsiteY52" fmla="*/ 367602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192881 w 3058128"/>
              <a:gd name="connsiteY57" fmla="*/ 257175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68644 w 3058128"/>
              <a:gd name="connsiteY40" fmla="*/ 874005 h 2103533"/>
              <a:gd name="connsiteX41" fmla="*/ 528638 w 3058128"/>
              <a:gd name="connsiteY41" fmla="*/ 757238 h 2103533"/>
              <a:gd name="connsiteX42" fmla="*/ 568631 w 3058128"/>
              <a:gd name="connsiteY42" fmla="*/ 724589 h 2103533"/>
              <a:gd name="connsiteX43" fmla="*/ 551274 w 3058128"/>
              <a:gd name="connsiteY43" fmla="*/ 696416 h 2103533"/>
              <a:gd name="connsiteX44" fmla="*/ 486378 w 3058128"/>
              <a:gd name="connsiteY44" fmla="*/ 590923 h 2103533"/>
              <a:gd name="connsiteX45" fmla="*/ 432900 w 3058128"/>
              <a:gd name="connsiteY45" fmla="*/ 573968 h 2103533"/>
              <a:gd name="connsiteX46" fmla="*/ 451462 w 3058128"/>
              <a:gd name="connsiteY46" fmla="*/ 528035 h 2103533"/>
              <a:gd name="connsiteX47" fmla="*/ 397583 w 3058128"/>
              <a:gd name="connsiteY47" fmla="*/ 517219 h 2103533"/>
              <a:gd name="connsiteX48" fmla="*/ 371475 w 3058128"/>
              <a:gd name="connsiteY48" fmla="*/ 507207 h 2103533"/>
              <a:gd name="connsiteX49" fmla="*/ 401656 w 3058128"/>
              <a:gd name="connsiteY49" fmla="*/ 459668 h 2103533"/>
              <a:gd name="connsiteX50" fmla="*/ 342900 w 3058128"/>
              <a:gd name="connsiteY50" fmla="*/ 450057 h 2103533"/>
              <a:gd name="connsiteX51" fmla="*/ 329014 w 3058128"/>
              <a:gd name="connsiteY51" fmla="*/ 409662 h 2103533"/>
              <a:gd name="connsiteX52" fmla="*/ 279209 w 3058128"/>
              <a:gd name="connsiteY52" fmla="*/ 367602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214915 w 3058128"/>
              <a:gd name="connsiteY57" fmla="*/ 235142 h 2103533"/>
              <a:gd name="connsiteX58" fmla="*/ 185738 w 3058128"/>
              <a:gd name="connsiteY58" fmla="*/ 214313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68644 w 3058128"/>
              <a:gd name="connsiteY40" fmla="*/ 874005 h 2103533"/>
              <a:gd name="connsiteX41" fmla="*/ 528638 w 3058128"/>
              <a:gd name="connsiteY41" fmla="*/ 757238 h 2103533"/>
              <a:gd name="connsiteX42" fmla="*/ 568631 w 3058128"/>
              <a:gd name="connsiteY42" fmla="*/ 724589 h 2103533"/>
              <a:gd name="connsiteX43" fmla="*/ 551274 w 3058128"/>
              <a:gd name="connsiteY43" fmla="*/ 696416 h 2103533"/>
              <a:gd name="connsiteX44" fmla="*/ 486378 w 3058128"/>
              <a:gd name="connsiteY44" fmla="*/ 590923 h 2103533"/>
              <a:gd name="connsiteX45" fmla="*/ 432900 w 3058128"/>
              <a:gd name="connsiteY45" fmla="*/ 573968 h 2103533"/>
              <a:gd name="connsiteX46" fmla="*/ 451462 w 3058128"/>
              <a:gd name="connsiteY46" fmla="*/ 528035 h 2103533"/>
              <a:gd name="connsiteX47" fmla="*/ 397583 w 3058128"/>
              <a:gd name="connsiteY47" fmla="*/ 517219 h 2103533"/>
              <a:gd name="connsiteX48" fmla="*/ 371475 w 3058128"/>
              <a:gd name="connsiteY48" fmla="*/ 507207 h 2103533"/>
              <a:gd name="connsiteX49" fmla="*/ 401656 w 3058128"/>
              <a:gd name="connsiteY49" fmla="*/ 459668 h 2103533"/>
              <a:gd name="connsiteX50" fmla="*/ 342900 w 3058128"/>
              <a:gd name="connsiteY50" fmla="*/ 450057 h 2103533"/>
              <a:gd name="connsiteX51" fmla="*/ 329014 w 3058128"/>
              <a:gd name="connsiteY51" fmla="*/ 409662 h 2103533"/>
              <a:gd name="connsiteX52" fmla="*/ 279209 w 3058128"/>
              <a:gd name="connsiteY52" fmla="*/ 367602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214915 w 3058128"/>
              <a:gd name="connsiteY57" fmla="*/ 235142 h 2103533"/>
              <a:gd name="connsiteX58" fmla="*/ 229806 w 3058128"/>
              <a:gd name="connsiteY58" fmla="*/ 188607 h 2103533"/>
              <a:gd name="connsiteX59" fmla="*/ 150019 w 3058128"/>
              <a:gd name="connsiteY59" fmla="*/ 207169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68644 w 3058128"/>
              <a:gd name="connsiteY40" fmla="*/ 874005 h 2103533"/>
              <a:gd name="connsiteX41" fmla="*/ 528638 w 3058128"/>
              <a:gd name="connsiteY41" fmla="*/ 757238 h 2103533"/>
              <a:gd name="connsiteX42" fmla="*/ 568631 w 3058128"/>
              <a:gd name="connsiteY42" fmla="*/ 724589 h 2103533"/>
              <a:gd name="connsiteX43" fmla="*/ 551274 w 3058128"/>
              <a:gd name="connsiteY43" fmla="*/ 696416 h 2103533"/>
              <a:gd name="connsiteX44" fmla="*/ 486378 w 3058128"/>
              <a:gd name="connsiteY44" fmla="*/ 590923 h 2103533"/>
              <a:gd name="connsiteX45" fmla="*/ 432900 w 3058128"/>
              <a:gd name="connsiteY45" fmla="*/ 573968 h 2103533"/>
              <a:gd name="connsiteX46" fmla="*/ 451462 w 3058128"/>
              <a:gd name="connsiteY46" fmla="*/ 528035 h 2103533"/>
              <a:gd name="connsiteX47" fmla="*/ 397583 w 3058128"/>
              <a:gd name="connsiteY47" fmla="*/ 517219 h 2103533"/>
              <a:gd name="connsiteX48" fmla="*/ 371475 w 3058128"/>
              <a:gd name="connsiteY48" fmla="*/ 507207 h 2103533"/>
              <a:gd name="connsiteX49" fmla="*/ 401656 w 3058128"/>
              <a:gd name="connsiteY49" fmla="*/ 459668 h 2103533"/>
              <a:gd name="connsiteX50" fmla="*/ 342900 w 3058128"/>
              <a:gd name="connsiteY50" fmla="*/ 450057 h 2103533"/>
              <a:gd name="connsiteX51" fmla="*/ 329014 w 3058128"/>
              <a:gd name="connsiteY51" fmla="*/ 409662 h 2103533"/>
              <a:gd name="connsiteX52" fmla="*/ 279209 w 3058128"/>
              <a:gd name="connsiteY52" fmla="*/ 367602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214915 w 3058128"/>
              <a:gd name="connsiteY57" fmla="*/ 235142 h 2103533"/>
              <a:gd name="connsiteX58" fmla="*/ 229806 w 3058128"/>
              <a:gd name="connsiteY58" fmla="*/ 188607 h 2103533"/>
              <a:gd name="connsiteX59" fmla="*/ 197759 w 3058128"/>
              <a:gd name="connsiteY59" fmla="*/ 174118 h 2103533"/>
              <a:gd name="connsiteX60" fmla="*/ 164306 w 3058128"/>
              <a:gd name="connsiteY60" fmla="*/ 178594 h 2103533"/>
              <a:gd name="connsiteX61" fmla="*/ 135731 w 3058128"/>
              <a:gd name="connsiteY61" fmla="*/ 171450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68644 w 3058128"/>
              <a:gd name="connsiteY40" fmla="*/ 874005 h 2103533"/>
              <a:gd name="connsiteX41" fmla="*/ 528638 w 3058128"/>
              <a:gd name="connsiteY41" fmla="*/ 757238 h 2103533"/>
              <a:gd name="connsiteX42" fmla="*/ 568631 w 3058128"/>
              <a:gd name="connsiteY42" fmla="*/ 724589 h 2103533"/>
              <a:gd name="connsiteX43" fmla="*/ 551274 w 3058128"/>
              <a:gd name="connsiteY43" fmla="*/ 696416 h 2103533"/>
              <a:gd name="connsiteX44" fmla="*/ 486378 w 3058128"/>
              <a:gd name="connsiteY44" fmla="*/ 590923 h 2103533"/>
              <a:gd name="connsiteX45" fmla="*/ 432900 w 3058128"/>
              <a:gd name="connsiteY45" fmla="*/ 573968 h 2103533"/>
              <a:gd name="connsiteX46" fmla="*/ 451462 w 3058128"/>
              <a:gd name="connsiteY46" fmla="*/ 528035 h 2103533"/>
              <a:gd name="connsiteX47" fmla="*/ 397583 w 3058128"/>
              <a:gd name="connsiteY47" fmla="*/ 517219 h 2103533"/>
              <a:gd name="connsiteX48" fmla="*/ 371475 w 3058128"/>
              <a:gd name="connsiteY48" fmla="*/ 507207 h 2103533"/>
              <a:gd name="connsiteX49" fmla="*/ 401656 w 3058128"/>
              <a:gd name="connsiteY49" fmla="*/ 459668 h 2103533"/>
              <a:gd name="connsiteX50" fmla="*/ 342900 w 3058128"/>
              <a:gd name="connsiteY50" fmla="*/ 450057 h 2103533"/>
              <a:gd name="connsiteX51" fmla="*/ 329014 w 3058128"/>
              <a:gd name="connsiteY51" fmla="*/ 409662 h 2103533"/>
              <a:gd name="connsiteX52" fmla="*/ 279209 w 3058128"/>
              <a:gd name="connsiteY52" fmla="*/ 367602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214915 w 3058128"/>
              <a:gd name="connsiteY57" fmla="*/ 235142 h 2103533"/>
              <a:gd name="connsiteX58" fmla="*/ 229806 w 3058128"/>
              <a:gd name="connsiteY58" fmla="*/ 188607 h 2103533"/>
              <a:gd name="connsiteX59" fmla="*/ 197759 w 3058128"/>
              <a:gd name="connsiteY59" fmla="*/ 174118 h 2103533"/>
              <a:gd name="connsiteX60" fmla="*/ 164306 w 3058128"/>
              <a:gd name="connsiteY60" fmla="*/ 178594 h 2103533"/>
              <a:gd name="connsiteX61" fmla="*/ 176127 w 3058128"/>
              <a:gd name="connsiteY61" fmla="*/ 149417 h 2103533"/>
              <a:gd name="connsiteX62" fmla="*/ 142875 w 3058128"/>
              <a:gd name="connsiteY62" fmla="*/ 142875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68644 w 3058128"/>
              <a:gd name="connsiteY40" fmla="*/ 874005 h 2103533"/>
              <a:gd name="connsiteX41" fmla="*/ 528638 w 3058128"/>
              <a:gd name="connsiteY41" fmla="*/ 757238 h 2103533"/>
              <a:gd name="connsiteX42" fmla="*/ 568631 w 3058128"/>
              <a:gd name="connsiteY42" fmla="*/ 724589 h 2103533"/>
              <a:gd name="connsiteX43" fmla="*/ 551274 w 3058128"/>
              <a:gd name="connsiteY43" fmla="*/ 696416 h 2103533"/>
              <a:gd name="connsiteX44" fmla="*/ 486378 w 3058128"/>
              <a:gd name="connsiteY44" fmla="*/ 590923 h 2103533"/>
              <a:gd name="connsiteX45" fmla="*/ 432900 w 3058128"/>
              <a:gd name="connsiteY45" fmla="*/ 573968 h 2103533"/>
              <a:gd name="connsiteX46" fmla="*/ 451462 w 3058128"/>
              <a:gd name="connsiteY46" fmla="*/ 528035 h 2103533"/>
              <a:gd name="connsiteX47" fmla="*/ 397583 w 3058128"/>
              <a:gd name="connsiteY47" fmla="*/ 517219 h 2103533"/>
              <a:gd name="connsiteX48" fmla="*/ 371475 w 3058128"/>
              <a:gd name="connsiteY48" fmla="*/ 507207 h 2103533"/>
              <a:gd name="connsiteX49" fmla="*/ 401656 w 3058128"/>
              <a:gd name="connsiteY49" fmla="*/ 459668 h 2103533"/>
              <a:gd name="connsiteX50" fmla="*/ 342900 w 3058128"/>
              <a:gd name="connsiteY50" fmla="*/ 450057 h 2103533"/>
              <a:gd name="connsiteX51" fmla="*/ 329014 w 3058128"/>
              <a:gd name="connsiteY51" fmla="*/ 409662 h 2103533"/>
              <a:gd name="connsiteX52" fmla="*/ 279209 w 3058128"/>
              <a:gd name="connsiteY52" fmla="*/ 367602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214915 w 3058128"/>
              <a:gd name="connsiteY57" fmla="*/ 235142 h 2103533"/>
              <a:gd name="connsiteX58" fmla="*/ 229806 w 3058128"/>
              <a:gd name="connsiteY58" fmla="*/ 188607 h 2103533"/>
              <a:gd name="connsiteX59" fmla="*/ 197759 w 3058128"/>
              <a:gd name="connsiteY59" fmla="*/ 174118 h 2103533"/>
              <a:gd name="connsiteX60" fmla="*/ 164306 w 3058128"/>
              <a:gd name="connsiteY60" fmla="*/ 178594 h 2103533"/>
              <a:gd name="connsiteX61" fmla="*/ 176127 w 3058128"/>
              <a:gd name="connsiteY61" fmla="*/ 149417 h 2103533"/>
              <a:gd name="connsiteX62" fmla="*/ 157565 w 3058128"/>
              <a:gd name="connsiteY62" fmla="*/ 128186 h 2103533"/>
              <a:gd name="connsiteX63" fmla="*/ 114300 w 3058128"/>
              <a:gd name="connsiteY63" fmla="*/ 128588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68644 w 3058128"/>
              <a:gd name="connsiteY40" fmla="*/ 874005 h 2103533"/>
              <a:gd name="connsiteX41" fmla="*/ 528638 w 3058128"/>
              <a:gd name="connsiteY41" fmla="*/ 757238 h 2103533"/>
              <a:gd name="connsiteX42" fmla="*/ 568631 w 3058128"/>
              <a:gd name="connsiteY42" fmla="*/ 724589 h 2103533"/>
              <a:gd name="connsiteX43" fmla="*/ 551274 w 3058128"/>
              <a:gd name="connsiteY43" fmla="*/ 696416 h 2103533"/>
              <a:gd name="connsiteX44" fmla="*/ 486378 w 3058128"/>
              <a:gd name="connsiteY44" fmla="*/ 590923 h 2103533"/>
              <a:gd name="connsiteX45" fmla="*/ 432900 w 3058128"/>
              <a:gd name="connsiteY45" fmla="*/ 573968 h 2103533"/>
              <a:gd name="connsiteX46" fmla="*/ 451462 w 3058128"/>
              <a:gd name="connsiteY46" fmla="*/ 528035 h 2103533"/>
              <a:gd name="connsiteX47" fmla="*/ 397583 w 3058128"/>
              <a:gd name="connsiteY47" fmla="*/ 517219 h 2103533"/>
              <a:gd name="connsiteX48" fmla="*/ 371475 w 3058128"/>
              <a:gd name="connsiteY48" fmla="*/ 507207 h 2103533"/>
              <a:gd name="connsiteX49" fmla="*/ 401656 w 3058128"/>
              <a:gd name="connsiteY49" fmla="*/ 459668 h 2103533"/>
              <a:gd name="connsiteX50" fmla="*/ 342900 w 3058128"/>
              <a:gd name="connsiteY50" fmla="*/ 450057 h 2103533"/>
              <a:gd name="connsiteX51" fmla="*/ 329014 w 3058128"/>
              <a:gd name="connsiteY51" fmla="*/ 409662 h 2103533"/>
              <a:gd name="connsiteX52" fmla="*/ 279209 w 3058128"/>
              <a:gd name="connsiteY52" fmla="*/ 367602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214915 w 3058128"/>
              <a:gd name="connsiteY57" fmla="*/ 235142 h 2103533"/>
              <a:gd name="connsiteX58" fmla="*/ 229806 w 3058128"/>
              <a:gd name="connsiteY58" fmla="*/ 188607 h 2103533"/>
              <a:gd name="connsiteX59" fmla="*/ 197759 w 3058128"/>
              <a:gd name="connsiteY59" fmla="*/ 174118 h 2103533"/>
              <a:gd name="connsiteX60" fmla="*/ 164306 w 3058128"/>
              <a:gd name="connsiteY60" fmla="*/ 178594 h 2103533"/>
              <a:gd name="connsiteX61" fmla="*/ 176127 w 3058128"/>
              <a:gd name="connsiteY61" fmla="*/ 149417 h 2103533"/>
              <a:gd name="connsiteX62" fmla="*/ 157565 w 3058128"/>
              <a:gd name="connsiteY62" fmla="*/ 128186 h 2103533"/>
              <a:gd name="connsiteX63" fmla="*/ 173057 w 3058128"/>
              <a:gd name="connsiteY63" fmla="*/ 88193 h 2103533"/>
              <a:gd name="connsiteX64" fmla="*/ 92869 w 3058128"/>
              <a:gd name="connsiteY64" fmla="*/ 107157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68644 w 3058128"/>
              <a:gd name="connsiteY40" fmla="*/ 874005 h 2103533"/>
              <a:gd name="connsiteX41" fmla="*/ 528638 w 3058128"/>
              <a:gd name="connsiteY41" fmla="*/ 757238 h 2103533"/>
              <a:gd name="connsiteX42" fmla="*/ 568631 w 3058128"/>
              <a:gd name="connsiteY42" fmla="*/ 724589 h 2103533"/>
              <a:gd name="connsiteX43" fmla="*/ 551274 w 3058128"/>
              <a:gd name="connsiteY43" fmla="*/ 696416 h 2103533"/>
              <a:gd name="connsiteX44" fmla="*/ 486378 w 3058128"/>
              <a:gd name="connsiteY44" fmla="*/ 590923 h 2103533"/>
              <a:gd name="connsiteX45" fmla="*/ 432900 w 3058128"/>
              <a:gd name="connsiteY45" fmla="*/ 573968 h 2103533"/>
              <a:gd name="connsiteX46" fmla="*/ 451462 w 3058128"/>
              <a:gd name="connsiteY46" fmla="*/ 528035 h 2103533"/>
              <a:gd name="connsiteX47" fmla="*/ 397583 w 3058128"/>
              <a:gd name="connsiteY47" fmla="*/ 517219 h 2103533"/>
              <a:gd name="connsiteX48" fmla="*/ 371475 w 3058128"/>
              <a:gd name="connsiteY48" fmla="*/ 507207 h 2103533"/>
              <a:gd name="connsiteX49" fmla="*/ 401656 w 3058128"/>
              <a:gd name="connsiteY49" fmla="*/ 459668 h 2103533"/>
              <a:gd name="connsiteX50" fmla="*/ 342900 w 3058128"/>
              <a:gd name="connsiteY50" fmla="*/ 450057 h 2103533"/>
              <a:gd name="connsiteX51" fmla="*/ 329014 w 3058128"/>
              <a:gd name="connsiteY51" fmla="*/ 409662 h 2103533"/>
              <a:gd name="connsiteX52" fmla="*/ 279209 w 3058128"/>
              <a:gd name="connsiteY52" fmla="*/ 367602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214915 w 3058128"/>
              <a:gd name="connsiteY57" fmla="*/ 235142 h 2103533"/>
              <a:gd name="connsiteX58" fmla="*/ 229806 w 3058128"/>
              <a:gd name="connsiteY58" fmla="*/ 188607 h 2103533"/>
              <a:gd name="connsiteX59" fmla="*/ 197759 w 3058128"/>
              <a:gd name="connsiteY59" fmla="*/ 174118 h 2103533"/>
              <a:gd name="connsiteX60" fmla="*/ 164306 w 3058128"/>
              <a:gd name="connsiteY60" fmla="*/ 178594 h 2103533"/>
              <a:gd name="connsiteX61" fmla="*/ 176127 w 3058128"/>
              <a:gd name="connsiteY61" fmla="*/ 149417 h 2103533"/>
              <a:gd name="connsiteX62" fmla="*/ 157565 w 3058128"/>
              <a:gd name="connsiteY62" fmla="*/ 128186 h 2103533"/>
              <a:gd name="connsiteX63" fmla="*/ 173057 w 3058128"/>
              <a:gd name="connsiteY63" fmla="*/ 88193 h 2103533"/>
              <a:gd name="connsiteX64" fmla="*/ 107558 w 3058128"/>
              <a:gd name="connsiteY64" fmla="*/ 81451 h 2103533"/>
              <a:gd name="connsiteX65" fmla="*/ 64294 w 3058128"/>
              <a:gd name="connsiteY65" fmla="*/ 9286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68644 w 3058128"/>
              <a:gd name="connsiteY40" fmla="*/ 874005 h 2103533"/>
              <a:gd name="connsiteX41" fmla="*/ 528638 w 3058128"/>
              <a:gd name="connsiteY41" fmla="*/ 757238 h 2103533"/>
              <a:gd name="connsiteX42" fmla="*/ 568631 w 3058128"/>
              <a:gd name="connsiteY42" fmla="*/ 724589 h 2103533"/>
              <a:gd name="connsiteX43" fmla="*/ 551274 w 3058128"/>
              <a:gd name="connsiteY43" fmla="*/ 696416 h 2103533"/>
              <a:gd name="connsiteX44" fmla="*/ 486378 w 3058128"/>
              <a:gd name="connsiteY44" fmla="*/ 590923 h 2103533"/>
              <a:gd name="connsiteX45" fmla="*/ 432900 w 3058128"/>
              <a:gd name="connsiteY45" fmla="*/ 573968 h 2103533"/>
              <a:gd name="connsiteX46" fmla="*/ 451462 w 3058128"/>
              <a:gd name="connsiteY46" fmla="*/ 528035 h 2103533"/>
              <a:gd name="connsiteX47" fmla="*/ 397583 w 3058128"/>
              <a:gd name="connsiteY47" fmla="*/ 517219 h 2103533"/>
              <a:gd name="connsiteX48" fmla="*/ 371475 w 3058128"/>
              <a:gd name="connsiteY48" fmla="*/ 507207 h 2103533"/>
              <a:gd name="connsiteX49" fmla="*/ 401656 w 3058128"/>
              <a:gd name="connsiteY49" fmla="*/ 459668 h 2103533"/>
              <a:gd name="connsiteX50" fmla="*/ 342900 w 3058128"/>
              <a:gd name="connsiteY50" fmla="*/ 450057 h 2103533"/>
              <a:gd name="connsiteX51" fmla="*/ 329014 w 3058128"/>
              <a:gd name="connsiteY51" fmla="*/ 409662 h 2103533"/>
              <a:gd name="connsiteX52" fmla="*/ 279209 w 3058128"/>
              <a:gd name="connsiteY52" fmla="*/ 367602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214915 w 3058128"/>
              <a:gd name="connsiteY57" fmla="*/ 235142 h 2103533"/>
              <a:gd name="connsiteX58" fmla="*/ 229806 w 3058128"/>
              <a:gd name="connsiteY58" fmla="*/ 188607 h 2103533"/>
              <a:gd name="connsiteX59" fmla="*/ 197759 w 3058128"/>
              <a:gd name="connsiteY59" fmla="*/ 174118 h 2103533"/>
              <a:gd name="connsiteX60" fmla="*/ 164306 w 3058128"/>
              <a:gd name="connsiteY60" fmla="*/ 178594 h 2103533"/>
              <a:gd name="connsiteX61" fmla="*/ 176127 w 3058128"/>
              <a:gd name="connsiteY61" fmla="*/ 149417 h 2103533"/>
              <a:gd name="connsiteX62" fmla="*/ 157565 w 3058128"/>
              <a:gd name="connsiteY62" fmla="*/ 128186 h 2103533"/>
              <a:gd name="connsiteX63" fmla="*/ 173057 w 3058128"/>
              <a:gd name="connsiteY63" fmla="*/ 88193 h 2103533"/>
              <a:gd name="connsiteX64" fmla="*/ 107558 w 3058128"/>
              <a:gd name="connsiteY64" fmla="*/ 81451 h 2103533"/>
              <a:gd name="connsiteX65" fmla="*/ 108361 w 3058128"/>
              <a:gd name="connsiteY65" fmla="*/ 45129 h 2103533"/>
              <a:gd name="connsiteX66" fmla="*/ 57150 w 3058128"/>
              <a:gd name="connsiteY66" fmla="*/ 71438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8128 w 3058128"/>
              <a:gd name="connsiteY0" fmla="*/ 2092718 h 2103533"/>
              <a:gd name="connsiteX1" fmla="*/ 2529289 w 3058128"/>
              <a:gd name="connsiteY1" fmla="*/ 2103533 h 2103533"/>
              <a:gd name="connsiteX2" fmla="*/ 2511531 w 3058128"/>
              <a:gd name="connsiteY2" fmla="*/ 2035165 h 2103533"/>
              <a:gd name="connsiteX3" fmla="*/ 2365384 w 3058128"/>
              <a:gd name="connsiteY3" fmla="*/ 2031694 h 2103533"/>
              <a:gd name="connsiteX4" fmla="*/ 2365184 w 3058128"/>
              <a:gd name="connsiteY4" fmla="*/ 1974946 h 2103533"/>
              <a:gd name="connsiteX5" fmla="*/ 2264970 w 3058128"/>
              <a:gd name="connsiteY5" fmla="*/ 1985561 h 2103533"/>
              <a:gd name="connsiteX6" fmla="*/ 2235994 w 3058128"/>
              <a:gd name="connsiteY6" fmla="*/ 1957388 h 2103533"/>
              <a:gd name="connsiteX7" fmla="*/ 2193533 w 3058128"/>
              <a:gd name="connsiteY7" fmla="*/ 1964532 h 2103533"/>
              <a:gd name="connsiteX8" fmla="*/ 2164556 w 3058128"/>
              <a:gd name="connsiteY8" fmla="*/ 1935957 h 2103533"/>
              <a:gd name="connsiteX9" fmla="*/ 2186791 w 3058128"/>
              <a:gd name="connsiteY9" fmla="*/ 1939227 h 2103533"/>
              <a:gd name="connsiteX10" fmla="*/ 2175975 w 3058128"/>
              <a:gd name="connsiteY10" fmla="*/ 1921267 h 2103533"/>
              <a:gd name="connsiteX11" fmla="*/ 2136986 w 3058128"/>
              <a:gd name="connsiteY11" fmla="*/ 1906579 h 2103533"/>
              <a:gd name="connsiteX12" fmla="*/ 2071486 w 3058128"/>
              <a:gd name="connsiteY12" fmla="*/ 1895762 h 2103533"/>
              <a:gd name="connsiteX13" fmla="*/ 1900840 w 3058128"/>
              <a:gd name="connsiteY13" fmla="*/ 1885147 h 2103533"/>
              <a:gd name="connsiteX14" fmla="*/ 1883281 w 3058128"/>
              <a:gd name="connsiteY14" fmla="*/ 1852699 h 2103533"/>
              <a:gd name="connsiteX15" fmla="*/ 1754292 w 3058128"/>
              <a:gd name="connsiteY15" fmla="*/ 1856170 h 2103533"/>
              <a:gd name="connsiteX16" fmla="*/ 1728988 w 3058128"/>
              <a:gd name="connsiteY16" fmla="*/ 1831669 h 2103533"/>
              <a:gd name="connsiteX17" fmla="*/ 1682654 w 3058128"/>
              <a:gd name="connsiteY17" fmla="*/ 1838412 h 2103533"/>
              <a:gd name="connsiteX18" fmla="*/ 1643664 w 3058128"/>
              <a:gd name="connsiteY18" fmla="*/ 1788807 h 2103533"/>
              <a:gd name="connsiteX19" fmla="*/ 1596929 w 3058128"/>
              <a:gd name="connsiteY19" fmla="*/ 1735530 h 2103533"/>
              <a:gd name="connsiteX20" fmla="*/ 1539780 w 3058128"/>
              <a:gd name="connsiteY20" fmla="*/ 1728186 h 2103533"/>
              <a:gd name="connsiteX21" fmla="*/ 1511606 w 3058128"/>
              <a:gd name="connsiteY21" fmla="*/ 1706754 h 2103533"/>
              <a:gd name="connsiteX22" fmla="*/ 1474883 w 3058128"/>
              <a:gd name="connsiteY22" fmla="*/ 1663690 h 2103533"/>
              <a:gd name="connsiteX23" fmla="*/ 1404048 w 3058128"/>
              <a:gd name="connsiteY23" fmla="*/ 1678379 h 2103533"/>
              <a:gd name="connsiteX24" fmla="*/ 1386691 w 3058128"/>
              <a:gd name="connsiteY24" fmla="*/ 1646133 h 2103533"/>
              <a:gd name="connsiteX25" fmla="*/ 1343025 w 3058128"/>
              <a:gd name="connsiteY25" fmla="*/ 1545719 h 2103533"/>
              <a:gd name="connsiteX26" fmla="*/ 1293019 w 3058128"/>
              <a:gd name="connsiteY26" fmla="*/ 1567551 h 2103533"/>
              <a:gd name="connsiteX27" fmla="*/ 1271588 w 3058128"/>
              <a:gd name="connsiteY27" fmla="*/ 1520816 h 2103533"/>
              <a:gd name="connsiteX28" fmla="*/ 1247288 w 3058128"/>
              <a:gd name="connsiteY28" fmla="*/ 1506127 h 2103533"/>
              <a:gd name="connsiteX29" fmla="*/ 1190338 w 3058128"/>
              <a:gd name="connsiteY29" fmla="*/ 1434488 h 2103533"/>
              <a:gd name="connsiteX30" fmla="*/ 1150747 w 3058128"/>
              <a:gd name="connsiteY30" fmla="*/ 1441832 h 2103533"/>
              <a:gd name="connsiteX31" fmla="*/ 1046660 w 3058128"/>
              <a:gd name="connsiteY31" fmla="*/ 1316717 h 2103533"/>
              <a:gd name="connsiteX32" fmla="*/ 1025831 w 3058128"/>
              <a:gd name="connsiteY32" fmla="*/ 1309774 h 2103533"/>
              <a:gd name="connsiteX33" fmla="*/ 994187 w 3058128"/>
              <a:gd name="connsiteY33" fmla="*/ 1256497 h 2103533"/>
              <a:gd name="connsiteX34" fmla="*/ 965812 w 3058128"/>
              <a:gd name="connsiteY34" fmla="*/ 1249152 h 2103533"/>
              <a:gd name="connsiteX35" fmla="*/ 936836 w 3058128"/>
              <a:gd name="connsiteY35" fmla="*/ 1170571 h 2103533"/>
              <a:gd name="connsiteX36" fmla="*/ 886628 w 3058128"/>
              <a:gd name="connsiteY36" fmla="*/ 1163227 h 2103533"/>
              <a:gd name="connsiteX37" fmla="*/ 818863 w 3058128"/>
              <a:gd name="connsiteY37" fmla="*/ 1088318 h 2103533"/>
              <a:gd name="connsiteX38" fmla="*/ 772128 w 3058128"/>
              <a:gd name="connsiteY38" fmla="*/ 1020151 h 2103533"/>
              <a:gd name="connsiteX39" fmla="*/ 715179 w 3058128"/>
              <a:gd name="connsiteY39" fmla="*/ 984632 h 2103533"/>
              <a:gd name="connsiteX40" fmla="*/ 668644 w 3058128"/>
              <a:gd name="connsiteY40" fmla="*/ 874005 h 2103533"/>
              <a:gd name="connsiteX41" fmla="*/ 528638 w 3058128"/>
              <a:gd name="connsiteY41" fmla="*/ 757238 h 2103533"/>
              <a:gd name="connsiteX42" fmla="*/ 568631 w 3058128"/>
              <a:gd name="connsiteY42" fmla="*/ 724589 h 2103533"/>
              <a:gd name="connsiteX43" fmla="*/ 551274 w 3058128"/>
              <a:gd name="connsiteY43" fmla="*/ 696416 h 2103533"/>
              <a:gd name="connsiteX44" fmla="*/ 486378 w 3058128"/>
              <a:gd name="connsiteY44" fmla="*/ 590923 h 2103533"/>
              <a:gd name="connsiteX45" fmla="*/ 432900 w 3058128"/>
              <a:gd name="connsiteY45" fmla="*/ 573968 h 2103533"/>
              <a:gd name="connsiteX46" fmla="*/ 451462 w 3058128"/>
              <a:gd name="connsiteY46" fmla="*/ 528035 h 2103533"/>
              <a:gd name="connsiteX47" fmla="*/ 397583 w 3058128"/>
              <a:gd name="connsiteY47" fmla="*/ 517219 h 2103533"/>
              <a:gd name="connsiteX48" fmla="*/ 371475 w 3058128"/>
              <a:gd name="connsiteY48" fmla="*/ 507207 h 2103533"/>
              <a:gd name="connsiteX49" fmla="*/ 401656 w 3058128"/>
              <a:gd name="connsiteY49" fmla="*/ 459668 h 2103533"/>
              <a:gd name="connsiteX50" fmla="*/ 342900 w 3058128"/>
              <a:gd name="connsiteY50" fmla="*/ 450057 h 2103533"/>
              <a:gd name="connsiteX51" fmla="*/ 329014 w 3058128"/>
              <a:gd name="connsiteY51" fmla="*/ 409662 h 2103533"/>
              <a:gd name="connsiteX52" fmla="*/ 279209 w 3058128"/>
              <a:gd name="connsiteY52" fmla="*/ 367602 h 2103533"/>
              <a:gd name="connsiteX53" fmla="*/ 264319 w 3058128"/>
              <a:gd name="connsiteY53" fmla="*/ 335757 h 2103533"/>
              <a:gd name="connsiteX54" fmla="*/ 235744 w 3058128"/>
              <a:gd name="connsiteY54" fmla="*/ 314325 h 2103533"/>
              <a:gd name="connsiteX55" fmla="*/ 221456 w 3058128"/>
              <a:gd name="connsiteY55" fmla="*/ 292894 h 2103533"/>
              <a:gd name="connsiteX56" fmla="*/ 228600 w 3058128"/>
              <a:gd name="connsiteY56" fmla="*/ 264319 h 2103533"/>
              <a:gd name="connsiteX57" fmla="*/ 214915 w 3058128"/>
              <a:gd name="connsiteY57" fmla="*/ 235142 h 2103533"/>
              <a:gd name="connsiteX58" fmla="*/ 229806 w 3058128"/>
              <a:gd name="connsiteY58" fmla="*/ 188607 h 2103533"/>
              <a:gd name="connsiteX59" fmla="*/ 197759 w 3058128"/>
              <a:gd name="connsiteY59" fmla="*/ 174118 h 2103533"/>
              <a:gd name="connsiteX60" fmla="*/ 164306 w 3058128"/>
              <a:gd name="connsiteY60" fmla="*/ 178594 h 2103533"/>
              <a:gd name="connsiteX61" fmla="*/ 176127 w 3058128"/>
              <a:gd name="connsiteY61" fmla="*/ 149417 h 2103533"/>
              <a:gd name="connsiteX62" fmla="*/ 157565 w 3058128"/>
              <a:gd name="connsiteY62" fmla="*/ 128186 h 2103533"/>
              <a:gd name="connsiteX63" fmla="*/ 173057 w 3058128"/>
              <a:gd name="connsiteY63" fmla="*/ 88193 h 2103533"/>
              <a:gd name="connsiteX64" fmla="*/ 107558 w 3058128"/>
              <a:gd name="connsiteY64" fmla="*/ 81451 h 2103533"/>
              <a:gd name="connsiteX65" fmla="*/ 108361 w 3058128"/>
              <a:gd name="connsiteY65" fmla="*/ 45129 h 2103533"/>
              <a:gd name="connsiteX66" fmla="*/ 79184 w 3058128"/>
              <a:gd name="connsiteY66" fmla="*/ 20026 h 2103533"/>
              <a:gd name="connsiteX67" fmla="*/ 7144 w 3058128"/>
              <a:gd name="connsiteY67" fmla="*/ 71438 h 2103533"/>
              <a:gd name="connsiteX68" fmla="*/ 0 w 3058128"/>
              <a:gd name="connsiteY68" fmla="*/ 57150 h 2103533"/>
              <a:gd name="connsiteX69" fmla="*/ 21431 w 3058128"/>
              <a:gd name="connsiteY69" fmla="*/ 0 h 2103533"/>
              <a:gd name="connsiteX0" fmla="*/ 3050984 w 3050984"/>
              <a:gd name="connsiteY0" fmla="*/ 2092718 h 2103533"/>
              <a:gd name="connsiteX1" fmla="*/ 2522145 w 3050984"/>
              <a:gd name="connsiteY1" fmla="*/ 2103533 h 2103533"/>
              <a:gd name="connsiteX2" fmla="*/ 2504387 w 3050984"/>
              <a:gd name="connsiteY2" fmla="*/ 2035165 h 2103533"/>
              <a:gd name="connsiteX3" fmla="*/ 2358240 w 3050984"/>
              <a:gd name="connsiteY3" fmla="*/ 2031694 h 2103533"/>
              <a:gd name="connsiteX4" fmla="*/ 2358040 w 3050984"/>
              <a:gd name="connsiteY4" fmla="*/ 1974946 h 2103533"/>
              <a:gd name="connsiteX5" fmla="*/ 2257826 w 3050984"/>
              <a:gd name="connsiteY5" fmla="*/ 1985561 h 2103533"/>
              <a:gd name="connsiteX6" fmla="*/ 2228850 w 3050984"/>
              <a:gd name="connsiteY6" fmla="*/ 1957388 h 2103533"/>
              <a:gd name="connsiteX7" fmla="*/ 2186389 w 3050984"/>
              <a:gd name="connsiteY7" fmla="*/ 1964532 h 2103533"/>
              <a:gd name="connsiteX8" fmla="*/ 2157412 w 3050984"/>
              <a:gd name="connsiteY8" fmla="*/ 1935957 h 2103533"/>
              <a:gd name="connsiteX9" fmla="*/ 2179647 w 3050984"/>
              <a:gd name="connsiteY9" fmla="*/ 1939227 h 2103533"/>
              <a:gd name="connsiteX10" fmla="*/ 2168831 w 3050984"/>
              <a:gd name="connsiteY10" fmla="*/ 1921267 h 2103533"/>
              <a:gd name="connsiteX11" fmla="*/ 2129842 w 3050984"/>
              <a:gd name="connsiteY11" fmla="*/ 1906579 h 2103533"/>
              <a:gd name="connsiteX12" fmla="*/ 2064342 w 3050984"/>
              <a:gd name="connsiteY12" fmla="*/ 1895762 h 2103533"/>
              <a:gd name="connsiteX13" fmla="*/ 1893696 w 3050984"/>
              <a:gd name="connsiteY13" fmla="*/ 1885147 h 2103533"/>
              <a:gd name="connsiteX14" fmla="*/ 1876137 w 3050984"/>
              <a:gd name="connsiteY14" fmla="*/ 1852699 h 2103533"/>
              <a:gd name="connsiteX15" fmla="*/ 1747148 w 3050984"/>
              <a:gd name="connsiteY15" fmla="*/ 1856170 h 2103533"/>
              <a:gd name="connsiteX16" fmla="*/ 1721844 w 3050984"/>
              <a:gd name="connsiteY16" fmla="*/ 1831669 h 2103533"/>
              <a:gd name="connsiteX17" fmla="*/ 1675510 w 3050984"/>
              <a:gd name="connsiteY17" fmla="*/ 1838412 h 2103533"/>
              <a:gd name="connsiteX18" fmla="*/ 1636520 w 3050984"/>
              <a:gd name="connsiteY18" fmla="*/ 1788807 h 2103533"/>
              <a:gd name="connsiteX19" fmla="*/ 1589785 w 3050984"/>
              <a:gd name="connsiteY19" fmla="*/ 1735530 h 2103533"/>
              <a:gd name="connsiteX20" fmla="*/ 1532636 w 3050984"/>
              <a:gd name="connsiteY20" fmla="*/ 1728186 h 2103533"/>
              <a:gd name="connsiteX21" fmla="*/ 1504462 w 3050984"/>
              <a:gd name="connsiteY21" fmla="*/ 1706754 h 2103533"/>
              <a:gd name="connsiteX22" fmla="*/ 1467739 w 3050984"/>
              <a:gd name="connsiteY22" fmla="*/ 1663690 h 2103533"/>
              <a:gd name="connsiteX23" fmla="*/ 1396904 w 3050984"/>
              <a:gd name="connsiteY23" fmla="*/ 1678379 h 2103533"/>
              <a:gd name="connsiteX24" fmla="*/ 1379547 w 3050984"/>
              <a:gd name="connsiteY24" fmla="*/ 1646133 h 2103533"/>
              <a:gd name="connsiteX25" fmla="*/ 1335881 w 3050984"/>
              <a:gd name="connsiteY25" fmla="*/ 1545719 h 2103533"/>
              <a:gd name="connsiteX26" fmla="*/ 1285875 w 3050984"/>
              <a:gd name="connsiteY26" fmla="*/ 1567551 h 2103533"/>
              <a:gd name="connsiteX27" fmla="*/ 1264444 w 3050984"/>
              <a:gd name="connsiteY27" fmla="*/ 1520816 h 2103533"/>
              <a:gd name="connsiteX28" fmla="*/ 1240144 w 3050984"/>
              <a:gd name="connsiteY28" fmla="*/ 1506127 h 2103533"/>
              <a:gd name="connsiteX29" fmla="*/ 1183194 w 3050984"/>
              <a:gd name="connsiteY29" fmla="*/ 1434488 h 2103533"/>
              <a:gd name="connsiteX30" fmla="*/ 1143603 w 3050984"/>
              <a:gd name="connsiteY30" fmla="*/ 1441832 h 2103533"/>
              <a:gd name="connsiteX31" fmla="*/ 1039516 w 3050984"/>
              <a:gd name="connsiteY31" fmla="*/ 1316717 h 2103533"/>
              <a:gd name="connsiteX32" fmla="*/ 1018687 w 3050984"/>
              <a:gd name="connsiteY32" fmla="*/ 1309774 h 2103533"/>
              <a:gd name="connsiteX33" fmla="*/ 987043 w 3050984"/>
              <a:gd name="connsiteY33" fmla="*/ 1256497 h 2103533"/>
              <a:gd name="connsiteX34" fmla="*/ 958668 w 3050984"/>
              <a:gd name="connsiteY34" fmla="*/ 1249152 h 2103533"/>
              <a:gd name="connsiteX35" fmla="*/ 929692 w 3050984"/>
              <a:gd name="connsiteY35" fmla="*/ 1170571 h 2103533"/>
              <a:gd name="connsiteX36" fmla="*/ 879484 w 3050984"/>
              <a:gd name="connsiteY36" fmla="*/ 1163227 h 2103533"/>
              <a:gd name="connsiteX37" fmla="*/ 811719 w 3050984"/>
              <a:gd name="connsiteY37" fmla="*/ 1088318 h 2103533"/>
              <a:gd name="connsiteX38" fmla="*/ 764984 w 3050984"/>
              <a:gd name="connsiteY38" fmla="*/ 1020151 h 2103533"/>
              <a:gd name="connsiteX39" fmla="*/ 708035 w 3050984"/>
              <a:gd name="connsiteY39" fmla="*/ 984632 h 2103533"/>
              <a:gd name="connsiteX40" fmla="*/ 661500 w 3050984"/>
              <a:gd name="connsiteY40" fmla="*/ 874005 h 2103533"/>
              <a:gd name="connsiteX41" fmla="*/ 521494 w 3050984"/>
              <a:gd name="connsiteY41" fmla="*/ 757238 h 2103533"/>
              <a:gd name="connsiteX42" fmla="*/ 561487 w 3050984"/>
              <a:gd name="connsiteY42" fmla="*/ 724589 h 2103533"/>
              <a:gd name="connsiteX43" fmla="*/ 544130 w 3050984"/>
              <a:gd name="connsiteY43" fmla="*/ 696416 h 2103533"/>
              <a:gd name="connsiteX44" fmla="*/ 479234 w 3050984"/>
              <a:gd name="connsiteY44" fmla="*/ 590923 h 2103533"/>
              <a:gd name="connsiteX45" fmla="*/ 425756 w 3050984"/>
              <a:gd name="connsiteY45" fmla="*/ 573968 h 2103533"/>
              <a:gd name="connsiteX46" fmla="*/ 444318 w 3050984"/>
              <a:gd name="connsiteY46" fmla="*/ 528035 h 2103533"/>
              <a:gd name="connsiteX47" fmla="*/ 390439 w 3050984"/>
              <a:gd name="connsiteY47" fmla="*/ 517219 h 2103533"/>
              <a:gd name="connsiteX48" fmla="*/ 364331 w 3050984"/>
              <a:gd name="connsiteY48" fmla="*/ 507207 h 2103533"/>
              <a:gd name="connsiteX49" fmla="*/ 394512 w 3050984"/>
              <a:gd name="connsiteY49" fmla="*/ 459668 h 2103533"/>
              <a:gd name="connsiteX50" fmla="*/ 335756 w 3050984"/>
              <a:gd name="connsiteY50" fmla="*/ 450057 h 2103533"/>
              <a:gd name="connsiteX51" fmla="*/ 321870 w 3050984"/>
              <a:gd name="connsiteY51" fmla="*/ 409662 h 2103533"/>
              <a:gd name="connsiteX52" fmla="*/ 272065 w 3050984"/>
              <a:gd name="connsiteY52" fmla="*/ 367602 h 2103533"/>
              <a:gd name="connsiteX53" fmla="*/ 257175 w 3050984"/>
              <a:gd name="connsiteY53" fmla="*/ 335757 h 2103533"/>
              <a:gd name="connsiteX54" fmla="*/ 228600 w 3050984"/>
              <a:gd name="connsiteY54" fmla="*/ 314325 h 2103533"/>
              <a:gd name="connsiteX55" fmla="*/ 214312 w 3050984"/>
              <a:gd name="connsiteY55" fmla="*/ 292894 h 2103533"/>
              <a:gd name="connsiteX56" fmla="*/ 221456 w 3050984"/>
              <a:gd name="connsiteY56" fmla="*/ 264319 h 2103533"/>
              <a:gd name="connsiteX57" fmla="*/ 207771 w 3050984"/>
              <a:gd name="connsiteY57" fmla="*/ 235142 h 2103533"/>
              <a:gd name="connsiteX58" fmla="*/ 222662 w 3050984"/>
              <a:gd name="connsiteY58" fmla="*/ 188607 h 2103533"/>
              <a:gd name="connsiteX59" fmla="*/ 190615 w 3050984"/>
              <a:gd name="connsiteY59" fmla="*/ 174118 h 2103533"/>
              <a:gd name="connsiteX60" fmla="*/ 157162 w 3050984"/>
              <a:gd name="connsiteY60" fmla="*/ 178594 h 2103533"/>
              <a:gd name="connsiteX61" fmla="*/ 168983 w 3050984"/>
              <a:gd name="connsiteY61" fmla="*/ 149417 h 2103533"/>
              <a:gd name="connsiteX62" fmla="*/ 150421 w 3050984"/>
              <a:gd name="connsiteY62" fmla="*/ 128186 h 2103533"/>
              <a:gd name="connsiteX63" fmla="*/ 165913 w 3050984"/>
              <a:gd name="connsiteY63" fmla="*/ 88193 h 2103533"/>
              <a:gd name="connsiteX64" fmla="*/ 100414 w 3050984"/>
              <a:gd name="connsiteY64" fmla="*/ 81451 h 2103533"/>
              <a:gd name="connsiteX65" fmla="*/ 101217 w 3050984"/>
              <a:gd name="connsiteY65" fmla="*/ 45129 h 2103533"/>
              <a:gd name="connsiteX66" fmla="*/ 72040 w 3050984"/>
              <a:gd name="connsiteY66" fmla="*/ 20026 h 2103533"/>
              <a:gd name="connsiteX67" fmla="*/ 0 w 3050984"/>
              <a:gd name="connsiteY67" fmla="*/ 71438 h 2103533"/>
              <a:gd name="connsiteX68" fmla="*/ 36924 w 3050984"/>
              <a:gd name="connsiteY68" fmla="*/ 20427 h 2103533"/>
              <a:gd name="connsiteX69" fmla="*/ 14287 w 3050984"/>
              <a:gd name="connsiteY69" fmla="*/ 0 h 2103533"/>
              <a:gd name="connsiteX0" fmla="*/ 3036697 w 3036697"/>
              <a:gd name="connsiteY0" fmla="*/ 2092718 h 2103533"/>
              <a:gd name="connsiteX1" fmla="*/ 2507858 w 3036697"/>
              <a:gd name="connsiteY1" fmla="*/ 2103533 h 2103533"/>
              <a:gd name="connsiteX2" fmla="*/ 2490100 w 3036697"/>
              <a:gd name="connsiteY2" fmla="*/ 2035165 h 2103533"/>
              <a:gd name="connsiteX3" fmla="*/ 2343953 w 3036697"/>
              <a:gd name="connsiteY3" fmla="*/ 2031694 h 2103533"/>
              <a:gd name="connsiteX4" fmla="*/ 2343753 w 3036697"/>
              <a:gd name="connsiteY4" fmla="*/ 1974946 h 2103533"/>
              <a:gd name="connsiteX5" fmla="*/ 2243539 w 3036697"/>
              <a:gd name="connsiteY5" fmla="*/ 1985561 h 2103533"/>
              <a:gd name="connsiteX6" fmla="*/ 2214563 w 3036697"/>
              <a:gd name="connsiteY6" fmla="*/ 1957388 h 2103533"/>
              <a:gd name="connsiteX7" fmla="*/ 2172102 w 3036697"/>
              <a:gd name="connsiteY7" fmla="*/ 1964532 h 2103533"/>
              <a:gd name="connsiteX8" fmla="*/ 2143125 w 3036697"/>
              <a:gd name="connsiteY8" fmla="*/ 1935957 h 2103533"/>
              <a:gd name="connsiteX9" fmla="*/ 2165360 w 3036697"/>
              <a:gd name="connsiteY9" fmla="*/ 1939227 h 2103533"/>
              <a:gd name="connsiteX10" fmla="*/ 2154544 w 3036697"/>
              <a:gd name="connsiteY10" fmla="*/ 1921267 h 2103533"/>
              <a:gd name="connsiteX11" fmla="*/ 2115555 w 3036697"/>
              <a:gd name="connsiteY11" fmla="*/ 1906579 h 2103533"/>
              <a:gd name="connsiteX12" fmla="*/ 2050055 w 3036697"/>
              <a:gd name="connsiteY12" fmla="*/ 1895762 h 2103533"/>
              <a:gd name="connsiteX13" fmla="*/ 1879409 w 3036697"/>
              <a:gd name="connsiteY13" fmla="*/ 1885147 h 2103533"/>
              <a:gd name="connsiteX14" fmla="*/ 1861850 w 3036697"/>
              <a:gd name="connsiteY14" fmla="*/ 1852699 h 2103533"/>
              <a:gd name="connsiteX15" fmla="*/ 1732861 w 3036697"/>
              <a:gd name="connsiteY15" fmla="*/ 1856170 h 2103533"/>
              <a:gd name="connsiteX16" fmla="*/ 1707557 w 3036697"/>
              <a:gd name="connsiteY16" fmla="*/ 1831669 h 2103533"/>
              <a:gd name="connsiteX17" fmla="*/ 1661223 w 3036697"/>
              <a:gd name="connsiteY17" fmla="*/ 1838412 h 2103533"/>
              <a:gd name="connsiteX18" fmla="*/ 1622233 w 3036697"/>
              <a:gd name="connsiteY18" fmla="*/ 1788807 h 2103533"/>
              <a:gd name="connsiteX19" fmla="*/ 1575498 w 3036697"/>
              <a:gd name="connsiteY19" fmla="*/ 1735530 h 2103533"/>
              <a:gd name="connsiteX20" fmla="*/ 1518349 w 3036697"/>
              <a:gd name="connsiteY20" fmla="*/ 1728186 h 2103533"/>
              <a:gd name="connsiteX21" fmla="*/ 1490175 w 3036697"/>
              <a:gd name="connsiteY21" fmla="*/ 1706754 h 2103533"/>
              <a:gd name="connsiteX22" fmla="*/ 1453452 w 3036697"/>
              <a:gd name="connsiteY22" fmla="*/ 1663690 h 2103533"/>
              <a:gd name="connsiteX23" fmla="*/ 1382617 w 3036697"/>
              <a:gd name="connsiteY23" fmla="*/ 1678379 h 2103533"/>
              <a:gd name="connsiteX24" fmla="*/ 1365260 w 3036697"/>
              <a:gd name="connsiteY24" fmla="*/ 1646133 h 2103533"/>
              <a:gd name="connsiteX25" fmla="*/ 1321594 w 3036697"/>
              <a:gd name="connsiteY25" fmla="*/ 1545719 h 2103533"/>
              <a:gd name="connsiteX26" fmla="*/ 1271588 w 3036697"/>
              <a:gd name="connsiteY26" fmla="*/ 1567551 h 2103533"/>
              <a:gd name="connsiteX27" fmla="*/ 1250157 w 3036697"/>
              <a:gd name="connsiteY27" fmla="*/ 1520816 h 2103533"/>
              <a:gd name="connsiteX28" fmla="*/ 1225857 w 3036697"/>
              <a:gd name="connsiteY28" fmla="*/ 1506127 h 2103533"/>
              <a:gd name="connsiteX29" fmla="*/ 1168907 w 3036697"/>
              <a:gd name="connsiteY29" fmla="*/ 1434488 h 2103533"/>
              <a:gd name="connsiteX30" fmla="*/ 1129316 w 3036697"/>
              <a:gd name="connsiteY30" fmla="*/ 1441832 h 2103533"/>
              <a:gd name="connsiteX31" fmla="*/ 1025229 w 3036697"/>
              <a:gd name="connsiteY31" fmla="*/ 1316717 h 2103533"/>
              <a:gd name="connsiteX32" fmla="*/ 1004400 w 3036697"/>
              <a:gd name="connsiteY32" fmla="*/ 1309774 h 2103533"/>
              <a:gd name="connsiteX33" fmla="*/ 972756 w 3036697"/>
              <a:gd name="connsiteY33" fmla="*/ 1256497 h 2103533"/>
              <a:gd name="connsiteX34" fmla="*/ 944381 w 3036697"/>
              <a:gd name="connsiteY34" fmla="*/ 1249152 h 2103533"/>
              <a:gd name="connsiteX35" fmla="*/ 915405 w 3036697"/>
              <a:gd name="connsiteY35" fmla="*/ 1170571 h 2103533"/>
              <a:gd name="connsiteX36" fmla="*/ 865197 w 3036697"/>
              <a:gd name="connsiteY36" fmla="*/ 1163227 h 2103533"/>
              <a:gd name="connsiteX37" fmla="*/ 797432 w 3036697"/>
              <a:gd name="connsiteY37" fmla="*/ 1088318 h 2103533"/>
              <a:gd name="connsiteX38" fmla="*/ 750697 w 3036697"/>
              <a:gd name="connsiteY38" fmla="*/ 1020151 h 2103533"/>
              <a:gd name="connsiteX39" fmla="*/ 693748 w 3036697"/>
              <a:gd name="connsiteY39" fmla="*/ 984632 h 2103533"/>
              <a:gd name="connsiteX40" fmla="*/ 647213 w 3036697"/>
              <a:gd name="connsiteY40" fmla="*/ 874005 h 2103533"/>
              <a:gd name="connsiteX41" fmla="*/ 507207 w 3036697"/>
              <a:gd name="connsiteY41" fmla="*/ 757238 h 2103533"/>
              <a:gd name="connsiteX42" fmla="*/ 547200 w 3036697"/>
              <a:gd name="connsiteY42" fmla="*/ 724589 h 2103533"/>
              <a:gd name="connsiteX43" fmla="*/ 529843 w 3036697"/>
              <a:gd name="connsiteY43" fmla="*/ 696416 h 2103533"/>
              <a:gd name="connsiteX44" fmla="*/ 464947 w 3036697"/>
              <a:gd name="connsiteY44" fmla="*/ 590923 h 2103533"/>
              <a:gd name="connsiteX45" fmla="*/ 411469 w 3036697"/>
              <a:gd name="connsiteY45" fmla="*/ 573968 h 2103533"/>
              <a:gd name="connsiteX46" fmla="*/ 430031 w 3036697"/>
              <a:gd name="connsiteY46" fmla="*/ 528035 h 2103533"/>
              <a:gd name="connsiteX47" fmla="*/ 376152 w 3036697"/>
              <a:gd name="connsiteY47" fmla="*/ 517219 h 2103533"/>
              <a:gd name="connsiteX48" fmla="*/ 350044 w 3036697"/>
              <a:gd name="connsiteY48" fmla="*/ 507207 h 2103533"/>
              <a:gd name="connsiteX49" fmla="*/ 380225 w 3036697"/>
              <a:gd name="connsiteY49" fmla="*/ 459668 h 2103533"/>
              <a:gd name="connsiteX50" fmla="*/ 321469 w 3036697"/>
              <a:gd name="connsiteY50" fmla="*/ 450057 h 2103533"/>
              <a:gd name="connsiteX51" fmla="*/ 307583 w 3036697"/>
              <a:gd name="connsiteY51" fmla="*/ 409662 h 2103533"/>
              <a:gd name="connsiteX52" fmla="*/ 257778 w 3036697"/>
              <a:gd name="connsiteY52" fmla="*/ 367602 h 2103533"/>
              <a:gd name="connsiteX53" fmla="*/ 242888 w 3036697"/>
              <a:gd name="connsiteY53" fmla="*/ 335757 h 2103533"/>
              <a:gd name="connsiteX54" fmla="*/ 214313 w 3036697"/>
              <a:gd name="connsiteY54" fmla="*/ 314325 h 2103533"/>
              <a:gd name="connsiteX55" fmla="*/ 200025 w 3036697"/>
              <a:gd name="connsiteY55" fmla="*/ 292894 h 2103533"/>
              <a:gd name="connsiteX56" fmla="*/ 207169 w 3036697"/>
              <a:gd name="connsiteY56" fmla="*/ 264319 h 2103533"/>
              <a:gd name="connsiteX57" fmla="*/ 193484 w 3036697"/>
              <a:gd name="connsiteY57" fmla="*/ 235142 h 2103533"/>
              <a:gd name="connsiteX58" fmla="*/ 208375 w 3036697"/>
              <a:gd name="connsiteY58" fmla="*/ 188607 h 2103533"/>
              <a:gd name="connsiteX59" fmla="*/ 176328 w 3036697"/>
              <a:gd name="connsiteY59" fmla="*/ 174118 h 2103533"/>
              <a:gd name="connsiteX60" fmla="*/ 142875 w 3036697"/>
              <a:gd name="connsiteY60" fmla="*/ 178594 h 2103533"/>
              <a:gd name="connsiteX61" fmla="*/ 154696 w 3036697"/>
              <a:gd name="connsiteY61" fmla="*/ 149417 h 2103533"/>
              <a:gd name="connsiteX62" fmla="*/ 136134 w 3036697"/>
              <a:gd name="connsiteY62" fmla="*/ 128186 h 2103533"/>
              <a:gd name="connsiteX63" fmla="*/ 151626 w 3036697"/>
              <a:gd name="connsiteY63" fmla="*/ 88193 h 2103533"/>
              <a:gd name="connsiteX64" fmla="*/ 86127 w 3036697"/>
              <a:gd name="connsiteY64" fmla="*/ 81451 h 2103533"/>
              <a:gd name="connsiteX65" fmla="*/ 86930 w 3036697"/>
              <a:gd name="connsiteY65" fmla="*/ 45129 h 2103533"/>
              <a:gd name="connsiteX66" fmla="*/ 57753 w 3036697"/>
              <a:gd name="connsiteY66" fmla="*/ 20026 h 2103533"/>
              <a:gd name="connsiteX67" fmla="*/ 40798 w 3036697"/>
              <a:gd name="connsiteY67" fmla="*/ 23699 h 2103533"/>
              <a:gd name="connsiteX68" fmla="*/ 22637 w 3036697"/>
              <a:gd name="connsiteY68" fmla="*/ 20427 h 2103533"/>
              <a:gd name="connsiteX69" fmla="*/ 0 w 3036697"/>
              <a:gd name="connsiteY69" fmla="*/ 0 h 2103533"/>
              <a:gd name="connsiteX0" fmla="*/ 3036697 w 3036697"/>
              <a:gd name="connsiteY0" fmla="*/ 2092718 h 2103533"/>
              <a:gd name="connsiteX1" fmla="*/ 2507858 w 3036697"/>
              <a:gd name="connsiteY1" fmla="*/ 2103533 h 2103533"/>
              <a:gd name="connsiteX2" fmla="*/ 2490100 w 3036697"/>
              <a:gd name="connsiteY2" fmla="*/ 2035165 h 2103533"/>
              <a:gd name="connsiteX3" fmla="*/ 2343953 w 3036697"/>
              <a:gd name="connsiteY3" fmla="*/ 2031694 h 2103533"/>
              <a:gd name="connsiteX4" fmla="*/ 2343753 w 3036697"/>
              <a:gd name="connsiteY4" fmla="*/ 1974946 h 2103533"/>
              <a:gd name="connsiteX5" fmla="*/ 2243539 w 3036697"/>
              <a:gd name="connsiteY5" fmla="*/ 1985561 h 2103533"/>
              <a:gd name="connsiteX6" fmla="*/ 2214563 w 3036697"/>
              <a:gd name="connsiteY6" fmla="*/ 1957388 h 2103533"/>
              <a:gd name="connsiteX7" fmla="*/ 2172102 w 3036697"/>
              <a:gd name="connsiteY7" fmla="*/ 1964532 h 2103533"/>
              <a:gd name="connsiteX8" fmla="*/ 2143125 w 3036697"/>
              <a:gd name="connsiteY8" fmla="*/ 1935957 h 2103533"/>
              <a:gd name="connsiteX9" fmla="*/ 2165360 w 3036697"/>
              <a:gd name="connsiteY9" fmla="*/ 1939227 h 2103533"/>
              <a:gd name="connsiteX10" fmla="*/ 2154544 w 3036697"/>
              <a:gd name="connsiteY10" fmla="*/ 1921267 h 2103533"/>
              <a:gd name="connsiteX11" fmla="*/ 2115555 w 3036697"/>
              <a:gd name="connsiteY11" fmla="*/ 1906579 h 2103533"/>
              <a:gd name="connsiteX12" fmla="*/ 2050055 w 3036697"/>
              <a:gd name="connsiteY12" fmla="*/ 1895762 h 2103533"/>
              <a:gd name="connsiteX13" fmla="*/ 1879409 w 3036697"/>
              <a:gd name="connsiteY13" fmla="*/ 1885147 h 2103533"/>
              <a:gd name="connsiteX14" fmla="*/ 1861850 w 3036697"/>
              <a:gd name="connsiteY14" fmla="*/ 1852699 h 2103533"/>
              <a:gd name="connsiteX15" fmla="*/ 1732861 w 3036697"/>
              <a:gd name="connsiteY15" fmla="*/ 1856170 h 2103533"/>
              <a:gd name="connsiteX16" fmla="*/ 1707557 w 3036697"/>
              <a:gd name="connsiteY16" fmla="*/ 1831669 h 2103533"/>
              <a:gd name="connsiteX17" fmla="*/ 1661223 w 3036697"/>
              <a:gd name="connsiteY17" fmla="*/ 1838412 h 2103533"/>
              <a:gd name="connsiteX18" fmla="*/ 1622233 w 3036697"/>
              <a:gd name="connsiteY18" fmla="*/ 1788807 h 2103533"/>
              <a:gd name="connsiteX19" fmla="*/ 1575498 w 3036697"/>
              <a:gd name="connsiteY19" fmla="*/ 1735530 h 2103533"/>
              <a:gd name="connsiteX20" fmla="*/ 1518349 w 3036697"/>
              <a:gd name="connsiteY20" fmla="*/ 1728186 h 2103533"/>
              <a:gd name="connsiteX21" fmla="*/ 1490175 w 3036697"/>
              <a:gd name="connsiteY21" fmla="*/ 1706754 h 2103533"/>
              <a:gd name="connsiteX22" fmla="*/ 1453452 w 3036697"/>
              <a:gd name="connsiteY22" fmla="*/ 1663690 h 2103533"/>
              <a:gd name="connsiteX23" fmla="*/ 1382617 w 3036697"/>
              <a:gd name="connsiteY23" fmla="*/ 1678379 h 2103533"/>
              <a:gd name="connsiteX24" fmla="*/ 1365260 w 3036697"/>
              <a:gd name="connsiteY24" fmla="*/ 1646133 h 2103533"/>
              <a:gd name="connsiteX25" fmla="*/ 1321594 w 3036697"/>
              <a:gd name="connsiteY25" fmla="*/ 1545719 h 2103533"/>
              <a:gd name="connsiteX26" fmla="*/ 1271588 w 3036697"/>
              <a:gd name="connsiteY26" fmla="*/ 1567551 h 2103533"/>
              <a:gd name="connsiteX27" fmla="*/ 1250157 w 3036697"/>
              <a:gd name="connsiteY27" fmla="*/ 1520816 h 2103533"/>
              <a:gd name="connsiteX28" fmla="*/ 1225857 w 3036697"/>
              <a:gd name="connsiteY28" fmla="*/ 1506127 h 2103533"/>
              <a:gd name="connsiteX29" fmla="*/ 1168907 w 3036697"/>
              <a:gd name="connsiteY29" fmla="*/ 1434488 h 2103533"/>
              <a:gd name="connsiteX30" fmla="*/ 1129316 w 3036697"/>
              <a:gd name="connsiteY30" fmla="*/ 1441832 h 2103533"/>
              <a:gd name="connsiteX31" fmla="*/ 1025229 w 3036697"/>
              <a:gd name="connsiteY31" fmla="*/ 1316717 h 2103533"/>
              <a:gd name="connsiteX32" fmla="*/ 1004400 w 3036697"/>
              <a:gd name="connsiteY32" fmla="*/ 1309774 h 2103533"/>
              <a:gd name="connsiteX33" fmla="*/ 972756 w 3036697"/>
              <a:gd name="connsiteY33" fmla="*/ 1256497 h 2103533"/>
              <a:gd name="connsiteX34" fmla="*/ 944381 w 3036697"/>
              <a:gd name="connsiteY34" fmla="*/ 1249152 h 2103533"/>
              <a:gd name="connsiteX35" fmla="*/ 915405 w 3036697"/>
              <a:gd name="connsiteY35" fmla="*/ 1170571 h 2103533"/>
              <a:gd name="connsiteX36" fmla="*/ 865197 w 3036697"/>
              <a:gd name="connsiteY36" fmla="*/ 1163227 h 2103533"/>
              <a:gd name="connsiteX37" fmla="*/ 797432 w 3036697"/>
              <a:gd name="connsiteY37" fmla="*/ 1088318 h 2103533"/>
              <a:gd name="connsiteX38" fmla="*/ 750697 w 3036697"/>
              <a:gd name="connsiteY38" fmla="*/ 1020151 h 2103533"/>
              <a:gd name="connsiteX39" fmla="*/ 693748 w 3036697"/>
              <a:gd name="connsiteY39" fmla="*/ 984632 h 2103533"/>
              <a:gd name="connsiteX40" fmla="*/ 647213 w 3036697"/>
              <a:gd name="connsiteY40" fmla="*/ 874005 h 2103533"/>
              <a:gd name="connsiteX41" fmla="*/ 507207 w 3036697"/>
              <a:gd name="connsiteY41" fmla="*/ 757238 h 2103533"/>
              <a:gd name="connsiteX42" fmla="*/ 547200 w 3036697"/>
              <a:gd name="connsiteY42" fmla="*/ 724589 h 2103533"/>
              <a:gd name="connsiteX43" fmla="*/ 529843 w 3036697"/>
              <a:gd name="connsiteY43" fmla="*/ 696416 h 2103533"/>
              <a:gd name="connsiteX44" fmla="*/ 464947 w 3036697"/>
              <a:gd name="connsiteY44" fmla="*/ 590923 h 2103533"/>
              <a:gd name="connsiteX45" fmla="*/ 411469 w 3036697"/>
              <a:gd name="connsiteY45" fmla="*/ 573968 h 2103533"/>
              <a:gd name="connsiteX46" fmla="*/ 430031 w 3036697"/>
              <a:gd name="connsiteY46" fmla="*/ 528035 h 2103533"/>
              <a:gd name="connsiteX47" fmla="*/ 376152 w 3036697"/>
              <a:gd name="connsiteY47" fmla="*/ 517219 h 2103533"/>
              <a:gd name="connsiteX48" fmla="*/ 350044 w 3036697"/>
              <a:gd name="connsiteY48" fmla="*/ 507207 h 2103533"/>
              <a:gd name="connsiteX49" fmla="*/ 380225 w 3036697"/>
              <a:gd name="connsiteY49" fmla="*/ 459668 h 2103533"/>
              <a:gd name="connsiteX50" fmla="*/ 321469 w 3036697"/>
              <a:gd name="connsiteY50" fmla="*/ 450057 h 2103533"/>
              <a:gd name="connsiteX51" fmla="*/ 307583 w 3036697"/>
              <a:gd name="connsiteY51" fmla="*/ 409662 h 2103533"/>
              <a:gd name="connsiteX52" fmla="*/ 257778 w 3036697"/>
              <a:gd name="connsiteY52" fmla="*/ 367602 h 2103533"/>
              <a:gd name="connsiteX53" fmla="*/ 242888 w 3036697"/>
              <a:gd name="connsiteY53" fmla="*/ 335757 h 2103533"/>
              <a:gd name="connsiteX54" fmla="*/ 214313 w 3036697"/>
              <a:gd name="connsiteY54" fmla="*/ 314325 h 2103533"/>
              <a:gd name="connsiteX55" fmla="*/ 200025 w 3036697"/>
              <a:gd name="connsiteY55" fmla="*/ 292894 h 2103533"/>
              <a:gd name="connsiteX56" fmla="*/ 207169 w 3036697"/>
              <a:gd name="connsiteY56" fmla="*/ 264319 h 2103533"/>
              <a:gd name="connsiteX57" fmla="*/ 193484 w 3036697"/>
              <a:gd name="connsiteY57" fmla="*/ 235142 h 2103533"/>
              <a:gd name="connsiteX58" fmla="*/ 208375 w 3036697"/>
              <a:gd name="connsiteY58" fmla="*/ 188607 h 2103533"/>
              <a:gd name="connsiteX59" fmla="*/ 176328 w 3036697"/>
              <a:gd name="connsiteY59" fmla="*/ 174118 h 2103533"/>
              <a:gd name="connsiteX60" fmla="*/ 142875 w 3036697"/>
              <a:gd name="connsiteY60" fmla="*/ 178594 h 2103533"/>
              <a:gd name="connsiteX61" fmla="*/ 154696 w 3036697"/>
              <a:gd name="connsiteY61" fmla="*/ 149417 h 2103533"/>
              <a:gd name="connsiteX62" fmla="*/ 136134 w 3036697"/>
              <a:gd name="connsiteY62" fmla="*/ 128186 h 2103533"/>
              <a:gd name="connsiteX63" fmla="*/ 133265 w 3036697"/>
              <a:gd name="connsiteY63" fmla="*/ 110227 h 2103533"/>
              <a:gd name="connsiteX64" fmla="*/ 86127 w 3036697"/>
              <a:gd name="connsiteY64" fmla="*/ 81451 h 2103533"/>
              <a:gd name="connsiteX65" fmla="*/ 86930 w 3036697"/>
              <a:gd name="connsiteY65" fmla="*/ 45129 h 2103533"/>
              <a:gd name="connsiteX66" fmla="*/ 57753 w 3036697"/>
              <a:gd name="connsiteY66" fmla="*/ 20026 h 2103533"/>
              <a:gd name="connsiteX67" fmla="*/ 40798 w 3036697"/>
              <a:gd name="connsiteY67" fmla="*/ 23699 h 2103533"/>
              <a:gd name="connsiteX68" fmla="*/ 22637 w 3036697"/>
              <a:gd name="connsiteY68" fmla="*/ 20427 h 2103533"/>
              <a:gd name="connsiteX69" fmla="*/ 0 w 3036697"/>
              <a:gd name="connsiteY69" fmla="*/ 0 h 2103533"/>
              <a:gd name="connsiteX0" fmla="*/ 3036697 w 3036697"/>
              <a:gd name="connsiteY0" fmla="*/ 2092718 h 2103533"/>
              <a:gd name="connsiteX1" fmla="*/ 2507858 w 3036697"/>
              <a:gd name="connsiteY1" fmla="*/ 2103533 h 2103533"/>
              <a:gd name="connsiteX2" fmla="*/ 2490100 w 3036697"/>
              <a:gd name="connsiteY2" fmla="*/ 2035165 h 2103533"/>
              <a:gd name="connsiteX3" fmla="*/ 2343953 w 3036697"/>
              <a:gd name="connsiteY3" fmla="*/ 2031694 h 2103533"/>
              <a:gd name="connsiteX4" fmla="*/ 2343753 w 3036697"/>
              <a:gd name="connsiteY4" fmla="*/ 1974946 h 2103533"/>
              <a:gd name="connsiteX5" fmla="*/ 2243539 w 3036697"/>
              <a:gd name="connsiteY5" fmla="*/ 1985561 h 2103533"/>
              <a:gd name="connsiteX6" fmla="*/ 2214563 w 3036697"/>
              <a:gd name="connsiteY6" fmla="*/ 1957388 h 2103533"/>
              <a:gd name="connsiteX7" fmla="*/ 2172102 w 3036697"/>
              <a:gd name="connsiteY7" fmla="*/ 1964532 h 2103533"/>
              <a:gd name="connsiteX8" fmla="*/ 2143125 w 3036697"/>
              <a:gd name="connsiteY8" fmla="*/ 1935957 h 2103533"/>
              <a:gd name="connsiteX9" fmla="*/ 2165360 w 3036697"/>
              <a:gd name="connsiteY9" fmla="*/ 1939227 h 2103533"/>
              <a:gd name="connsiteX10" fmla="*/ 2154544 w 3036697"/>
              <a:gd name="connsiteY10" fmla="*/ 1921267 h 2103533"/>
              <a:gd name="connsiteX11" fmla="*/ 2115555 w 3036697"/>
              <a:gd name="connsiteY11" fmla="*/ 1906579 h 2103533"/>
              <a:gd name="connsiteX12" fmla="*/ 2050055 w 3036697"/>
              <a:gd name="connsiteY12" fmla="*/ 1895762 h 2103533"/>
              <a:gd name="connsiteX13" fmla="*/ 1879409 w 3036697"/>
              <a:gd name="connsiteY13" fmla="*/ 1885147 h 2103533"/>
              <a:gd name="connsiteX14" fmla="*/ 1861850 w 3036697"/>
              <a:gd name="connsiteY14" fmla="*/ 1852699 h 2103533"/>
              <a:gd name="connsiteX15" fmla="*/ 1732861 w 3036697"/>
              <a:gd name="connsiteY15" fmla="*/ 1856170 h 2103533"/>
              <a:gd name="connsiteX16" fmla="*/ 1707557 w 3036697"/>
              <a:gd name="connsiteY16" fmla="*/ 1831669 h 2103533"/>
              <a:gd name="connsiteX17" fmla="*/ 1661223 w 3036697"/>
              <a:gd name="connsiteY17" fmla="*/ 1838412 h 2103533"/>
              <a:gd name="connsiteX18" fmla="*/ 1622233 w 3036697"/>
              <a:gd name="connsiteY18" fmla="*/ 1788807 h 2103533"/>
              <a:gd name="connsiteX19" fmla="*/ 1575498 w 3036697"/>
              <a:gd name="connsiteY19" fmla="*/ 1735530 h 2103533"/>
              <a:gd name="connsiteX20" fmla="*/ 1518349 w 3036697"/>
              <a:gd name="connsiteY20" fmla="*/ 1728186 h 2103533"/>
              <a:gd name="connsiteX21" fmla="*/ 1490175 w 3036697"/>
              <a:gd name="connsiteY21" fmla="*/ 1706754 h 2103533"/>
              <a:gd name="connsiteX22" fmla="*/ 1453452 w 3036697"/>
              <a:gd name="connsiteY22" fmla="*/ 1663690 h 2103533"/>
              <a:gd name="connsiteX23" fmla="*/ 1382617 w 3036697"/>
              <a:gd name="connsiteY23" fmla="*/ 1678379 h 2103533"/>
              <a:gd name="connsiteX24" fmla="*/ 1365260 w 3036697"/>
              <a:gd name="connsiteY24" fmla="*/ 1646133 h 2103533"/>
              <a:gd name="connsiteX25" fmla="*/ 1321594 w 3036697"/>
              <a:gd name="connsiteY25" fmla="*/ 1545719 h 2103533"/>
              <a:gd name="connsiteX26" fmla="*/ 1271588 w 3036697"/>
              <a:gd name="connsiteY26" fmla="*/ 1567551 h 2103533"/>
              <a:gd name="connsiteX27" fmla="*/ 1250157 w 3036697"/>
              <a:gd name="connsiteY27" fmla="*/ 1520816 h 2103533"/>
              <a:gd name="connsiteX28" fmla="*/ 1225857 w 3036697"/>
              <a:gd name="connsiteY28" fmla="*/ 1506127 h 2103533"/>
              <a:gd name="connsiteX29" fmla="*/ 1168907 w 3036697"/>
              <a:gd name="connsiteY29" fmla="*/ 1434488 h 2103533"/>
              <a:gd name="connsiteX30" fmla="*/ 1129316 w 3036697"/>
              <a:gd name="connsiteY30" fmla="*/ 1441832 h 2103533"/>
              <a:gd name="connsiteX31" fmla="*/ 1025229 w 3036697"/>
              <a:gd name="connsiteY31" fmla="*/ 1316717 h 2103533"/>
              <a:gd name="connsiteX32" fmla="*/ 1004400 w 3036697"/>
              <a:gd name="connsiteY32" fmla="*/ 1309774 h 2103533"/>
              <a:gd name="connsiteX33" fmla="*/ 972756 w 3036697"/>
              <a:gd name="connsiteY33" fmla="*/ 1256497 h 2103533"/>
              <a:gd name="connsiteX34" fmla="*/ 944381 w 3036697"/>
              <a:gd name="connsiteY34" fmla="*/ 1249152 h 2103533"/>
              <a:gd name="connsiteX35" fmla="*/ 915405 w 3036697"/>
              <a:gd name="connsiteY35" fmla="*/ 1170571 h 2103533"/>
              <a:gd name="connsiteX36" fmla="*/ 865197 w 3036697"/>
              <a:gd name="connsiteY36" fmla="*/ 1163227 h 2103533"/>
              <a:gd name="connsiteX37" fmla="*/ 797432 w 3036697"/>
              <a:gd name="connsiteY37" fmla="*/ 1088318 h 2103533"/>
              <a:gd name="connsiteX38" fmla="*/ 750697 w 3036697"/>
              <a:gd name="connsiteY38" fmla="*/ 1020151 h 2103533"/>
              <a:gd name="connsiteX39" fmla="*/ 693748 w 3036697"/>
              <a:gd name="connsiteY39" fmla="*/ 984632 h 2103533"/>
              <a:gd name="connsiteX40" fmla="*/ 647213 w 3036697"/>
              <a:gd name="connsiteY40" fmla="*/ 874005 h 2103533"/>
              <a:gd name="connsiteX41" fmla="*/ 507207 w 3036697"/>
              <a:gd name="connsiteY41" fmla="*/ 757238 h 2103533"/>
              <a:gd name="connsiteX42" fmla="*/ 547200 w 3036697"/>
              <a:gd name="connsiteY42" fmla="*/ 724589 h 2103533"/>
              <a:gd name="connsiteX43" fmla="*/ 529843 w 3036697"/>
              <a:gd name="connsiteY43" fmla="*/ 696416 h 2103533"/>
              <a:gd name="connsiteX44" fmla="*/ 464947 w 3036697"/>
              <a:gd name="connsiteY44" fmla="*/ 590923 h 2103533"/>
              <a:gd name="connsiteX45" fmla="*/ 411469 w 3036697"/>
              <a:gd name="connsiteY45" fmla="*/ 573968 h 2103533"/>
              <a:gd name="connsiteX46" fmla="*/ 430031 w 3036697"/>
              <a:gd name="connsiteY46" fmla="*/ 528035 h 2103533"/>
              <a:gd name="connsiteX47" fmla="*/ 376152 w 3036697"/>
              <a:gd name="connsiteY47" fmla="*/ 517219 h 2103533"/>
              <a:gd name="connsiteX48" fmla="*/ 350044 w 3036697"/>
              <a:gd name="connsiteY48" fmla="*/ 507207 h 2103533"/>
              <a:gd name="connsiteX49" fmla="*/ 380225 w 3036697"/>
              <a:gd name="connsiteY49" fmla="*/ 459668 h 2103533"/>
              <a:gd name="connsiteX50" fmla="*/ 321469 w 3036697"/>
              <a:gd name="connsiteY50" fmla="*/ 450057 h 2103533"/>
              <a:gd name="connsiteX51" fmla="*/ 307583 w 3036697"/>
              <a:gd name="connsiteY51" fmla="*/ 409662 h 2103533"/>
              <a:gd name="connsiteX52" fmla="*/ 257778 w 3036697"/>
              <a:gd name="connsiteY52" fmla="*/ 367602 h 2103533"/>
              <a:gd name="connsiteX53" fmla="*/ 242888 w 3036697"/>
              <a:gd name="connsiteY53" fmla="*/ 335757 h 2103533"/>
              <a:gd name="connsiteX54" fmla="*/ 214313 w 3036697"/>
              <a:gd name="connsiteY54" fmla="*/ 314325 h 2103533"/>
              <a:gd name="connsiteX55" fmla="*/ 200025 w 3036697"/>
              <a:gd name="connsiteY55" fmla="*/ 292894 h 2103533"/>
              <a:gd name="connsiteX56" fmla="*/ 207169 w 3036697"/>
              <a:gd name="connsiteY56" fmla="*/ 264319 h 2103533"/>
              <a:gd name="connsiteX57" fmla="*/ 193484 w 3036697"/>
              <a:gd name="connsiteY57" fmla="*/ 235142 h 2103533"/>
              <a:gd name="connsiteX58" fmla="*/ 208375 w 3036697"/>
              <a:gd name="connsiteY58" fmla="*/ 188607 h 2103533"/>
              <a:gd name="connsiteX59" fmla="*/ 194689 w 3036697"/>
              <a:gd name="connsiteY59" fmla="*/ 192479 h 2103533"/>
              <a:gd name="connsiteX60" fmla="*/ 142875 w 3036697"/>
              <a:gd name="connsiteY60" fmla="*/ 178594 h 2103533"/>
              <a:gd name="connsiteX61" fmla="*/ 154696 w 3036697"/>
              <a:gd name="connsiteY61" fmla="*/ 149417 h 2103533"/>
              <a:gd name="connsiteX62" fmla="*/ 136134 w 3036697"/>
              <a:gd name="connsiteY62" fmla="*/ 128186 h 2103533"/>
              <a:gd name="connsiteX63" fmla="*/ 133265 w 3036697"/>
              <a:gd name="connsiteY63" fmla="*/ 110227 h 2103533"/>
              <a:gd name="connsiteX64" fmla="*/ 86127 w 3036697"/>
              <a:gd name="connsiteY64" fmla="*/ 81451 h 2103533"/>
              <a:gd name="connsiteX65" fmla="*/ 86930 w 3036697"/>
              <a:gd name="connsiteY65" fmla="*/ 45129 h 2103533"/>
              <a:gd name="connsiteX66" fmla="*/ 57753 w 3036697"/>
              <a:gd name="connsiteY66" fmla="*/ 20026 h 2103533"/>
              <a:gd name="connsiteX67" fmla="*/ 40798 w 3036697"/>
              <a:gd name="connsiteY67" fmla="*/ 23699 h 2103533"/>
              <a:gd name="connsiteX68" fmla="*/ 22637 w 3036697"/>
              <a:gd name="connsiteY68" fmla="*/ 20427 h 2103533"/>
              <a:gd name="connsiteX69" fmla="*/ 0 w 3036697"/>
              <a:gd name="connsiteY69" fmla="*/ 0 h 2103533"/>
              <a:gd name="connsiteX0" fmla="*/ 3036697 w 3036697"/>
              <a:gd name="connsiteY0" fmla="*/ 2092718 h 2103533"/>
              <a:gd name="connsiteX1" fmla="*/ 2507858 w 3036697"/>
              <a:gd name="connsiteY1" fmla="*/ 2103533 h 2103533"/>
              <a:gd name="connsiteX2" fmla="*/ 2490100 w 3036697"/>
              <a:gd name="connsiteY2" fmla="*/ 2035165 h 2103533"/>
              <a:gd name="connsiteX3" fmla="*/ 2343953 w 3036697"/>
              <a:gd name="connsiteY3" fmla="*/ 2031694 h 2103533"/>
              <a:gd name="connsiteX4" fmla="*/ 2343753 w 3036697"/>
              <a:gd name="connsiteY4" fmla="*/ 1974946 h 2103533"/>
              <a:gd name="connsiteX5" fmla="*/ 2243539 w 3036697"/>
              <a:gd name="connsiteY5" fmla="*/ 1985561 h 2103533"/>
              <a:gd name="connsiteX6" fmla="*/ 2214563 w 3036697"/>
              <a:gd name="connsiteY6" fmla="*/ 1957388 h 2103533"/>
              <a:gd name="connsiteX7" fmla="*/ 2172102 w 3036697"/>
              <a:gd name="connsiteY7" fmla="*/ 1964532 h 2103533"/>
              <a:gd name="connsiteX8" fmla="*/ 2143125 w 3036697"/>
              <a:gd name="connsiteY8" fmla="*/ 1935957 h 2103533"/>
              <a:gd name="connsiteX9" fmla="*/ 2165360 w 3036697"/>
              <a:gd name="connsiteY9" fmla="*/ 1939227 h 2103533"/>
              <a:gd name="connsiteX10" fmla="*/ 2154544 w 3036697"/>
              <a:gd name="connsiteY10" fmla="*/ 1921267 h 2103533"/>
              <a:gd name="connsiteX11" fmla="*/ 2115555 w 3036697"/>
              <a:gd name="connsiteY11" fmla="*/ 1906579 h 2103533"/>
              <a:gd name="connsiteX12" fmla="*/ 2050055 w 3036697"/>
              <a:gd name="connsiteY12" fmla="*/ 1895762 h 2103533"/>
              <a:gd name="connsiteX13" fmla="*/ 1879409 w 3036697"/>
              <a:gd name="connsiteY13" fmla="*/ 1885147 h 2103533"/>
              <a:gd name="connsiteX14" fmla="*/ 1861850 w 3036697"/>
              <a:gd name="connsiteY14" fmla="*/ 1852699 h 2103533"/>
              <a:gd name="connsiteX15" fmla="*/ 1732861 w 3036697"/>
              <a:gd name="connsiteY15" fmla="*/ 1856170 h 2103533"/>
              <a:gd name="connsiteX16" fmla="*/ 1707557 w 3036697"/>
              <a:gd name="connsiteY16" fmla="*/ 1831669 h 2103533"/>
              <a:gd name="connsiteX17" fmla="*/ 1661223 w 3036697"/>
              <a:gd name="connsiteY17" fmla="*/ 1838412 h 2103533"/>
              <a:gd name="connsiteX18" fmla="*/ 1622233 w 3036697"/>
              <a:gd name="connsiteY18" fmla="*/ 1788807 h 2103533"/>
              <a:gd name="connsiteX19" fmla="*/ 1575498 w 3036697"/>
              <a:gd name="connsiteY19" fmla="*/ 1735530 h 2103533"/>
              <a:gd name="connsiteX20" fmla="*/ 1518349 w 3036697"/>
              <a:gd name="connsiteY20" fmla="*/ 1728186 h 2103533"/>
              <a:gd name="connsiteX21" fmla="*/ 1490175 w 3036697"/>
              <a:gd name="connsiteY21" fmla="*/ 1706754 h 2103533"/>
              <a:gd name="connsiteX22" fmla="*/ 1453452 w 3036697"/>
              <a:gd name="connsiteY22" fmla="*/ 1663690 h 2103533"/>
              <a:gd name="connsiteX23" fmla="*/ 1382617 w 3036697"/>
              <a:gd name="connsiteY23" fmla="*/ 1678379 h 2103533"/>
              <a:gd name="connsiteX24" fmla="*/ 1365260 w 3036697"/>
              <a:gd name="connsiteY24" fmla="*/ 1646133 h 2103533"/>
              <a:gd name="connsiteX25" fmla="*/ 1321594 w 3036697"/>
              <a:gd name="connsiteY25" fmla="*/ 1545719 h 2103533"/>
              <a:gd name="connsiteX26" fmla="*/ 1271588 w 3036697"/>
              <a:gd name="connsiteY26" fmla="*/ 1567551 h 2103533"/>
              <a:gd name="connsiteX27" fmla="*/ 1250157 w 3036697"/>
              <a:gd name="connsiteY27" fmla="*/ 1520816 h 2103533"/>
              <a:gd name="connsiteX28" fmla="*/ 1225857 w 3036697"/>
              <a:gd name="connsiteY28" fmla="*/ 1506127 h 2103533"/>
              <a:gd name="connsiteX29" fmla="*/ 1168907 w 3036697"/>
              <a:gd name="connsiteY29" fmla="*/ 1434488 h 2103533"/>
              <a:gd name="connsiteX30" fmla="*/ 1129316 w 3036697"/>
              <a:gd name="connsiteY30" fmla="*/ 1441832 h 2103533"/>
              <a:gd name="connsiteX31" fmla="*/ 1025229 w 3036697"/>
              <a:gd name="connsiteY31" fmla="*/ 1316717 h 2103533"/>
              <a:gd name="connsiteX32" fmla="*/ 1004400 w 3036697"/>
              <a:gd name="connsiteY32" fmla="*/ 1309774 h 2103533"/>
              <a:gd name="connsiteX33" fmla="*/ 972756 w 3036697"/>
              <a:gd name="connsiteY33" fmla="*/ 1256497 h 2103533"/>
              <a:gd name="connsiteX34" fmla="*/ 944381 w 3036697"/>
              <a:gd name="connsiteY34" fmla="*/ 1249152 h 2103533"/>
              <a:gd name="connsiteX35" fmla="*/ 915405 w 3036697"/>
              <a:gd name="connsiteY35" fmla="*/ 1170571 h 2103533"/>
              <a:gd name="connsiteX36" fmla="*/ 865197 w 3036697"/>
              <a:gd name="connsiteY36" fmla="*/ 1163227 h 2103533"/>
              <a:gd name="connsiteX37" fmla="*/ 797432 w 3036697"/>
              <a:gd name="connsiteY37" fmla="*/ 1088318 h 2103533"/>
              <a:gd name="connsiteX38" fmla="*/ 750697 w 3036697"/>
              <a:gd name="connsiteY38" fmla="*/ 1020151 h 2103533"/>
              <a:gd name="connsiteX39" fmla="*/ 693748 w 3036697"/>
              <a:gd name="connsiteY39" fmla="*/ 984632 h 2103533"/>
              <a:gd name="connsiteX40" fmla="*/ 647213 w 3036697"/>
              <a:gd name="connsiteY40" fmla="*/ 874005 h 2103533"/>
              <a:gd name="connsiteX41" fmla="*/ 551275 w 3036697"/>
              <a:gd name="connsiteY41" fmla="*/ 746221 h 2103533"/>
              <a:gd name="connsiteX42" fmla="*/ 547200 w 3036697"/>
              <a:gd name="connsiteY42" fmla="*/ 724589 h 2103533"/>
              <a:gd name="connsiteX43" fmla="*/ 529843 w 3036697"/>
              <a:gd name="connsiteY43" fmla="*/ 696416 h 2103533"/>
              <a:gd name="connsiteX44" fmla="*/ 464947 w 3036697"/>
              <a:gd name="connsiteY44" fmla="*/ 590923 h 2103533"/>
              <a:gd name="connsiteX45" fmla="*/ 411469 w 3036697"/>
              <a:gd name="connsiteY45" fmla="*/ 573968 h 2103533"/>
              <a:gd name="connsiteX46" fmla="*/ 430031 w 3036697"/>
              <a:gd name="connsiteY46" fmla="*/ 528035 h 2103533"/>
              <a:gd name="connsiteX47" fmla="*/ 376152 w 3036697"/>
              <a:gd name="connsiteY47" fmla="*/ 517219 h 2103533"/>
              <a:gd name="connsiteX48" fmla="*/ 350044 w 3036697"/>
              <a:gd name="connsiteY48" fmla="*/ 507207 h 2103533"/>
              <a:gd name="connsiteX49" fmla="*/ 380225 w 3036697"/>
              <a:gd name="connsiteY49" fmla="*/ 459668 h 2103533"/>
              <a:gd name="connsiteX50" fmla="*/ 321469 w 3036697"/>
              <a:gd name="connsiteY50" fmla="*/ 450057 h 2103533"/>
              <a:gd name="connsiteX51" fmla="*/ 307583 w 3036697"/>
              <a:gd name="connsiteY51" fmla="*/ 409662 h 2103533"/>
              <a:gd name="connsiteX52" fmla="*/ 257778 w 3036697"/>
              <a:gd name="connsiteY52" fmla="*/ 367602 h 2103533"/>
              <a:gd name="connsiteX53" fmla="*/ 242888 w 3036697"/>
              <a:gd name="connsiteY53" fmla="*/ 335757 h 2103533"/>
              <a:gd name="connsiteX54" fmla="*/ 214313 w 3036697"/>
              <a:gd name="connsiteY54" fmla="*/ 314325 h 2103533"/>
              <a:gd name="connsiteX55" fmla="*/ 200025 w 3036697"/>
              <a:gd name="connsiteY55" fmla="*/ 292894 h 2103533"/>
              <a:gd name="connsiteX56" fmla="*/ 207169 w 3036697"/>
              <a:gd name="connsiteY56" fmla="*/ 264319 h 2103533"/>
              <a:gd name="connsiteX57" fmla="*/ 193484 w 3036697"/>
              <a:gd name="connsiteY57" fmla="*/ 235142 h 2103533"/>
              <a:gd name="connsiteX58" fmla="*/ 208375 w 3036697"/>
              <a:gd name="connsiteY58" fmla="*/ 188607 h 2103533"/>
              <a:gd name="connsiteX59" fmla="*/ 194689 w 3036697"/>
              <a:gd name="connsiteY59" fmla="*/ 192479 h 2103533"/>
              <a:gd name="connsiteX60" fmla="*/ 142875 w 3036697"/>
              <a:gd name="connsiteY60" fmla="*/ 178594 h 2103533"/>
              <a:gd name="connsiteX61" fmla="*/ 154696 w 3036697"/>
              <a:gd name="connsiteY61" fmla="*/ 149417 h 2103533"/>
              <a:gd name="connsiteX62" fmla="*/ 136134 w 3036697"/>
              <a:gd name="connsiteY62" fmla="*/ 128186 h 2103533"/>
              <a:gd name="connsiteX63" fmla="*/ 133265 w 3036697"/>
              <a:gd name="connsiteY63" fmla="*/ 110227 h 2103533"/>
              <a:gd name="connsiteX64" fmla="*/ 86127 w 3036697"/>
              <a:gd name="connsiteY64" fmla="*/ 81451 h 2103533"/>
              <a:gd name="connsiteX65" fmla="*/ 86930 w 3036697"/>
              <a:gd name="connsiteY65" fmla="*/ 45129 h 2103533"/>
              <a:gd name="connsiteX66" fmla="*/ 57753 w 3036697"/>
              <a:gd name="connsiteY66" fmla="*/ 20026 h 2103533"/>
              <a:gd name="connsiteX67" fmla="*/ 40798 w 3036697"/>
              <a:gd name="connsiteY67" fmla="*/ 23699 h 2103533"/>
              <a:gd name="connsiteX68" fmla="*/ 22637 w 3036697"/>
              <a:gd name="connsiteY68" fmla="*/ 20427 h 2103533"/>
              <a:gd name="connsiteX69" fmla="*/ 0 w 3036697"/>
              <a:gd name="connsiteY69" fmla="*/ 0 h 210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036697" h="2103533">
                <a:moveTo>
                  <a:pt x="3036697" y="2092718"/>
                </a:moveTo>
                <a:lnTo>
                  <a:pt x="2507858" y="2103533"/>
                </a:lnTo>
                <a:lnTo>
                  <a:pt x="2490100" y="2035165"/>
                </a:lnTo>
                <a:lnTo>
                  <a:pt x="2343953" y="2031694"/>
                </a:lnTo>
                <a:cubicBezTo>
                  <a:pt x="2343886" y="2012778"/>
                  <a:pt x="2343820" y="1993862"/>
                  <a:pt x="2343753" y="1974946"/>
                </a:cubicBezTo>
                <a:lnTo>
                  <a:pt x="2243539" y="1985561"/>
                </a:lnTo>
                <a:lnTo>
                  <a:pt x="2214563" y="1957388"/>
                </a:lnTo>
                <a:lnTo>
                  <a:pt x="2172102" y="1964532"/>
                </a:lnTo>
                <a:lnTo>
                  <a:pt x="2143125" y="1935957"/>
                </a:lnTo>
                <a:lnTo>
                  <a:pt x="2165360" y="1939227"/>
                </a:lnTo>
                <a:lnTo>
                  <a:pt x="2154544" y="1921267"/>
                </a:lnTo>
                <a:lnTo>
                  <a:pt x="2115555" y="1906579"/>
                </a:lnTo>
                <a:lnTo>
                  <a:pt x="2050055" y="1895762"/>
                </a:lnTo>
                <a:lnTo>
                  <a:pt x="1879409" y="1885147"/>
                </a:lnTo>
                <a:lnTo>
                  <a:pt x="1861850" y="1852699"/>
                </a:lnTo>
                <a:lnTo>
                  <a:pt x="1732861" y="1856170"/>
                </a:lnTo>
                <a:lnTo>
                  <a:pt x="1707557" y="1831669"/>
                </a:lnTo>
                <a:lnTo>
                  <a:pt x="1661223" y="1838412"/>
                </a:lnTo>
                <a:lnTo>
                  <a:pt x="1622233" y="1788807"/>
                </a:lnTo>
                <a:lnTo>
                  <a:pt x="1575498" y="1735530"/>
                </a:lnTo>
                <a:lnTo>
                  <a:pt x="1518349" y="1728186"/>
                </a:lnTo>
                <a:lnTo>
                  <a:pt x="1490175" y="1706754"/>
                </a:lnTo>
                <a:lnTo>
                  <a:pt x="1453452" y="1663690"/>
                </a:lnTo>
                <a:lnTo>
                  <a:pt x="1382617" y="1678379"/>
                </a:lnTo>
                <a:lnTo>
                  <a:pt x="1365260" y="1646133"/>
                </a:lnTo>
                <a:lnTo>
                  <a:pt x="1321594" y="1545719"/>
                </a:lnTo>
                <a:lnTo>
                  <a:pt x="1271588" y="1567551"/>
                </a:lnTo>
                <a:lnTo>
                  <a:pt x="1250157" y="1520816"/>
                </a:lnTo>
                <a:lnTo>
                  <a:pt x="1225857" y="1506127"/>
                </a:lnTo>
                <a:lnTo>
                  <a:pt x="1168907" y="1434488"/>
                </a:lnTo>
                <a:lnTo>
                  <a:pt x="1129316" y="1441832"/>
                </a:lnTo>
                <a:lnTo>
                  <a:pt x="1025229" y="1316717"/>
                </a:lnTo>
                <a:lnTo>
                  <a:pt x="1004400" y="1309774"/>
                </a:lnTo>
                <a:lnTo>
                  <a:pt x="972756" y="1256497"/>
                </a:lnTo>
                <a:lnTo>
                  <a:pt x="944381" y="1249152"/>
                </a:lnTo>
                <a:lnTo>
                  <a:pt x="915405" y="1170571"/>
                </a:lnTo>
                <a:lnTo>
                  <a:pt x="865197" y="1163227"/>
                </a:lnTo>
                <a:lnTo>
                  <a:pt x="797432" y="1088318"/>
                </a:lnTo>
                <a:lnTo>
                  <a:pt x="750697" y="1020151"/>
                </a:lnTo>
                <a:lnTo>
                  <a:pt x="693748" y="984632"/>
                </a:lnTo>
                <a:lnTo>
                  <a:pt x="647213" y="874005"/>
                </a:lnTo>
                <a:lnTo>
                  <a:pt x="551275" y="746221"/>
                </a:lnTo>
                <a:lnTo>
                  <a:pt x="547200" y="724589"/>
                </a:lnTo>
                <a:lnTo>
                  <a:pt x="529843" y="696416"/>
                </a:lnTo>
                <a:lnTo>
                  <a:pt x="464947" y="590923"/>
                </a:lnTo>
                <a:lnTo>
                  <a:pt x="411469" y="573968"/>
                </a:lnTo>
                <a:lnTo>
                  <a:pt x="430031" y="528035"/>
                </a:lnTo>
                <a:lnTo>
                  <a:pt x="376152" y="517219"/>
                </a:lnTo>
                <a:lnTo>
                  <a:pt x="350044" y="507207"/>
                </a:lnTo>
                <a:lnTo>
                  <a:pt x="380225" y="459668"/>
                </a:lnTo>
                <a:lnTo>
                  <a:pt x="321469" y="450057"/>
                </a:lnTo>
                <a:lnTo>
                  <a:pt x="307583" y="409662"/>
                </a:lnTo>
                <a:lnTo>
                  <a:pt x="257778" y="367602"/>
                </a:lnTo>
                <a:lnTo>
                  <a:pt x="242888" y="335757"/>
                </a:lnTo>
                <a:lnTo>
                  <a:pt x="214313" y="314325"/>
                </a:lnTo>
                <a:lnTo>
                  <a:pt x="200025" y="292894"/>
                </a:lnTo>
                <a:lnTo>
                  <a:pt x="207169" y="264319"/>
                </a:lnTo>
                <a:lnTo>
                  <a:pt x="193484" y="235142"/>
                </a:lnTo>
                <a:lnTo>
                  <a:pt x="208375" y="188607"/>
                </a:lnTo>
                <a:lnTo>
                  <a:pt x="194689" y="192479"/>
                </a:lnTo>
                <a:lnTo>
                  <a:pt x="142875" y="178594"/>
                </a:lnTo>
                <a:lnTo>
                  <a:pt x="154696" y="149417"/>
                </a:lnTo>
                <a:lnTo>
                  <a:pt x="136134" y="128186"/>
                </a:lnTo>
                <a:lnTo>
                  <a:pt x="133265" y="110227"/>
                </a:lnTo>
                <a:lnTo>
                  <a:pt x="86127" y="81451"/>
                </a:lnTo>
                <a:cubicBezTo>
                  <a:pt x="86395" y="69344"/>
                  <a:pt x="86662" y="57236"/>
                  <a:pt x="86930" y="45129"/>
                </a:cubicBezTo>
                <a:lnTo>
                  <a:pt x="57753" y="20026"/>
                </a:lnTo>
                <a:lnTo>
                  <a:pt x="40798" y="23699"/>
                </a:lnTo>
                <a:lnTo>
                  <a:pt x="22637" y="20427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erbest Form 9"/>
          <p:cNvSpPr/>
          <p:nvPr/>
        </p:nvSpPr>
        <p:spPr bwMode="auto">
          <a:xfrm>
            <a:off x="6435671" y="2870367"/>
            <a:ext cx="2831335" cy="2196029"/>
          </a:xfrm>
          <a:custGeom>
            <a:avLst/>
            <a:gdLst>
              <a:gd name="connsiteX0" fmla="*/ 2831335 w 2831335"/>
              <a:gd name="connsiteY0" fmla="*/ 2196029 h 2196029"/>
              <a:gd name="connsiteX1" fmla="*/ 2831335 w 2831335"/>
              <a:gd name="connsiteY1" fmla="*/ 1891229 h 2196029"/>
              <a:gd name="connsiteX2" fmla="*/ 2596308 w 2831335"/>
              <a:gd name="connsiteY2" fmla="*/ 1898573 h 2196029"/>
              <a:gd name="connsiteX3" fmla="*/ 2596308 w 2831335"/>
              <a:gd name="connsiteY3" fmla="*/ 1784732 h 2196029"/>
              <a:gd name="connsiteX4" fmla="*/ 2493484 w 2831335"/>
              <a:gd name="connsiteY4" fmla="*/ 1777388 h 2196029"/>
              <a:gd name="connsiteX5" fmla="*/ 2489812 w 2831335"/>
              <a:gd name="connsiteY5" fmla="*/ 1692925 h 2196029"/>
              <a:gd name="connsiteX6" fmla="*/ 2456761 w 2831335"/>
              <a:gd name="connsiteY6" fmla="*/ 1681908 h 2196029"/>
              <a:gd name="connsiteX7" fmla="*/ 2460433 w 2831335"/>
              <a:gd name="connsiteY7" fmla="*/ 1593773 h 2196029"/>
              <a:gd name="connsiteX8" fmla="*/ 2350265 w 2831335"/>
              <a:gd name="connsiteY8" fmla="*/ 1601118 h 2196029"/>
              <a:gd name="connsiteX9" fmla="*/ 2328231 w 2831335"/>
              <a:gd name="connsiteY9" fmla="*/ 1516655 h 2196029"/>
              <a:gd name="connsiteX10" fmla="*/ 2214390 w 2831335"/>
              <a:gd name="connsiteY10" fmla="*/ 1516655 h 2196029"/>
              <a:gd name="connsiteX11" fmla="*/ 2185012 w 2831335"/>
              <a:gd name="connsiteY11" fmla="*/ 1421176 h 2196029"/>
              <a:gd name="connsiteX12" fmla="*/ 2089532 w 2831335"/>
              <a:gd name="connsiteY12" fmla="*/ 1417504 h 2196029"/>
              <a:gd name="connsiteX13" fmla="*/ 2034448 w 2831335"/>
              <a:gd name="connsiteY13" fmla="*/ 1325696 h 2196029"/>
              <a:gd name="connsiteX14" fmla="*/ 1983036 w 2831335"/>
              <a:gd name="connsiteY14" fmla="*/ 1329369 h 2196029"/>
              <a:gd name="connsiteX15" fmla="*/ 1975691 w 2831335"/>
              <a:gd name="connsiteY15" fmla="*/ 1266940 h 2196029"/>
              <a:gd name="connsiteX16" fmla="*/ 1927951 w 2831335"/>
              <a:gd name="connsiteY16" fmla="*/ 1263267 h 2196029"/>
              <a:gd name="connsiteX17" fmla="*/ 1935296 w 2831335"/>
              <a:gd name="connsiteY17" fmla="*/ 1208183 h 2196029"/>
              <a:gd name="connsiteX18" fmla="*/ 1788404 w 2831335"/>
              <a:gd name="connsiteY18" fmla="*/ 1134737 h 2196029"/>
              <a:gd name="connsiteX19" fmla="*/ 1755354 w 2831335"/>
              <a:gd name="connsiteY19" fmla="*/ 1138410 h 2196029"/>
              <a:gd name="connsiteX20" fmla="*/ 1759026 w 2831335"/>
              <a:gd name="connsiteY20" fmla="*/ 1098014 h 2196029"/>
              <a:gd name="connsiteX21" fmla="*/ 1678236 w 2831335"/>
              <a:gd name="connsiteY21" fmla="*/ 998863 h 2196029"/>
              <a:gd name="connsiteX22" fmla="*/ 1681908 w 2831335"/>
              <a:gd name="connsiteY22" fmla="*/ 947451 h 2196029"/>
              <a:gd name="connsiteX23" fmla="*/ 1557050 w 2831335"/>
              <a:gd name="connsiteY23" fmla="*/ 958467 h 2196029"/>
              <a:gd name="connsiteX24" fmla="*/ 1564395 w 2831335"/>
              <a:gd name="connsiteY24" fmla="*/ 899711 h 2196029"/>
              <a:gd name="connsiteX25" fmla="*/ 1512983 w 2831335"/>
              <a:gd name="connsiteY25" fmla="*/ 885022 h 2196029"/>
              <a:gd name="connsiteX26" fmla="*/ 1509310 w 2831335"/>
              <a:gd name="connsiteY26" fmla="*/ 837282 h 2196029"/>
              <a:gd name="connsiteX27" fmla="*/ 1468915 w 2831335"/>
              <a:gd name="connsiteY27" fmla="*/ 837282 h 2196029"/>
              <a:gd name="connsiteX28" fmla="*/ 1465243 w 2831335"/>
              <a:gd name="connsiteY28" fmla="*/ 807904 h 2196029"/>
              <a:gd name="connsiteX29" fmla="*/ 1421176 w 2831335"/>
              <a:gd name="connsiteY29" fmla="*/ 804231 h 2196029"/>
              <a:gd name="connsiteX30" fmla="*/ 1421176 w 2831335"/>
              <a:gd name="connsiteY30" fmla="*/ 774853 h 2196029"/>
              <a:gd name="connsiteX31" fmla="*/ 1355074 w 2831335"/>
              <a:gd name="connsiteY31" fmla="*/ 774853 h 2196029"/>
              <a:gd name="connsiteX32" fmla="*/ 1351402 w 2831335"/>
              <a:gd name="connsiteY32" fmla="*/ 749147 h 2196029"/>
              <a:gd name="connsiteX33" fmla="*/ 1299990 w 2831335"/>
              <a:gd name="connsiteY33" fmla="*/ 760164 h 2196029"/>
              <a:gd name="connsiteX34" fmla="*/ 1303662 w 2831335"/>
              <a:gd name="connsiteY34" fmla="*/ 708752 h 2196029"/>
              <a:gd name="connsiteX35" fmla="*/ 1252250 w 2831335"/>
              <a:gd name="connsiteY35" fmla="*/ 708752 h 2196029"/>
              <a:gd name="connsiteX36" fmla="*/ 1259595 w 2831335"/>
              <a:gd name="connsiteY36" fmla="*/ 679373 h 2196029"/>
              <a:gd name="connsiteX37" fmla="*/ 1215527 w 2831335"/>
              <a:gd name="connsiteY37" fmla="*/ 686718 h 2196029"/>
              <a:gd name="connsiteX38" fmla="*/ 1219200 w 2831335"/>
              <a:gd name="connsiteY38" fmla="*/ 635306 h 2196029"/>
              <a:gd name="connsiteX39" fmla="*/ 1098014 w 2831335"/>
              <a:gd name="connsiteY39" fmla="*/ 620617 h 2196029"/>
              <a:gd name="connsiteX40" fmla="*/ 1075980 w 2831335"/>
              <a:gd name="connsiteY40" fmla="*/ 580222 h 2196029"/>
              <a:gd name="connsiteX41" fmla="*/ 1053947 w 2831335"/>
              <a:gd name="connsiteY41" fmla="*/ 569205 h 2196029"/>
              <a:gd name="connsiteX42" fmla="*/ 1057619 w 2831335"/>
              <a:gd name="connsiteY42" fmla="*/ 539826 h 2196029"/>
              <a:gd name="connsiteX43" fmla="*/ 929089 w 2831335"/>
              <a:gd name="connsiteY43" fmla="*/ 554516 h 2196029"/>
              <a:gd name="connsiteX44" fmla="*/ 921744 w 2831335"/>
              <a:gd name="connsiteY44" fmla="*/ 492087 h 2196029"/>
              <a:gd name="connsiteX45" fmla="*/ 888694 w 2831335"/>
              <a:gd name="connsiteY45" fmla="*/ 492087 h 2196029"/>
              <a:gd name="connsiteX46" fmla="*/ 888694 w 2831335"/>
              <a:gd name="connsiteY46" fmla="*/ 455364 h 2196029"/>
              <a:gd name="connsiteX47" fmla="*/ 870332 w 2831335"/>
              <a:gd name="connsiteY47" fmla="*/ 403952 h 2196029"/>
              <a:gd name="connsiteX48" fmla="*/ 826265 w 2831335"/>
              <a:gd name="connsiteY48" fmla="*/ 414969 h 2196029"/>
              <a:gd name="connsiteX49" fmla="*/ 811576 w 2831335"/>
              <a:gd name="connsiteY49" fmla="*/ 378246 h 2196029"/>
              <a:gd name="connsiteX50" fmla="*/ 679373 w 2831335"/>
              <a:gd name="connsiteY50" fmla="*/ 370901 h 2196029"/>
              <a:gd name="connsiteX51" fmla="*/ 668356 w 2831335"/>
              <a:gd name="connsiteY51" fmla="*/ 315817 h 2196029"/>
              <a:gd name="connsiteX52" fmla="*/ 653667 w 2831335"/>
              <a:gd name="connsiteY52" fmla="*/ 286438 h 2196029"/>
              <a:gd name="connsiteX53" fmla="*/ 576549 w 2831335"/>
              <a:gd name="connsiteY53" fmla="*/ 293783 h 2196029"/>
              <a:gd name="connsiteX54" fmla="*/ 583894 w 2831335"/>
              <a:gd name="connsiteY54" fmla="*/ 264405 h 2196029"/>
              <a:gd name="connsiteX55" fmla="*/ 484742 w 2831335"/>
              <a:gd name="connsiteY55" fmla="*/ 168925 h 2196029"/>
              <a:gd name="connsiteX56" fmla="*/ 437002 w 2831335"/>
              <a:gd name="connsiteY56" fmla="*/ 176270 h 2196029"/>
              <a:gd name="connsiteX57" fmla="*/ 440674 w 2831335"/>
              <a:gd name="connsiteY57" fmla="*/ 150564 h 2196029"/>
              <a:gd name="connsiteX58" fmla="*/ 356212 w 2831335"/>
              <a:gd name="connsiteY58" fmla="*/ 150564 h 2196029"/>
              <a:gd name="connsiteX59" fmla="*/ 352539 w 2831335"/>
              <a:gd name="connsiteY59" fmla="*/ 106496 h 2196029"/>
              <a:gd name="connsiteX60" fmla="*/ 304800 w 2831335"/>
              <a:gd name="connsiteY60" fmla="*/ 113841 h 2196029"/>
              <a:gd name="connsiteX61" fmla="*/ 304800 w 2831335"/>
              <a:gd name="connsiteY61" fmla="*/ 84463 h 2196029"/>
              <a:gd name="connsiteX62" fmla="*/ 235026 w 2831335"/>
              <a:gd name="connsiteY62" fmla="*/ 88135 h 2196029"/>
              <a:gd name="connsiteX63" fmla="*/ 209320 w 2831335"/>
              <a:gd name="connsiteY63" fmla="*/ 73446 h 2196029"/>
              <a:gd name="connsiteX64" fmla="*/ 183614 w 2831335"/>
              <a:gd name="connsiteY64" fmla="*/ 22034 h 2196029"/>
              <a:gd name="connsiteX65" fmla="*/ 80790 w 2831335"/>
              <a:gd name="connsiteY65" fmla="*/ 18361 h 2196029"/>
              <a:gd name="connsiteX66" fmla="*/ 0 w 2831335"/>
              <a:gd name="connsiteY66" fmla="*/ 3672 h 2196029"/>
              <a:gd name="connsiteX67" fmla="*/ 11017 w 2831335"/>
              <a:gd name="connsiteY67" fmla="*/ 0 h 219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831335" h="2196029">
                <a:moveTo>
                  <a:pt x="2831335" y="2196029"/>
                </a:moveTo>
                <a:lnTo>
                  <a:pt x="2831335" y="1891229"/>
                </a:lnTo>
                <a:lnTo>
                  <a:pt x="2596308" y="1898573"/>
                </a:lnTo>
                <a:lnTo>
                  <a:pt x="2596308" y="1784732"/>
                </a:lnTo>
                <a:lnTo>
                  <a:pt x="2493484" y="1777388"/>
                </a:lnTo>
                <a:lnTo>
                  <a:pt x="2489812" y="1692925"/>
                </a:lnTo>
                <a:lnTo>
                  <a:pt x="2456761" y="1681908"/>
                </a:lnTo>
                <a:lnTo>
                  <a:pt x="2460433" y="1593773"/>
                </a:lnTo>
                <a:lnTo>
                  <a:pt x="2350265" y="1601118"/>
                </a:lnTo>
                <a:lnTo>
                  <a:pt x="2328231" y="1516655"/>
                </a:lnTo>
                <a:lnTo>
                  <a:pt x="2214390" y="1516655"/>
                </a:lnTo>
                <a:lnTo>
                  <a:pt x="2185012" y="1421176"/>
                </a:lnTo>
                <a:lnTo>
                  <a:pt x="2089532" y="1417504"/>
                </a:lnTo>
                <a:lnTo>
                  <a:pt x="2034448" y="1325696"/>
                </a:lnTo>
                <a:lnTo>
                  <a:pt x="1983036" y="1329369"/>
                </a:lnTo>
                <a:lnTo>
                  <a:pt x="1975691" y="1266940"/>
                </a:lnTo>
                <a:lnTo>
                  <a:pt x="1927951" y="1263267"/>
                </a:lnTo>
                <a:lnTo>
                  <a:pt x="1935296" y="1208183"/>
                </a:lnTo>
                <a:lnTo>
                  <a:pt x="1788404" y="1134737"/>
                </a:lnTo>
                <a:lnTo>
                  <a:pt x="1755354" y="1138410"/>
                </a:lnTo>
                <a:lnTo>
                  <a:pt x="1759026" y="1098014"/>
                </a:lnTo>
                <a:lnTo>
                  <a:pt x="1678236" y="998863"/>
                </a:lnTo>
                <a:lnTo>
                  <a:pt x="1681908" y="947451"/>
                </a:lnTo>
                <a:lnTo>
                  <a:pt x="1557050" y="958467"/>
                </a:lnTo>
                <a:lnTo>
                  <a:pt x="1564395" y="899711"/>
                </a:lnTo>
                <a:lnTo>
                  <a:pt x="1512983" y="885022"/>
                </a:lnTo>
                <a:lnTo>
                  <a:pt x="1509310" y="837282"/>
                </a:lnTo>
                <a:lnTo>
                  <a:pt x="1468915" y="837282"/>
                </a:lnTo>
                <a:lnTo>
                  <a:pt x="1465243" y="807904"/>
                </a:lnTo>
                <a:lnTo>
                  <a:pt x="1421176" y="804231"/>
                </a:lnTo>
                <a:lnTo>
                  <a:pt x="1421176" y="774853"/>
                </a:lnTo>
                <a:lnTo>
                  <a:pt x="1355074" y="774853"/>
                </a:lnTo>
                <a:lnTo>
                  <a:pt x="1351402" y="749147"/>
                </a:lnTo>
                <a:lnTo>
                  <a:pt x="1299990" y="760164"/>
                </a:lnTo>
                <a:lnTo>
                  <a:pt x="1303662" y="708752"/>
                </a:lnTo>
                <a:lnTo>
                  <a:pt x="1252250" y="708752"/>
                </a:lnTo>
                <a:lnTo>
                  <a:pt x="1259595" y="679373"/>
                </a:lnTo>
                <a:lnTo>
                  <a:pt x="1215527" y="686718"/>
                </a:lnTo>
                <a:lnTo>
                  <a:pt x="1219200" y="635306"/>
                </a:lnTo>
                <a:lnTo>
                  <a:pt x="1098014" y="620617"/>
                </a:lnTo>
                <a:lnTo>
                  <a:pt x="1075980" y="580222"/>
                </a:lnTo>
                <a:lnTo>
                  <a:pt x="1053947" y="569205"/>
                </a:lnTo>
                <a:lnTo>
                  <a:pt x="1057619" y="539826"/>
                </a:lnTo>
                <a:lnTo>
                  <a:pt x="929089" y="554516"/>
                </a:lnTo>
                <a:lnTo>
                  <a:pt x="921744" y="492087"/>
                </a:lnTo>
                <a:lnTo>
                  <a:pt x="888694" y="492087"/>
                </a:lnTo>
                <a:lnTo>
                  <a:pt x="888694" y="455364"/>
                </a:lnTo>
                <a:lnTo>
                  <a:pt x="870332" y="403952"/>
                </a:lnTo>
                <a:lnTo>
                  <a:pt x="826265" y="414969"/>
                </a:lnTo>
                <a:lnTo>
                  <a:pt x="811576" y="378246"/>
                </a:lnTo>
                <a:lnTo>
                  <a:pt x="679373" y="370901"/>
                </a:lnTo>
                <a:lnTo>
                  <a:pt x="668356" y="315817"/>
                </a:lnTo>
                <a:lnTo>
                  <a:pt x="653667" y="286438"/>
                </a:lnTo>
                <a:lnTo>
                  <a:pt x="576549" y="293783"/>
                </a:lnTo>
                <a:lnTo>
                  <a:pt x="583894" y="264405"/>
                </a:lnTo>
                <a:lnTo>
                  <a:pt x="484742" y="168925"/>
                </a:lnTo>
                <a:lnTo>
                  <a:pt x="437002" y="176270"/>
                </a:lnTo>
                <a:lnTo>
                  <a:pt x="440674" y="150564"/>
                </a:lnTo>
                <a:lnTo>
                  <a:pt x="356212" y="150564"/>
                </a:lnTo>
                <a:lnTo>
                  <a:pt x="352539" y="106496"/>
                </a:lnTo>
                <a:lnTo>
                  <a:pt x="304800" y="113841"/>
                </a:lnTo>
                <a:lnTo>
                  <a:pt x="304800" y="84463"/>
                </a:lnTo>
                <a:lnTo>
                  <a:pt x="235026" y="88135"/>
                </a:lnTo>
                <a:lnTo>
                  <a:pt x="209320" y="73446"/>
                </a:lnTo>
                <a:lnTo>
                  <a:pt x="183614" y="22034"/>
                </a:lnTo>
                <a:lnTo>
                  <a:pt x="80790" y="18361"/>
                </a:lnTo>
                <a:lnTo>
                  <a:pt x="0" y="3672"/>
                </a:lnTo>
                <a:lnTo>
                  <a:pt x="11017" y="0"/>
                </a:lnTo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9" name="Grup 88"/>
          <p:cNvGrpSpPr/>
          <p:nvPr/>
        </p:nvGrpSpPr>
        <p:grpSpPr>
          <a:xfrm>
            <a:off x="823020" y="2721600"/>
            <a:ext cx="3847428" cy="3076419"/>
            <a:chOff x="972000" y="2636913"/>
            <a:chExt cx="3847428" cy="3076419"/>
          </a:xfrm>
        </p:grpSpPr>
        <p:cxnSp>
          <p:nvCxnSpPr>
            <p:cNvPr id="50" name="Düz Bağlayıcı 49"/>
            <p:cNvCxnSpPr/>
            <p:nvPr/>
          </p:nvCxnSpPr>
          <p:spPr bwMode="auto">
            <a:xfrm>
              <a:off x="1386233" y="2803194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Düz Bağlayıcı 50"/>
            <p:cNvCxnSpPr/>
            <p:nvPr/>
          </p:nvCxnSpPr>
          <p:spPr bwMode="auto">
            <a:xfrm>
              <a:off x="1455332" y="2718441"/>
              <a:ext cx="9551" cy="26428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Düz Bağlayıcı 51"/>
            <p:cNvCxnSpPr/>
            <p:nvPr/>
          </p:nvCxnSpPr>
          <p:spPr bwMode="auto">
            <a:xfrm>
              <a:off x="1455332" y="5361263"/>
              <a:ext cx="320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Düz Bağlayıcı 52"/>
            <p:cNvCxnSpPr/>
            <p:nvPr/>
          </p:nvCxnSpPr>
          <p:spPr bwMode="auto">
            <a:xfrm>
              <a:off x="1465433" y="5360335"/>
              <a:ext cx="0" cy="1138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Düz Bağlayıcı 53"/>
            <p:cNvCxnSpPr/>
            <p:nvPr/>
          </p:nvCxnSpPr>
          <p:spPr bwMode="auto">
            <a:xfrm>
              <a:off x="1831132" y="5360335"/>
              <a:ext cx="0" cy="1138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Düz Bağlayıcı 54"/>
            <p:cNvCxnSpPr/>
            <p:nvPr/>
          </p:nvCxnSpPr>
          <p:spPr bwMode="auto">
            <a:xfrm>
              <a:off x="2232000" y="5360335"/>
              <a:ext cx="0" cy="1138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Düz Bağlayıcı 56"/>
            <p:cNvCxnSpPr/>
            <p:nvPr/>
          </p:nvCxnSpPr>
          <p:spPr bwMode="auto">
            <a:xfrm>
              <a:off x="2628000" y="5360335"/>
              <a:ext cx="0" cy="1138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Düz Bağlayıcı 57"/>
            <p:cNvCxnSpPr/>
            <p:nvPr/>
          </p:nvCxnSpPr>
          <p:spPr bwMode="auto">
            <a:xfrm>
              <a:off x="3034800" y="5360335"/>
              <a:ext cx="0" cy="1138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Düz Bağlayıcı 58"/>
            <p:cNvCxnSpPr/>
            <p:nvPr/>
          </p:nvCxnSpPr>
          <p:spPr bwMode="auto">
            <a:xfrm>
              <a:off x="3441600" y="5360335"/>
              <a:ext cx="0" cy="1138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Düz Bağlayıcı 60"/>
            <p:cNvCxnSpPr/>
            <p:nvPr/>
          </p:nvCxnSpPr>
          <p:spPr bwMode="auto">
            <a:xfrm>
              <a:off x="3847356" y="5360335"/>
              <a:ext cx="0" cy="1138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Düz Bağlayıcı 61"/>
            <p:cNvCxnSpPr/>
            <p:nvPr/>
          </p:nvCxnSpPr>
          <p:spPr bwMode="auto">
            <a:xfrm>
              <a:off x="4248000" y="5360335"/>
              <a:ext cx="0" cy="1138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Düz Bağlayıcı 62"/>
            <p:cNvCxnSpPr/>
            <p:nvPr/>
          </p:nvCxnSpPr>
          <p:spPr bwMode="auto">
            <a:xfrm>
              <a:off x="4644000" y="5360335"/>
              <a:ext cx="0" cy="1138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Düz Bağlayıcı 63"/>
            <p:cNvCxnSpPr/>
            <p:nvPr/>
          </p:nvCxnSpPr>
          <p:spPr bwMode="auto">
            <a:xfrm>
              <a:off x="1386233" y="5360335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Düz Bağlayıcı 64"/>
            <p:cNvCxnSpPr/>
            <p:nvPr/>
          </p:nvCxnSpPr>
          <p:spPr bwMode="auto">
            <a:xfrm>
              <a:off x="1386233" y="4896607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Düz Bağlayıcı 65"/>
            <p:cNvCxnSpPr/>
            <p:nvPr/>
          </p:nvCxnSpPr>
          <p:spPr bwMode="auto">
            <a:xfrm>
              <a:off x="1386233" y="4383112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Düz Bağlayıcı 66"/>
            <p:cNvCxnSpPr/>
            <p:nvPr/>
          </p:nvCxnSpPr>
          <p:spPr bwMode="auto">
            <a:xfrm>
              <a:off x="1386233" y="3842199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Düz Bağlayıcı 67"/>
            <p:cNvCxnSpPr/>
            <p:nvPr/>
          </p:nvCxnSpPr>
          <p:spPr bwMode="auto">
            <a:xfrm>
              <a:off x="1386233" y="3320208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Düz Bağlayıcı 68"/>
            <p:cNvCxnSpPr/>
            <p:nvPr/>
          </p:nvCxnSpPr>
          <p:spPr bwMode="auto">
            <a:xfrm>
              <a:off x="1386233" y="2796418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Metin kutusu 69"/>
            <p:cNvSpPr txBox="1"/>
            <p:nvPr/>
          </p:nvSpPr>
          <p:spPr>
            <a:xfrm>
              <a:off x="1345333" y="5474205"/>
              <a:ext cx="216024" cy="23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</a:t>
              </a:r>
              <a:endParaRPr lang="en-US" sz="1000" b="1" dirty="0"/>
            </a:p>
          </p:txBody>
        </p:sp>
        <p:sp>
          <p:nvSpPr>
            <p:cNvPr id="71" name="Metin kutusu 70"/>
            <p:cNvSpPr txBox="1"/>
            <p:nvPr/>
          </p:nvSpPr>
          <p:spPr>
            <a:xfrm>
              <a:off x="1728000" y="5474205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6</a:t>
              </a:r>
              <a:endParaRPr lang="en-US" sz="1000" b="1" dirty="0"/>
            </a:p>
          </p:txBody>
        </p:sp>
        <p:sp>
          <p:nvSpPr>
            <p:cNvPr id="72" name="Metin kutusu 71"/>
            <p:cNvSpPr txBox="1"/>
            <p:nvPr/>
          </p:nvSpPr>
          <p:spPr>
            <a:xfrm>
              <a:off x="2083196" y="5474205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12</a:t>
              </a:r>
              <a:endParaRPr lang="en-US" sz="1000" b="1" dirty="0"/>
            </a:p>
          </p:txBody>
        </p:sp>
        <p:sp>
          <p:nvSpPr>
            <p:cNvPr id="74" name="Metin kutusu 73"/>
            <p:cNvSpPr txBox="1"/>
            <p:nvPr/>
          </p:nvSpPr>
          <p:spPr>
            <a:xfrm>
              <a:off x="2479204" y="5474205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18</a:t>
              </a:r>
              <a:endParaRPr lang="en-US" sz="1000" b="1" dirty="0"/>
            </a:p>
          </p:txBody>
        </p:sp>
        <p:sp>
          <p:nvSpPr>
            <p:cNvPr id="75" name="Metin kutusu 74"/>
            <p:cNvSpPr txBox="1"/>
            <p:nvPr/>
          </p:nvSpPr>
          <p:spPr>
            <a:xfrm>
              <a:off x="2875284" y="5474205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24</a:t>
              </a:r>
              <a:endParaRPr lang="en-US" sz="1000" b="1" dirty="0"/>
            </a:p>
          </p:txBody>
        </p:sp>
        <p:sp>
          <p:nvSpPr>
            <p:cNvPr id="76" name="Metin kutusu 75"/>
            <p:cNvSpPr txBox="1"/>
            <p:nvPr/>
          </p:nvSpPr>
          <p:spPr>
            <a:xfrm>
              <a:off x="3271292" y="5474205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/>
                <a:t>3</a:t>
              </a:r>
              <a:r>
                <a:rPr lang="tr-TR" sz="1000" b="1" dirty="0" smtClean="0"/>
                <a:t>0</a:t>
              </a:r>
              <a:endParaRPr lang="en-US" sz="1000" b="1" dirty="0"/>
            </a:p>
          </p:txBody>
        </p:sp>
        <p:sp>
          <p:nvSpPr>
            <p:cNvPr id="78" name="Metin kutusu 77"/>
            <p:cNvSpPr txBox="1"/>
            <p:nvPr/>
          </p:nvSpPr>
          <p:spPr>
            <a:xfrm>
              <a:off x="3703340" y="5474205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36</a:t>
              </a:r>
              <a:endParaRPr lang="en-US" sz="1000" b="1" dirty="0"/>
            </a:p>
          </p:txBody>
        </p:sp>
        <p:sp>
          <p:nvSpPr>
            <p:cNvPr id="79" name="Metin kutusu 78"/>
            <p:cNvSpPr txBox="1"/>
            <p:nvPr/>
          </p:nvSpPr>
          <p:spPr>
            <a:xfrm>
              <a:off x="4099420" y="5474205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42</a:t>
              </a:r>
              <a:endParaRPr lang="en-US" sz="1000" b="1" dirty="0"/>
            </a:p>
          </p:txBody>
        </p:sp>
        <p:sp>
          <p:nvSpPr>
            <p:cNvPr id="80" name="Metin kutusu 79"/>
            <p:cNvSpPr txBox="1"/>
            <p:nvPr/>
          </p:nvSpPr>
          <p:spPr>
            <a:xfrm>
              <a:off x="4495428" y="5474205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48</a:t>
              </a:r>
              <a:endParaRPr lang="en-US" sz="1000" b="1" dirty="0"/>
            </a:p>
          </p:txBody>
        </p:sp>
        <p:sp>
          <p:nvSpPr>
            <p:cNvPr id="81" name="Metin kutusu 80"/>
            <p:cNvSpPr txBox="1"/>
            <p:nvPr/>
          </p:nvSpPr>
          <p:spPr>
            <a:xfrm>
              <a:off x="985341" y="5206889"/>
              <a:ext cx="432000" cy="23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0.0</a:t>
              </a:r>
              <a:endParaRPr lang="en-US" sz="1000" b="1" dirty="0"/>
            </a:p>
          </p:txBody>
        </p:sp>
        <p:sp>
          <p:nvSpPr>
            <p:cNvPr id="82" name="Metin kutusu 81"/>
            <p:cNvSpPr txBox="1"/>
            <p:nvPr/>
          </p:nvSpPr>
          <p:spPr>
            <a:xfrm>
              <a:off x="985341" y="4686799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0.2</a:t>
              </a:r>
              <a:endParaRPr lang="en-US" sz="1000" b="1" dirty="0"/>
            </a:p>
          </p:txBody>
        </p:sp>
        <p:sp>
          <p:nvSpPr>
            <p:cNvPr id="83" name="Metin kutusu 82"/>
            <p:cNvSpPr txBox="1"/>
            <p:nvPr/>
          </p:nvSpPr>
          <p:spPr>
            <a:xfrm>
              <a:off x="985341" y="4199430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0.4</a:t>
              </a:r>
              <a:endParaRPr lang="en-US" sz="1000" b="1" dirty="0"/>
            </a:p>
          </p:txBody>
        </p:sp>
        <p:sp>
          <p:nvSpPr>
            <p:cNvPr id="84" name="Metin kutusu 83"/>
            <p:cNvSpPr txBox="1"/>
            <p:nvPr/>
          </p:nvSpPr>
          <p:spPr>
            <a:xfrm>
              <a:off x="972000" y="3667978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0.6</a:t>
              </a:r>
              <a:endParaRPr lang="en-US" sz="1000" b="1" dirty="0"/>
            </a:p>
          </p:txBody>
        </p:sp>
        <p:sp>
          <p:nvSpPr>
            <p:cNvPr id="85" name="Metin kutusu 84"/>
            <p:cNvSpPr txBox="1"/>
            <p:nvPr/>
          </p:nvSpPr>
          <p:spPr>
            <a:xfrm>
              <a:off x="972000" y="3168365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0.8</a:t>
              </a:r>
              <a:endParaRPr lang="en-US" sz="1000" b="1" dirty="0"/>
            </a:p>
          </p:txBody>
        </p:sp>
        <p:sp>
          <p:nvSpPr>
            <p:cNvPr id="86" name="Metin kutusu 85"/>
            <p:cNvSpPr txBox="1"/>
            <p:nvPr/>
          </p:nvSpPr>
          <p:spPr>
            <a:xfrm>
              <a:off x="972000" y="2636913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1.0</a:t>
              </a:r>
              <a:endParaRPr lang="en-US" sz="1000" b="1" dirty="0"/>
            </a:p>
          </p:txBody>
        </p:sp>
      </p:grpSp>
      <p:grpSp>
        <p:nvGrpSpPr>
          <p:cNvPr id="90" name="Grup 89"/>
          <p:cNvGrpSpPr/>
          <p:nvPr/>
        </p:nvGrpSpPr>
        <p:grpSpPr>
          <a:xfrm>
            <a:off x="5976000" y="2721471"/>
            <a:ext cx="3847428" cy="3076419"/>
            <a:chOff x="972000" y="2636913"/>
            <a:chExt cx="3847428" cy="3076419"/>
          </a:xfrm>
        </p:grpSpPr>
        <p:cxnSp>
          <p:nvCxnSpPr>
            <p:cNvPr id="91" name="Düz Bağlayıcı 90"/>
            <p:cNvCxnSpPr/>
            <p:nvPr/>
          </p:nvCxnSpPr>
          <p:spPr bwMode="auto">
            <a:xfrm>
              <a:off x="1386233" y="2803194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Düz Bağlayıcı 91"/>
            <p:cNvCxnSpPr/>
            <p:nvPr/>
          </p:nvCxnSpPr>
          <p:spPr bwMode="auto">
            <a:xfrm>
              <a:off x="1455332" y="2718441"/>
              <a:ext cx="9551" cy="26428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Düz Bağlayıcı 92"/>
            <p:cNvCxnSpPr/>
            <p:nvPr/>
          </p:nvCxnSpPr>
          <p:spPr bwMode="auto">
            <a:xfrm>
              <a:off x="1455332" y="5361263"/>
              <a:ext cx="3204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Düz Bağlayıcı 93"/>
            <p:cNvCxnSpPr/>
            <p:nvPr/>
          </p:nvCxnSpPr>
          <p:spPr bwMode="auto">
            <a:xfrm>
              <a:off x="1465433" y="5360335"/>
              <a:ext cx="0" cy="1138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Düz Bağlayıcı 94"/>
            <p:cNvCxnSpPr/>
            <p:nvPr/>
          </p:nvCxnSpPr>
          <p:spPr bwMode="auto">
            <a:xfrm>
              <a:off x="1831132" y="5360335"/>
              <a:ext cx="0" cy="1138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Düz Bağlayıcı 95"/>
            <p:cNvCxnSpPr/>
            <p:nvPr/>
          </p:nvCxnSpPr>
          <p:spPr bwMode="auto">
            <a:xfrm>
              <a:off x="2232000" y="5360335"/>
              <a:ext cx="0" cy="1138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Düz Bağlayıcı 96"/>
            <p:cNvCxnSpPr/>
            <p:nvPr/>
          </p:nvCxnSpPr>
          <p:spPr bwMode="auto">
            <a:xfrm>
              <a:off x="2628000" y="5360335"/>
              <a:ext cx="0" cy="1138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Düz Bağlayıcı 97"/>
            <p:cNvCxnSpPr/>
            <p:nvPr/>
          </p:nvCxnSpPr>
          <p:spPr bwMode="auto">
            <a:xfrm>
              <a:off x="3034800" y="5360335"/>
              <a:ext cx="0" cy="1138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Düz Bağlayıcı 98"/>
            <p:cNvCxnSpPr/>
            <p:nvPr/>
          </p:nvCxnSpPr>
          <p:spPr bwMode="auto">
            <a:xfrm>
              <a:off x="3441600" y="5360335"/>
              <a:ext cx="0" cy="1138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Düz Bağlayıcı 99"/>
            <p:cNvCxnSpPr/>
            <p:nvPr/>
          </p:nvCxnSpPr>
          <p:spPr bwMode="auto">
            <a:xfrm>
              <a:off x="3847356" y="5360335"/>
              <a:ext cx="0" cy="1138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Düz Bağlayıcı 100"/>
            <p:cNvCxnSpPr/>
            <p:nvPr/>
          </p:nvCxnSpPr>
          <p:spPr bwMode="auto">
            <a:xfrm>
              <a:off x="4248000" y="5360335"/>
              <a:ext cx="0" cy="1138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Düz Bağlayıcı 101"/>
            <p:cNvCxnSpPr/>
            <p:nvPr/>
          </p:nvCxnSpPr>
          <p:spPr bwMode="auto">
            <a:xfrm>
              <a:off x="4644000" y="5360335"/>
              <a:ext cx="0" cy="1138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Düz Bağlayıcı 102"/>
            <p:cNvCxnSpPr/>
            <p:nvPr/>
          </p:nvCxnSpPr>
          <p:spPr bwMode="auto">
            <a:xfrm>
              <a:off x="1386233" y="5360335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Düz Bağlayıcı 103"/>
            <p:cNvCxnSpPr/>
            <p:nvPr/>
          </p:nvCxnSpPr>
          <p:spPr bwMode="auto">
            <a:xfrm>
              <a:off x="1386233" y="4896607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Düz Bağlayıcı 104"/>
            <p:cNvCxnSpPr/>
            <p:nvPr/>
          </p:nvCxnSpPr>
          <p:spPr bwMode="auto">
            <a:xfrm>
              <a:off x="1386233" y="4383112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Düz Bağlayıcı 105"/>
            <p:cNvCxnSpPr/>
            <p:nvPr/>
          </p:nvCxnSpPr>
          <p:spPr bwMode="auto">
            <a:xfrm>
              <a:off x="1386233" y="3842199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Düz Bağlayıcı 106"/>
            <p:cNvCxnSpPr/>
            <p:nvPr/>
          </p:nvCxnSpPr>
          <p:spPr bwMode="auto">
            <a:xfrm>
              <a:off x="1386233" y="3320208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Düz Bağlayıcı 107"/>
            <p:cNvCxnSpPr/>
            <p:nvPr/>
          </p:nvCxnSpPr>
          <p:spPr bwMode="auto">
            <a:xfrm>
              <a:off x="1386233" y="2796418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Metin kutusu 108"/>
            <p:cNvSpPr txBox="1"/>
            <p:nvPr/>
          </p:nvSpPr>
          <p:spPr>
            <a:xfrm>
              <a:off x="1345333" y="5474205"/>
              <a:ext cx="216024" cy="23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</a:t>
              </a:r>
              <a:endParaRPr lang="en-US" sz="1000" b="1" dirty="0"/>
            </a:p>
          </p:txBody>
        </p:sp>
        <p:sp>
          <p:nvSpPr>
            <p:cNvPr id="110" name="Metin kutusu 109"/>
            <p:cNvSpPr txBox="1"/>
            <p:nvPr/>
          </p:nvSpPr>
          <p:spPr>
            <a:xfrm>
              <a:off x="1728000" y="5474205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6</a:t>
              </a:r>
              <a:endParaRPr lang="en-US" sz="1000" b="1" dirty="0"/>
            </a:p>
          </p:txBody>
        </p:sp>
        <p:sp>
          <p:nvSpPr>
            <p:cNvPr id="111" name="Metin kutusu 110"/>
            <p:cNvSpPr txBox="1"/>
            <p:nvPr/>
          </p:nvSpPr>
          <p:spPr>
            <a:xfrm>
              <a:off x="2083196" y="5474205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12</a:t>
              </a:r>
              <a:endParaRPr lang="en-US" sz="1000" b="1" dirty="0"/>
            </a:p>
          </p:txBody>
        </p:sp>
        <p:sp>
          <p:nvSpPr>
            <p:cNvPr id="112" name="Metin kutusu 111"/>
            <p:cNvSpPr txBox="1"/>
            <p:nvPr/>
          </p:nvSpPr>
          <p:spPr>
            <a:xfrm>
              <a:off x="2479204" y="5474205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18</a:t>
              </a:r>
              <a:endParaRPr lang="en-US" sz="1000" b="1" dirty="0"/>
            </a:p>
          </p:txBody>
        </p:sp>
        <p:sp>
          <p:nvSpPr>
            <p:cNvPr id="113" name="Metin kutusu 112"/>
            <p:cNvSpPr txBox="1"/>
            <p:nvPr/>
          </p:nvSpPr>
          <p:spPr>
            <a:xfrm>
              <a:off x="2875284" y="5474205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24</a:t>
              </a:r>
              <a:endParaRPr lang="en-US" sz="1000" b="1" dirty="0"/>
            </a:p>
          </p:txBody>
        </p:sp>
        <p:sp>
          <p:nvSpPr>
            <p:cNvPr id="114" name="Metin kutusu 113"/>
            <p:cNvSpPr txBox="1"/>
            <p:nvPr/>
          </p:nvSpPr>
          <p:spPr>
            <a:xfrm>
              <a:off x="3271292" y="5474205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/>
                <a:t>3</a:t>
              </a:r>
              <a:r>
                <a:rPr lang="tr-TR" sz="1000" b="1" dirty="0" smtClean="0"/>
                <a:t>0</a:t>
              </a:r>
              <a:endParaRPr lang="en-US" sz="1000" b="1" dirty="0"/>
            </a:p>
          </p:txBody>
        </p:sp>
        <p:sp>
          <p:nvSpPr>
            <p:cNvPr id="115" name="Metin kutusu 114"/>
            <p:cNvSpPr txBox="1"/>
            <p:nvPr/>
          </p:nvSpPr>
          <p:spPr>
            <a:xfrm>
              <a:off x="3703340" y="5474205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36</a:t>
              </a:r>
              <a:endParaRPr lang="en-US" sz="1000" b="1" dirty="0"/>
            </a:p>
          </p:txBody>
        </p:sp>
        <p:sp>
          <p:nvSpPr>
            <p:cNvPr id="116" name="Metin kutusu 115"/>
            <p:cNvSpPr txBox="1"/>
            <p:nvPr/>
          </p:nvSpPr>
          <p:spPr>
            <a:xfrm>
              <a:off x="4099420" y="5474205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42</a:t>
              </a:r>
              <a:endParaRPr lang="en-US" sz="1000" b="1" dirty="0"/>
            </a:p>
          </p:txBody>
        </p:sp>
        <p:sp>
          <p:nvSpPr>
            <p:cNvPr id="117" name="Metin kutusu 116"/>
            <p:cNvSpPr txBox="1"/>
            <p:nvPr/>
          </p:nvSpPr>
          <p:spPr>
            <a:xfrm>
              <a:off x="4495428" y="5474205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48</a:t>
              </a:r>
              <a:endParaRPr lang="en-US" sz="1000" b="1" dirty="0"/>
            </a:p>
          </p:txBody>
        </p:sp>
        <p:sp>
          <p:nvSpPr>
            <p:cNvPr id="118" name="Metin kutusu 117"/>
            <p:cNvSpPr txBox="1"/>
            <p:nvPr/>
          </p:nvSpPr>
          <p:spPr>
            <a:xfrm>
              <a:off x="985341" y="5206889"/>
              <a:ext cx="432000" cy="23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0.0</a:t>
              </a:r>
              <a:endParaRPr lang="en-US" sz="1000" b="1" dirty="0"/>
            </a:p>
          </p:txBody>
        </p:sp>
        <p:sp>
          <p:nvSpPr>
            <p:cNvPr id="119" name="Metin kutusu 118"/>
            <p:cNvSpPr txBox="1"/>
            <p:nvPr/>
          </p:nvSpPr>
          <p:spPr>
            <a:xfrm>
              <a:off x="985341" y="4686799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0.2</a:t>
              </a:r>
              <a:endParaRPr lang="en-US" sz="1000" b="1" dirty="0"/>
            </a:p>
          </p:txBody>
        </p:sp>
        <p:sp>
          <p:nvSpPr>
            <p:cNvPr id="120" name="Metin kutusu 119"/>
            <p:cNvSpPr txBox="1"/>
            <p:nvPr/>
          </p:nvSpPr>
          <p:spPr>
            <a:xfrm>
              <a:off x="985341" y="4199430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0.4</a:t>
              </a:r>
              <a:endParaRPr lang="en-US" sz="1000" b="1" dirty="0"/>
            </a:p>
          </p:txBody>
        </p:sp>
        <p:sp>
          <p:nvSpPr>
            <p:cNvPr id="121" name="Metin kutusu 120"/>
            <p:cNvSpPr txBox="1"/>
            <p:nvPr/>
          </p:nvSpPr>
          <p:spPr>
            <a:xfrm>
              <a:off x="972000" y="3667978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0.6</a:t>
              </a:r>
              <a:endParaRPr lang="en-US" sz="1000" b="1" dirty="0"/>
            </a:p>
          </p:txBody>
        </p:sp>
        <p:sp>
          <p:nvSpPr>
            <p:cNvPr id="122" name="Metin kutusu 121"/>
            <p:cNvSpPr txBox="1"/>
            <p:nvPr/>
          </p:nvSpPr>
          <p:spPr>
            <a:xfrm>
              <a:off x="972000" y="3168365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0.8</a:t>
              </a:r>
              <a:endParaRPr lang="en-US" sz="1000" b="1" dirty="0"/>
            </a:p>
          </p:txBody>
        </p:sp>
        <p:sp>
          <p:nvSpPr>
            <p:cNvPr id="123" name="Metin kutusu 122"/>
            <p:cNvSpPr txBox="1"/>
            <p:nvPr/>
          </p:nvSpPr>
          <p:spPr>
            <a:xfrm>
              <a:off x="972000" y="2636913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1.0</a:t>
              </a:r>
              <a:endParaRPr lang="en-US" sz="1000" b="1" dirty="0"/>
            </a:p>
          </p:txBody>
        </p:sp>
      </p:grpSp>
      <p:cxnSp>
        <p:nvCxnSpPr>
          <p:cNvPr id="134" name="Düz Bağlayıcı 133"/>
          <p:cNvCxnSpPr/>
          <p:nvPr/>
        </p:nvCxnSpPr>
        <p:spPr bwMode="auto">
          <a:xfrm>
            <a:off x="2396406" y="2518411"/>
            <a:ext cx="31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Unvan 1"/>
          <p:cNvSpPr txBox="1">
            <a:spLocks/>
          </p:cNvSpPr>
          <p:nvPr/>
        </p:nvSpPr>
        <p:spPr bwMode="gray">
          <a:xfrm>
            <a:off x="2852810" y="2397178"/>
            <a:ext cx="1800000" cy="50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tr-TR" sz="1400" kern="0" dirty="0" smtClean="0">
                <a:solidFill>
                  <a:schemeClr val="tx1"/>
                </a:solidFill>
              </a:rPr>
              <a:t>EAS (+) n=179 </a:t>
            </a:r>
          </a:p>
          <a:p>
            <a:pPr>
              <a:buNone/>
            </a:pPr>
            <a:r>
              <a:rPr lang="tr-TR" sz="1400" kern="0" dirty="0" err="1" smtClean="0">
                <a:solidFill>
                  <a:schemeClr val="tx1"/>
                </a:solidFill>
              </a:rPr>
              <a:t>Median</a:t>
            </a:r>
            <a:r>
              <a:rPr lang="tr-TR" sz="1400" kern="0" dirty="0" smtClean="0">
                <a:solidFill>
                  <a:schemeClr val="tx1"/>
                </a:solidFill>
              </a:rPr>
              <a:t> PFS 14.3 ay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cxnSp>
        <p:nvCxnSpPr>
          <p:cNvPr id="136" name="Düz Bağlayıcı 135"/>
          <p:cNvCxnSpPr/>
          <p:nvPr/>
        </p:nvCxnSpPr>
        <p:spPr bwMode="auto">
          <a:xfrm>
            <a:off x="2396406" y="3038907"/>
            <a:ext cx="31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7" name="Unvan 1"/>
          <p:cNvSpPr txBox="1">
            <a:spLocks/>
          </p:cNvSpPr>
          <p:nvPr/>
        </p:nvSpPr>
        <p:spPr bwMode="gray">
          <a:xfrm>
            <a:off x="2852811" y="2917674"/>
            <a:ext cx="1800000" cy="50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tr-TR" sz="1400" kern="0" dirty="0" smtClean="0">
                <a:solidFill>
                  <a:schemeClr val="tx1"/>
                </a:solidFill>
              </a:rPr>
              <a:t>EAS (-) n=591</a:t>
            </a:r>
          </a:p>
          <a:p>
            <a:pPr>
              <a:buNone/>
            </a:pPr>
            <a:r>
              <a:rPr lang="tr-TR" sz="1400" kern="0" dirty="0" err="1" smtClean="0">
                <a:solidFill>
                  <a:schemeClr val="tx1"/>
                </a:solidFill>
              </a:rPr>
              <a:t>Median</a:t>
            </a:r>
            <a:r>
              <a:rPr lang="tr-TR" sz="1400" kern="0" dirty="0" smtClean="0">
                <a:solidFill>
                  <a:schemeClr val="tx1"/>
                </a:solidFill>
              </a:rPr>
              <a:t> PFS 8.3 ay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138" name="Unvan 1"/>
          <p:cNvSpPr txBox="1">
            <a:spLocks/>
          </p:cNvSpPr>
          <p:nvPr/>
        </p:nvSpPr>
        <p:spPr bwMode="gray">
          <a:xfrm>
            <a:off x="1010577" y="1700808"/>
            <a:ext cx="3182236" cy="3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tr-TR" sz="2400" kern="0" dirty="0" smtClean="0">
                <a:solidFill>
                  <a:srgbClr val="FF0000"/>
                </a:solidFill>
              </a:rPr>
              <a:t>PFS</a:t>
            </a:r>
            <a:endParaRPr lang="en-US" sz="2400" kern="0" dirty="0">
              <a:solidFill>
                <a:srgbClr val="FF0000"/>
              </a:solidFill>
            </a:endParaRPr>
          </a:p>
        </p:txBody>
      </p:sp>
      <p:cxnSp>
        <p:nvCxnSpPr>
          <p:cNvPr id="139" name="Düz Bağlayıcı 138"/>
          <p:cNvCxnSpPr/>
          <p:nvPr/>
        </p:nvCxnSpPr>
        <p:spPr bwMode="auto">
          <a:xfrm>
            <a:off x="7639624" y="2516602"/>
            <a:ext cx="31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0" name="Unvan 1"/>
          <p:cNvSpPr txBox="1">
            <a:spLocks/>
          </p:cNvSpPr>
          <p:nvPr/>
        </p:nvSpPr>
        <p:spPr bwMode="gray">
          <a:xfrm>
            <a:off x="8096028" y="2395369"/>
            <a:ext cx="1800000" cy="50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tr-TR" sz="1400" kern="0" dirty="0" smtClean="0">
                <a:solidFill>
                  <a:schemeClr val="tx1"/>
                </a:solidFill>
              </a:rPr>
              <a:t>EAS (+) n=179</a:t>
            </a:r>
          </a:p>
          <a:p>
            <a:pPr>
              <a:buNone/>
            </a:pPr>
            <a:r>
              <a:rPr lang="tr-TR" sz="1400" kern="0" dirty="0" err="1" smtClean="0">
                <a:solidFill>
                  <a:schemeClr val="tx1"/>
                </a:solidFill>
              </a:rPr>
              <a:t>Median</a:t>
            </a:r>
            <a:r>
              <a:rPr lang="tr-TR" sz="1400" kern="0" dirty="0" smtClean="0">
                <a:solidFill>
                  <a:schemeClr val="tx1"/>
                </a:solidFill>
              </a:rPr>
              <a:t> OS 38.2 ay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cxnSp>
        <p:nvCxnSpPr>
          <p:cNvPr id="141" name="Düz Bağlayıcı 140"/>
          <p:cNvCxnSpPr/>
          <p:nvPr/>
        </p:nvCxnSpPr>
        <p:spPr bwMode="auto">
          <a:xfrm>
            <a:off x="7639624" y="3037098"/>
            <a:ext cx="31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2" name="Unvan 1"/>
          <p:cNvSpPr txBox="1">
            <a:spLocks/>
          </p:cNvSpPr>
          <p:nvPr/>
        </p:nvSpPr>
        <p:spPr bwMode="gray">
          <a:xfrm>
            <a:off x="8096028" y="2915865"/>
            <a:ext cx="1800000" cy="50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tr-TR" sz="1400" kern="0" dirty="0" smtClean="0">
                <a:solidFill>
                  <a:schemeClr val="tx1"/>
                </a:solidFill>
              </a:rPr>
              <a:t>EAS (-) n=591</a:t>
            </a:r>
          </a:p>
          <a:p>
            <a:pPr>
              <a:buNone/>
            </a:pPr>
            <a:r>
              <a:rPr lang="tr-TR" sz="1400" kern="0" dirty="0" err="1" smtClean="0">
                <a:solidFill>
                  <a:schemeClr val="tx1"/>
                </a:solidFill>
              </a:rPr>
              <a:t>Median</a:t>
            </a:r>
            <a:r>
              <a:rPr lang="tr-TR" sz="1400" kern="0" dirty="0" smtClean="0">
                <a:solidFill>
                  <a:schemeClr val="tx1"/>
                </a:solidFill>
              </a:rPr>
              <a:t> OS 18.9 ay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143" name="Unvan 1"/>
          <p:cNvSpPr txBox="1">
            <a:spLocks/>
          </p:cNvSpPr>
          <p:nvPr/>
        </p:nvSpPr>
        <p:spPr bwMode="gray">
          <a:xfrm>
            <a:off x="6180774" y="1701663"/>
            <a:ext cx="3182236" cy="3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tr-TR" sz="2400" kern="0" dirty="0" smtClean="0">
                <a:solidFill>
                  <a:srgbClr val="FF0000"/>
                </a:solidFill>
              </a:rPr>
              <a:t>OS</a:t>
            </a:r>
            <a:endParaRPr lang="en-US" sz="2400" kern="0" dirty="0">
              <a:solidFill>
                <a:srgbClr val="FF0000"/>
              </a:solidFill>
            </a:endParaRPr>
          </a:p>
        </p:txBody>
      </p:sp>
      <p:sp>
        <p:nvSpPr>
          <p:cNvPr id="144" name="Unvan 1"/>
          <p:cNvSpPr txBox="1">
            <a:spLocks/>
          </p:cNvSpPr>
          <p:nvPr/>
        </p:nvSpPr>
        <p:spPr bwMode="gray">
          <a:xfrm rot="16200000">
            <a:off x="-599722" y="3908369"/>
            <a:ext cx="2340000" cy="35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tr-TR" sz="1400" kern="0" dirty="0" smtClean="0">
                <a:solidFill>
                  <a:schemeClr val="tx1"/>
                </a:solidFill>
              </a:rPr>
              <a:t>Hastalıksız </a:t>
            </a:r>
            <a:r>
              <a:rPr lang="tr-TR" sz="1400" kern="0" dirty="0" err="1" smtClean="0">
                <a:solidFill>
                  <a:schemeClr val="tx1"/>
                </a:solidFill>
              </a:rPr>
              <a:t>Sağkalım</a:t>
            </a:r>
            <a:r>
              <a:rPr lang="tr-TR" sz="1400" kern="0" dirty="0" smtClean="0">
                <a:solidFill>
                  <a:schemeClr val="tx1"/>
                </a:solidFill>
              </a:rPr>
              <a:t> (PFS)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146" name="Unvan 1"/>
          <p:cNvSpPr txBox="1">
            <a:spLocks/>
          </p:cNvSpPr>
          <p:nvPr/>
        </p:nvSpPr>
        <p:spPr bwMode="gray">
          <a:xfrm rot="16200000">
            <a:off x="4735343" y="3816911"/>
            <a:ext cx="2039022" cy="35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tr-TR" sz="1400" kern="0" dirty="0" smtClean="0">
                <a:solidFill>
                  <a:schemeClr val="tx1"/>
                </a:solidFill>
              </a:rPr>
              <a:t>Genel </a:t>
            </a:r>
            <a:r>
              <a:rPr lang="tr-TR" sz="1400" kern="0" dirty="0" err="1" smtClean="0">
                <a:solidFill>
                  <a:schemeClr val="tx1"/>
                </a:solidFill>
              </a:rPr>
              <a:t>Sağkalım</a:t>
            </a:r>
            <a:r>
              <a:rPr lang="tr-TR" sz="1400" kern="0" dirty="0" smtClean="0">
                <a:solidFill>
                  <a:schemeClr val="tx1"/>
                </a:solidFill>
              </a:rPr>
              <a:t> (OS)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147" name="Unvan 1"/>
          <p:cNvSpPr txBox="1">
            <a:spLocks/>
          </p:cNvSpPr>
          <p:nvPr/>
        </p:nvSpPr>
        <p:spPr bwMode="gray">
          <a:xfrm>
            <a:off x="7348765" y="5788682"/>
            <a:ext cx="1028765" cy="35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tr-TR" sz="1400" kern="0" dirty="0" smtClean="0">
                <a:solidFill>
                  <a:schemeClr val="tx1"/>
                </a:solidFill>
              </a:rPr>
              <a:t>Zaman (ay)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148" name="Unvan 1"/>
          <p:cNvSpPr txBox="1">
            <a:spLocks/>
          </p:cNvSpPr>
          <p:nvPr/>
        </p:nvSpPr>
        <p:spPr bwMode="gray">
          <a:xfrm>
            <a:off x="2119819" y="5788682"/>
            <a:ext cx="1028765" cy="35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tr-TR" sz="1400" kern="0" dirty="0" smtClean="0">
                <a:solidFill>
                  <a:schemeClr val="tx1"/>
                </a:solidFill>
              </a:rPr>
              <a:t>Zaman (ay)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149" name="Unvan 1"/>
          <p:cNvSpPr txBox="1">
            <a:spLocks/>
          </p:cNvSpPr>
          <p:nvPr/>
        </p:nvSpPr>
        <p:spPr bwMode="gray">
          <a:xfrm>
            <a:off x="2810224" y="3938174"/>
            <a:ext cx="1028765" cy="35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tr-TR" sz="1400" kern="0" dirty="0">
                <a:solidFill>
                  <a:schemeClr val="tx1"/>
                </a:solidFill>
              </a:rPr>
              <a:t>p</a:t>
            </a:r>
            <a:r>
              <a:rPr lang="tr-TR" sz="1400" kern="0" dirty="0" smtClean="0">
                <a:solidFill>
                  <a:schemeClr val="tx1"/>
                </a:solidFill>
              </a:rPr>
              <a:t>&lt;0.0001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150" name="Unvan 1"/>
          <p:cNvSpPr txBox="1">
            <a:spLocks/>
          </p:cNvSpPr>
          <p:nvPr/>
        </p:nvSpPr>
        <p:spPr bwMode="gray">
          <a:xfrm>
            <a:off x="7556713" y="4023727"/>
            <a:ext cx="1028765" cy="35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tr-TR" sz="1400" kern="0" dirty="0">
                <a:solidFill>
                  <a:schemeClr val="tx1"/>
                </a:solidFill>
              </a:rPr>
              <a:t>p</a:t>
            </a:r>
            <a:r>
              <a:rPr lang="tr-TR" sz="1400" kern="0" dirty="0" smtClean="0">
                <a:solidFill>
                  <a:schemeClr val="tx1"/>
                </a:solidFill>
              </a:rPr>
              <a:t>&lt;0.0001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125" name="96 Gözyaşı Damlası"/>
          <p:cNvSpPr/>
          <p:nvPr/>
        </p:nvSpPr>
        <p:spPr bwMode="auto">
          <a:xfrm>
            <a:off x="482171" y="214290"/>
            <a:ext cx="1620000" cy="1440000"/>
          </a:xfrm>
          <a:prstGeom prst="teardrop">
            <a:avLst/>
          </a:prstGeom>
          <a:solidFill>
            <a:sysClr val="window" lastClr="FFFFFF">
              <a:lumMod val="85000"/>
            </a:sys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2.</a:t>
            </a:r>
            <a:endParaRPr kumimoji="0" lang="tr-TR" sz="32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sz="14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cilt</a:t>
            </a: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98609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Hedef Tedaviler ile İlişkili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Toksisiteler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atır Belirtme Çizgisi 2 (Diğer Çubuk) 5"/>
          <p:cNvSpPr/>
          <p:nvPr/>
        </p:nvSpPr>
        <p:spPr bwMode="auto">
          <a:xfrm>
            <a:off x="7584363" y="5486400"/>
            <a:ext cx="2474037" cy="1162959"/>
          </a:xfrm>
          <a:prstGeom prst="accentCallout2">
            <a:avLst>
              <a:gd name="adj1" fmla="val 63836"/>
              <a:gd name="adj2" fmla="val -4937"/>
              <a:gd name="adj3" fmla="val 63695"/>
              <a:gd name="adj4" fmla="val -39837"/>
              <a:gd name="adj5" fmla="val -25681"/>
              <a:gd name="adj6" fmla="val -3974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r-T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Diyare</a:t>
            </a:r>
            <a:endParaRPr lang="tr-TR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r-T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Mukozit</a:t>
            </a:r>
            <a:endParaRPr lang="tr-TR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r-T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Tad</a:t>
            </a:r>
            <a:r>
              <a:rPr lang="tr-T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almada değişim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r-T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Anoreksi</a:t>
            </a:r>
            <a:endParaRPr lang="en-US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Satır Belirtme Çizgisi 2 (Diğer Çubuk) 6"/>
          <p:cNvSpPr/>
          <p:nvPr/>
        </p:nvSpPr>
        <p:spPr bwMode="auto">
          <a:xfrm>
            <a:off x="529459" y="2486918"/>
            <a:ext cx="1396878" cy="875071"/>
          </a:xfrm>
          <a:prstGeom prst="accentCallout2">
            <a:avLst>
              <a:gd name="adj1" fmla="val 53118"/>
              <a:gd name="adj2" fmla="val -7993"/>
              <a:gd name="adj3" fmla="val 82409"/>
              <a:gd name="adj4" fmla="val -26232"/>
              <a:gd name="adj5" fmla="val 191346"/>
              <a:gd name="adj6" fmla="val 67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EAS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Döküntü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Satır Belirtme Çizgisi 2 (Diğer Çubuk) 7"/>
          <p:cNvSpPr/>
          <p:nvPr/>
        </p:nvSpPr>
        <p:spPr bwMode="auto">
          <a:xfrm>
            <a:off x="1926337" y="1277815"/>
            <a:ext cx="1630506" cy="831401"/>
          </a:xfrm>
          <a:prstGeom prst="accentCallout2">
            <a:avLst>
              <a:gd name="adj1" fmla="val 30344"/>
              <a:gd name="adj2" fmla="val 105304"/>
              <a:gd name="adj3" fmla="val 30162"/>
              <a:gd name="adj4" fmla="val 134901"/>
              <a:gd name="adj5" fmla="val 92210"/>
              <a:gd name="adj6" fmla="val 13515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Dispne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Pnömoni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3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089900"/>
              </p:ext>
            </p:extLst>
          </p:nvPr>
        </p:nvGraphicFramePr>
        <p:xfrm>
          <a:off x="331788" y="1996083"/>
          <a:ext cx="9591675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61554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48" name="Rectangle 68"/>
          <p:cNvSpPr>
            <a:spLocks noGrp="1" noChangeArrowheads="1"/>
          </p:cNvSpPr>
          <p:nvPr>
            <p:ph type="title"/>
          </p:nvPr>
        </p:nvSpPr>
        <p:spPr>
          <a:xfrm>
            <a:off x="2456874" y="252413"/>
            <a:ext cx="7464725" cy="647700"/>
          </a:xfrm>
        </p:spPr>
        <p:txBody>
          <a:bodyPr/>
          <a:lstStyle/>
          <a:p>
            <a:pPr marL="3175" algn="just" eaLnBrk="1" hangingPunct="1">
              <a:defRPr/>
            </a:pP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Diyare’nin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Yönetimi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İçerik Yer Tutucusu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8134981"/>
              </p:ext>
            </p:extLst>
          </p:nvPr>
        </p:nvGraphicFramePr>
        <p:xfrm>
          <a:off x="5213350" y="1779589"/>
          <a:ext cx="4710113" cy="3678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16 Dikdörtgen"/>
          <p:cNvSpPr/>
          <p:nvPr/>
        </p:nvSpPr>
        <p:spPr>
          <a:xfrm>
            <a:off x="5172074" y="5681368"/>
            <a:ext cx="4714073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50" b="0" baseline="30000" dirty="0" smtClean="0">
                <a:latin typeface="+mn-lt"/>
              </a:rPr>
              <a:t>a</a:t>
            </a:r>
            <a:r>
              <a:rPr lang="tr-TR" sz="1050" b="0" baseline="30000" dirty="0" smtClean="0">
                <a:latin typeface="+mn-lt"/>
              </a:rPr>
              <a:t> </a:t>
            </a:r>
            <a:r>
              <a:rPr lang="tr-TR" sz="1050" b="0" dirty="0" smtClean="0">
                <a:latin typeface="+mn-lt"/>
              </a:rPr>
              <a:t>Ciddi </a:t>
            </a:r>
            <a:r>
              <a:rPr lang="tr-TR" sz="1050" b="0" dirty="0">
                <a:latin typeface="+mn-lt"/>
              </a:rPr>
              <a:t>kramplar</a:t>
            </a:r>
            <a:r>
              <a:rPr lang="en-US" sz="1050" b="0" dirty="0">
                <a:latin typeface="+mn-lt"/>
              </a:rPr>
              <a:t>, </a:t>
            </a:r>
            <a:r>
              <a:rPr lang="tr-TR" sz="1050" b="0" dirty="0">
                <a:latin typeface="+mn-lt"/>
              </a:rPr>
              <a:t>şiddetli B</a:t>
            </a:r>
            <a:r>
              <a:rPr lang="en-US" sz="1050" b="0" dirty="0">
                <a:latin typeface="+mn-lt"/>
              </a:rPr>
              <a:t>/</a:t>
            </a:r>
            <a:r>
              <a:rPr lang="tr-TR" sz="1050" b="0" dirty="0">
                <a:latin typeface="+mn-lt"/>
              </a:rPr>
              <a:t>K</a:t>
            </a:r>
            <a:r>
              <a:rPr lang="en-US" sz="1050" b="0" dirty="0">
                <a:latin typeface="+mn-lt"/>
              </a:rPr>
              <a:t>, </a:t>
            </a:r>
            <a:r>
              <a:rPr lang="tr-TR" sz="1050" b="0" dirty="0">
                <a:latin typeface="+mn-lt"/>
              </a:rPr>
              <a:t>azalmış</a:t>
            </a:r>
            <a:r>
              <a:rPr lang="en-US" sz="1050" b="0" dirty="0">
                <a:latin typeface="+mn-lt"/>
              </a:rPr>
              <a:t> PS, </a:t>
            </a:r>
            <a:r>
              <a:rPr lang="tr-TR" sz="1050" b="0" dirty="0">
                <a:latin typeface="+mn-lt"/>
              </a:rPr>
              <a:t>ateş</a:t>
            </a:r>
            <a:r>
              <a:rPr lang="en-US" sz="1050" b="0" dirty="0">
                <a:latin typeface="+mn-lt"/>
              </a:rPr>
              <a:t>, sepsis, grad 3/4 </a:t>
            </a:r>
            <a:r>
              <a:rPr lang="tr-TR" sz="1050" b="0" dirty="0" err="1">
                <a:latin typeface="+mn-lt"/>
              </a:rPr>
              <a:t>nötropeni</a:t>
            </a:r>
            <a:r>
              <a:rPr lang="en-US" sz="1050" b="0" dirty="0">
                <a:latin typeface="+mn-lt"/>
              </a:rPr>
              <a:t>, </a:t>
            </a:r>
            <a:r>
              <a:rPr lang="tr-TR" sz="1050" b="0" dirty="0">
                <a:latin typeface="+mn-lt"/>
              </a:rPr>
              <a:t>yoğun kanama</a:t>
            </a:r>
            <a:r>
              <a:rPr lang="en-US" sz="1050" b="0" dirty="0">
                <a:latin typeface="+mn-lt"/>
              </a:rPr>
              <a:t>, </a:t>
            </a:r>
            <a:r>
              <a:rPr lang="tr-TR" sz="1050" b="0" dirty="0" err="1">
                <a:latin typeface="+mn-lt"/>
              </a:rPr>
              <a:t>dehidratasyon</a:t>
            </a:r>
            <a:r>
              <a:rPr lang="en-US" sz="1050" b="0" dirty="0">
                <a:latin typeface="+mn-lt"/>
              </a:rPr>
              <a:t>.</a:t>
            </a:r>
            <a:endParaRPr lang="tr-TR" sz="1050" b="0" dirty="0">
              <a:latin typeface="+mn-lt"/>
            </a:endParaRPr>
          </a:p>
        </p:txBody>
      </p:sp>
      <p:graphicFrame>
        <p:nvGraphicFramePr>
          <p:cNvPr id="9" name="İçerik Yer Tutucusu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1459139"/>
              </p:ext>
            </p:extLst>
          </p:nvPr>
        </p:nvGraphicFramePr>
        <p:xfrm>
          <a:off x="331788" y="1779588"/>
          <a:ext cx="4710111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20912"/>
                <a:gridCol w="1266825"/>
                <a:gridCol w="1222374"/>
              </a:tblGrid>
              <a:tr h="370840">
                <a:tc>
                  <a:txBody>
                    <a:bodyPr/>
                    <a:lstStyle/>
                    <a:p>
                      <a:pPr marL="873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İlaçlar</a:t>
                      </a:r>
                      <a:r>
                        <a:rPr lang="tr-TR" sz="1400" baseline="30000" dirty="0" smtClean="0"/>
                        <a:t>1</a:t>
                      </a:r>
                      <a:endParaRPr lang="tr-TR" sz="1400" dirty="0" smtClean="0"/>
                    </a:p>
                  </a:txBody>
                  <a:tcPr marL="11018" marR="11018" marT="4550" marB="4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Grad</a:t>
                      </a:r>
                      <a:r>
                        <a:rPr lang="tr-TR" sz="1400" dirty="0" smtClean="0"/>
                        <a:t> 1-4, %</a:t>
                      </a:r>
                      <a:endParaRPr lang="tr-TR" sz="1400" dirty="0"/>
                    </a:p>
                  </a:txBody>
                  <a:tcPr marL="11018" marR="11018" marT="4550" marB="4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Grad</a:t>
                      </a:r>
                      <a:r>
                        <a:rPr lang="tr-TR" sz="1400" dirty="0" smtClean="0"/>
                        <a:t> 3+, %</a:t>
                      </a:r>
                      <a:endParaRPr lang="tr-TR" sz="1400" dirty="0"/>
                    </a:p>
                  </a:txBody>
                  <a:tcPr marL="11018" marR="11018" marT="4550" marB="4550" anchor="ctr"/>
                </a:tc>
              </a:tr>
              <a:tr h="370840">
                <a:tc>
                  <a:txBody>
                    <a:bodyPr/>
                    <a:lstStyle/>
                    <a:p>
                      <a:pPr marL="8731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Bevacizumab</a:t>
                      </a:r>
                      <a:r>
                        <a:rPr lang="tr-TR" sz="1400" dirty="0">
                          <a:effectLst/>
                        </a:rPr>
                        <a:t> + </a:t>
                      </a:r>
                      <a:r>
                        <a:rPr lang="tr-TR" sz="1400" dirty="0" smtClean="0">
                          <a:effectLst/>
                        </a:rPr>
                        <a:t>IFN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" marR="11533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" marR="11533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" marR="11533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8731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Sorafenib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" marR="11533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48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" marR="11533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" marR="11533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86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Sunitinib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" marR="11533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61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" marR="11533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" marR="11533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86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Pazopanib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" marR="11533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52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" marR="11533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" marR="11533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86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Temsirolimus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" marR="11533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27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" marR="11533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" marR="11533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86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Everolimus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" marR="11533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17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" marR="11533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3" marR="11533" marT="9525" marB="9525" anchor="ctr"/>
                </a:tc>
              </a:tr>
            </a:tbl>
          </a:graphicData>
        </a:graphic>
      </p:graphicFrame>
      <p:sp>
        <p:nvSpPr>
          <p:cNvPr id="12" name="Dikdörtgen 11"/>
          <p:cNvSpPr/>
          <p:nvPr/>
        </p:nvSpPr>
        <p:spPr>
          <a:xfrm>
            <a:off x="1918159" y="6453336"/>
            <a:ext cx="80441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tr-TR" sz="1000" b="0" baseline="30000" dirty="0" smtClean="0"/>
              <a:t>1</a:t>
            </a:r>
            <a:r>
              <a:rPr lang="tr-TR" sz="1000" b="0" dirty="0" smtClean="0"/>
              <a:t>Schmidinger M Cancer </a:t>
            </a:r>
            <a:r>
              <a:rPr lang="tr-TR" sz="1000" b="0" dirty="0" err="1" smtClean="0"/>
              <a:t>Treat</a:t>
            </a:r>
            <a:r>
              <a:rPr lang="tr-TR" sz="1000" b="0" dirty="0" smtClean="0"/>
              <a:t> </a:t>
            </a:r>
            <a:r>
              <a:rPr lang="tr-TR" sz="1000" b="0" dirty="0" err="1" smtClean="0"/>
              <a:t>Rev</a:t>
            </a:r>
            <a:r>
              <a:rPr lang="tr-TR" sz="1000" b="0" dirty="0" smtClean="0"/>
              <a:t>. 2010;36:416-424; </a:t>
            </a:r>
            <a:r>
              <a:rPr lang="tr-TR" sz="1000" b="0" dirty="0" err="1" smtClean="0"/>
              <a:t>Dy</a:t>
            </a:r>
            <a:r>
              <a:rPr lang="tr-TR" sz="1000" b="0" dirty="0" smtClean="0"/>
              <a:t> GK et al. </a:t>
            </a:r>
            <a:r>
              <a:rPr lang="pt-BR" sz="1000" b="0" dirty="0" smtClean="0"/>
              <a:t>CA Cancer J Clin 2013;63:249–279</a:t>
            </a:r>
            <a:r>
              <a:rPr lang="tr-TR" sz="1000" b="0" dirty="0" smtClean="0"/>
              <a:t>; </a:t>
            </a:r>
            <a:r>
              <a:rPr lang="tr-TR" sz="1000" b="0" dirty="0" err="1"/>
              <a:t>Eisen</a:t>
            </a:r>
            <a:r>
              <a:rPr lang="tr-TR" sz="1000" b="0" dirty="0"/>
              <a:t> et al. JNCI 2012; 104.93-113 </a:t>
            </a:r>
          </a:p>
        </p:txBody>
      </p:sp>
      <p:grpSp>
        <p:nvGrpSpPr>
          <p:cNvPr id="83" name="Grup 82"/>
          <p:cNvGrpSpPr/>
          <p:nvPr/>
        </p:nvGrpSpPr>
        <p:grpSpPr>
          <a:xfrm>
            <a:off x="320799" y="4457700"/>
            <a:ext cx="4716000" cy="1619770"/>
            <a:chOff x="5791572" y="4941168"/>
            <a:chExt cx="3139724" cy="1633026"/>
          </a:xfrm>
        </p:grpSpPr>
        <p:grpSp>
          <p:nvGrpSpPr>
            <p:cNvPr id="84" name="Grup 83"/>
            <p:cNvGrpSpPr/>
            <p:nvPr/>
          </p:nvGrpSpPr>
          <p:grpSpPr>
            <a:xfrm>
              <a:off x="5791572" y="4941168"/>
              <a:ext cx="3139724" cy="1620000"/>
              <a:chOff x="3756659" y="6324600"/>
              <a:chExt cx="3139724" cy="1524000"/>
            </a:xfrm>
          </p:grpSpPr>
          <p:sp>
            <p:nvSpPr>
              <p:cNvPr id="86" name="object 310"/>
              <p:cNvSpPr/>
              <p:nvPr/>
            </p:nvSpPr>
            <p:spPr>
              <a:xfrm>
                <a:off x="3975100" y="6324600"/>
                <a:ext cx="349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1524000">
                    <a:moveTo>
                      <a:pt x="13090" y="0"/>
                    </a:moveTo>
                    <a:lnTo>
                      <a:pt x="47457" y="0"/>
                    </a:lnTo>
                    <a:lnTo>
                      <a:pt x="47457" y="1524000"/>
                    </a:lnTo>
                    <a:lnTo>
                      <a:pt x="13090" y="1524000"/>
                    </a:lnTo>
                    <a:lnTo>
                      <a:pt x="13090" y="0"/>
                    </a:lnTo>
                  </a:path>
                </a:pathLst>
              </a:custGeom>
              <a:solidFill>
                <a:srgbClr val="FFD782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object 311"/>
              <p:cNvSpPr/>
              <p:nvPr/>
            </p:nvSpPr>
            <p:spPr>
              <a:xfrm>
                <a:off x="4008783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783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object 312"/>
              <p:cNvSpPr/>
              <p:nvPr/>
            </p:nvSpPr>
            <p:spPr>
              <a:xfrm>
                <a:off x="405554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984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9" name="object 313"/>
              <p:cNvSpPr/>
              <p:nvPr/>
            </p:nvSpPr>
            <p:spPr>
              <a:xfrm>
                <a:off x="4102315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A85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object 314"/>
              <p:cNvSpPr/>
              <p:nvPr/>
            </p:nvSpPr>
            <p:spPr>
              <a:xfrm>
                <a:off x="4149072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A85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object 315"/>
              <p:cNvSpPr/>
              <p:nvPr/>
            </p:nvSpPr>
            <p:spPr>
              <a:xfrm>
                <a:off x="4195847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B86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object 316"/>
              <p:cNvSpPr/>
              <p:nvPr/>
            </p:nvSpPr>
            <p:spPr>
              <a:xfrm>
                <a:off x="424260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B87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object 317"/>
              <p:cNvSpPr/>
              <p:nvPr/>
            </p:nvSpPr>
            <p:spPr>
              <a:xfrm>
                <a:off x="428937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C88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object 318"/>
              <p:cNvSpPr/>
              <p:nvPr/>
            </p:nvSpPr>
            <p:spPr>
              <a:xfrm>
                <a:off x="433613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D89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object 319"/>
              <p:cNvSpPr/>
              <p:nvPr/>
            </p:nvSpPr>
            <p:spPr>
              <a:xfrm>
                <a:off x="438291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D8A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object 320"/>
              <p:cNvSpPr/>
              <p:nvPr/>
            </p:nvSpPr>
            <p:spPr>
              <a:xfrm>
                <a:off x="4429667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E8B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7" name="object 321"/>
              <p:cNvSpPr/>
              <p:nvPr/>
            </p:nvSpPr>
            <p:spPr>
              <a:xfrm>
                <a:off x="4476442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F8D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8" name="object 322"/>
              <p:cNvSpPr/>
              <p:nvPr/>
            </p:nvSpPr>
            <p:spPr>
              <a:xfrm>
                <a:off x="452319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F8E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9" name="object 323"/>
              <p:cNvSpPr/>
              <p:nvPr/>
            </p:nvSpPr>
            <p:spPr>
              <a:xfrm>
                <a:off x="456997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F8F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0" name="object 324"/>
              <p:cNvSpPr/>
              <p:nvPr/>
            </p:nvSpPr>
            <p:spPr>
              <a:xfrm>
                <a:off x="461673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F90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1" name="object 325"/>
              <p:cNvSpPr/>
              <p:nvPr/>
            </p:nvSpPr>
            <p:spPr>
              <a:xfrm>
                <a:off x="466350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091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2" name="object 326"/>
              <p:cNvSpPr/>
              <p:nvPr/>
            </p:nvSpPr>
            <p:spPr>
              <a:xfrm>
                <a:off x="4710263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192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3" name="object 327"/>
              <p:cNvSpPr/>
              <p:nvPr/>
            </p:nvSpPr>
            <p:spPr>
              <a:xfrm>
                <a:off x="475702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192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4" name="object 328"/>
              <p:cNvSpPr/>
              <p:nvPr/>
            </p:nvSpPr>
            <p:spPr>
              <a:xfrm>
                <a:off x="4803795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293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5" name="object 329"/>
              <p:cNvSpPr/>
              <p:nvPr/>
            </p:nvSpPr>
            <p:spPr>
              <a:xfrm>
                <a:off x="485055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293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6" name="object 330"/>
              <p:cNvSpPr/>
              <p:nvPr/>
            </p:nvSpPr>
            <p:spPr>
              <a:xfrm>
                <a:off x="489732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394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7" name="object 331"/>
              <p:cNvSpPr/>
              <p:nvPr/>
            </p:nvSpPr>
            <p:spPr>
              <a:xfrm>
                <a:off x="4944083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695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8" name="object 332"/>
              <p:cNvSpPr/>
              <p:nvPr/>
            </p:nvSpPr>
            <p:spPr>
              <a:xfrm>
                <a:off x="4990858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696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9" name="object 333"/>
              <p:cNvSpPr/>
              <p:nvPr/>
            </p:nvSpPr>
            <p:spPr>
              <a:xfrm>
                <a:off x="5037615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797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0" name="object 334"/>
              <p:cNvSpPr/>
              <p:nvPr/>
            </p:nvSpPr>
            <p:spPr>
              <a:xfrm>
                <a:off x="508439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899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1" name="object 335"/>
              <p:cNvSpPr/>
              <p:nvPr/>
            </p:nvSpPr>
            <p:spPr>
              <a:xfrm>
                <a:off x="5131147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89A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2" name="object 336"/>
              <p:cNvSpPr/>
              <p:nvPr/>
            </p:nvSpPr>
            <p:spPr>
              <a:xfrm>
                <a:off x="517792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99B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3" name="object 337"/>
              <p:cNvSpPr/>
              <p:nvPr/>
            </p:nvSpPr>
            <p:spPr>
              <a:xfrm>
                <a:off x="522467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99C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4" name="object 338"/>
              <p:cNvSpPr/>
              <p:nvPr/>
            </p:nvSpPr>
            <p:spPr>
              <a:xfrm>
                <a:off x="5271453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A9D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5" name="object 339"/>
              <p:cNvSpPr/>
              <p:nvPr/>
            </p:nvSpPr>
            <p:spPr>
              <a:xfrm>
                <a:off x="531821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B9E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6" name="object 340"/>
              <p:cNvSpPr/>
              <p:nvPr/>
            </p:nvSpPr>
            <p:spPr>
              <a:xfrm>
                <a:off x="5364985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B9F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7" name="object 341"/>
              <p:cNvSpPr/>
              <p:nvPr/>
            </p:nvSpPr>
            <p:spPr>
              <a:xfrm>
                <a:off x="5411742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B9F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8" name="object 342"/>
              <p:cNvSpPr/>
              <p:nvPr/>
            </p:nvSpPr>
            <p:spPr>
              <a:xfrm>
                <a:off x="5458517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BA0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9" name="object 343"/>
              <p:cNvSpPr/>
              <p:nvPr/>
            </p:nvSpPr>
            <p:spPr>
              <a:xfrm>
                <a:off x="550527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CA1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0" name="object 344"/>
              <p:cNvSpPr/>
              <p:nvPr/>
            </p:nvSpPr>
            <p:spPr>
              <a:xfrm>
                <a:off x="555204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DA1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1" name="object 345"/>
              <p:cNvSpPr/>
              <p:nvPr/>
            </p:nvSpPr>
            <p:spPr>
              <a:xfrm>
                <a:off x="559880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DA2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2" name="object 346"/>
              <p:cNvSpPr/>
              <p:nvPr/>
            </p:nvSpPr>
            <p:spPr>
              <a:xfrm>
                <a:off x="5645563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EA3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3" name="object 347"/>
              <p:cNvSpPr/>
              <p:nvPr/>
            </p:nvSpPr>
            <p:spPr>
              <a:xfrm>
                <a:off x="5692337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FA4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4" name="object 348"/>
              <p:cNvSpPr/>
              <p:nvPr/>
            </p:nvSpPr>
            <p:spPr>
              <a:xfrm>
                <a:off x="5739095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FA6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5" name="object 349"/>
              <p:cNvSpPr/>
              <p:nvPr/>
            </p:nvSpPr>
            <p:spPr>
              <a:xfrm>
                <a:off x="578586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0A7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6" name="object 350"/>
              <p:cNvSpPr/>
              <p:nvPr/>
            </p:nvSpPr>
            <p:spPr>
              <a:xfrm>
                <a:off x="583262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0A8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7" name="object 351"/>
              <p:cNvSpPr/>
              <p:nvPr/>
            </p:nvSpPr>
            <p:spPr>
              <a:xfrm>
                <a:off x="587940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1A9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8" name="object 352"/>
              <p:cNvSpPr/>
              <p:nvPr/>
            </p:nvSpPr>
            <p:spPr>
              <a:xfrm>
                <a:off x="592614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3AA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9" name="object 353"/>
              <p:cNvSpPr/>
              <p:nvPr/>
            </p:nvSpPr>
            <p:spPr>
              <a:xfrm>
                <a:off x="5972915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3AB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object 354"/>
              <p:cNvSpPr/>
              <p:nvPr/>
            </p:nvSpPr>
            <p:spPr>
              <a:xfrm>
                <a:off x="6019672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4AC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1" name="object 355"/>
              <p:cNvSpPr/>
              <p:nvPr/>
            </p:nvSpPr>
            <p:spPr>
              <a:xfrm>
                <a:off x="6066447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5AC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2" name="object 356"/>
              <p:cNvSpPr/>
              <p:nvPr/>
            </p:nvSpPr>
            <p:spPr>
              <a:xfrm>
                <a:off x="611320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5AD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3" name="object 357"/>
              <p:cNvSpPr/>
              <p:nvPr/>
            </p:nvSpPr>
            <p:spPr>
              <a:xfrm>
                <a:off x="615997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6AE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4" name="object 358"/>
              <p:cNvSpPr/>
              <p:nvPr/>
            </p:nvSpPr>
            <p:spPr>
              <a:xfrm>
                <a:off x="620673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6AF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5" name="object 359"/>
              <p:cNvSpPr/>
              <p:nvPr/>
            </p:nvSpPr>
            <p:spPr>
              <a:xfrm>
                <a:off x="625351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7B0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6" name="object 360"/>
              <p:cNvSpPr/>
              <p:nvPr/>
            </p:nvSpPr>
            <p:spPr>
              <a:xfrm>
                <a:off x="6300268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8B1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7" name="object 361"/>
              <p:cNvSpPr/>
              <p:nvPr/>
            </p:nvSpPr>
            <p:spPr>
              <a:xfrm>
                <a:off x="6347042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8B3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8" name="object 362"/>
              <p:cNvSpPr/>
              <p:nvPr/>
            </p:nvSpPr>
            <p:spPr>
              <a:xfrm>
                <a:off x="639379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8B4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9" name="object 363"/>
              <p:cNvSpPr/>
              <p:nvPr/>
            </p:nvSpPr>
            <p:spPr>
              <a:xfrm>
                <a:off x="644057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8B5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object 364"/>
              <p:cNvSpPr/>
              <p:nvPr/>
            </p:nvSpPr>
            <p:spPr>
              <a:xfrm>
                <a:off x="648733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9B6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1" name="object 365"/>
              <p:cNvSpPr/>
              <p:nvPr/>
            </p:nvSpPr>
            <p:spPr>
              <a:xfrm>
                <a:off x="6534088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AB7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2" name="object 366"/>
              <p:cNvSpPr/>
              <p:nvPr/>
            </p:nvSpPr>
            <p:spPr>
              <a:xfrm>
                <a:off x="6580863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AB8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3" name="object 367"/>
              <p:cNvSpPr/>
              <p:nvPr/>
            </p:nvSpPr>
            <p:spPr>
              <a:xfrm>
                <a:off x="662762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BB8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4" name="object 368"/>
              <p:cNvSpPr/>
              <p:nvPr/>
            </p:nvSpPr>
            <p:spPr>
              <a:xfrm>
                <a:off x="667439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CB9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5" name="object 369"/>
              <p:cNvSpPr/>
              <p:nvPr/>
            </p:nvSpPr>
            <p:spPr>
              <a:xfrm>
                <a:off x="672115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CBA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6" name="object 370"/>
              <p:cNvSpPr/>
              <p:nvPr/>
            </p:nvSpPr>
            <p:spPr>
              <a:xfrm>
                <a:off x="676792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DBB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7" name="object 371"/>
              <p:cNvSpPr/>
              <p:nvPr/>
            </p:nvSpPr>
            <p:spPr>
              <a:xfrm>
                <a:off x="681468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DBC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8" name="object 372"/>
              <p:cNvSpPr/>
              <p:nvPr/>
            </p:nvSpPr>
            <p:spPr>
              <a:xfrm>
                <a:off x="6861458" y="6324600"/>
                <a:ext cx="349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1524000">
                    <a:moveTo>
                      <a:pt x="34641" y="1524000"/>
                    </a:moveTo>
                    <a:lnTo>
                      <a:pt x="0" y="1524000"/>
                    </a:lnTo>
                    <a:lnTo>
                      <a:pt x="0" y="0"/>
                    </a:lnTo>
                    <a:lnTo>
                      <a:pt x="34641" y="0"/>
                    </a:lnTo>
                    <a:lnTo>
                      <a:pt x="34641" y="1524000"/>
                    </a:lnTo>
                  </a:path>
                </a:pathLst>
              </a:custGeom>
              <a:solidFill>
                <a:srgbClr val="FFFFBD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9" name="object 382"/>
              <p:cNvSpPr/>
              <p:nvPr/>
            </p:nvSpPr>
            <p:spPr>
              <a:xfrm>
                <a:off x="3769359" y="6324600"/>
                <a:ext cx="17780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77800" h="1524000">
                    <a:moveTo>
                      <a:pt x="0" y="0"/>
                    </a:moveTo>
                    <a:lnTo>
                      <a:pt x="177800" y="0"/>
                    </a:lnTo>
                    <a:lnTo>
                      <a:pt x="177800" y="1524000"/>
                    </a:lnTo>
                    <a:lnTo>
                      <a:pt x="0" y="152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13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0" name="object 383"/>
              <p:cNvSpPr txBox="1"/>
              <p:nvPr/>
            </p:nvSpPr>
            <p:spPr>
              <a:xfrm>
                <a:off x="3756659" y="6682413"/>
                <a:ext cx="185420" cy="71660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sz="4800" b="0" spc="310" dirty="0">
                    <a:solidFill>
                      <a:schemeClr val="bg1"/>
                    </a:solidFill>
                    <a:latin typeface="Book Antiqua"/>
                    <a:cs typeface="Book Antiqua"/>
                  </a:rPr>
                  <a:t>!</a:t>
                </a:r>
                <a:endParaRPr sz="4800" b="0" dirty="0">
                  <a:solidFill>
                    <a:schemeClr val="bg1"/>
                  </a:solidFill>
                  <a:latin typeface="Book Antiqua"/>
                  <a:cs typeface="Book Antiqua"/>
                </a:endParaRPr>
              </a:p>
            </p:txBody>
          </p:sp>
        </p:grpSp>
        <p:sp>
          <p:nvSpPr>
            <p:cNvPr id="85" name="Dikdörtgen 84"/>
            <p:cNvSpPr/>
            <p:nvPr/>
          </p:nvSpPr>
          <p:spPr>
            <a:xfrm>
              <a:off x="6079932" y="4991688"/>
              <a:ext cx="2772000" cy="15825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2700" algn="just"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sz="1600" spc="-15" dirty="0" smtClean="0">
                  <a:solidFill>
                    <a:srgbClr val="FF0013"/>
                  </a:solidFill>
                  <a:latin typeface="Calibri" panose="020F0502020204030204" pitchFamily="34" charset="0"/>
                  <a:cs typeface="Calibri"/>
                </a:rPr>
                <a:t>HEMŞİRELİK NOTU:  </a:t>
              </a:r>
            </a:p>
            <a:p>
              <a:pPr marL="12700" algn="just"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sz="1600" b="0" spc="-35" dirty="0" err="1" smtClean="0">
                  <a:solidFill>
                    <a:prstClr val="black"/>
                  </a:solidFill>
                  <a:latin typeface="Calibri" panose="020F0502020204030204" pitchFamily="34" charset="0"/>
                  <a:cs typeface="Calibri"/>
                </a:rPr>
                <a:t>Grad</a:t>
              </a:r>
              <a:r>
                <a:rPr lang="tr-TR" sz="1600" b="0" spc="-35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/>
                </a:rPr>
                <a:t> </a:t>
              </a:r>
              <a:r>
                <a:rPr lang="tr-TR" sz="1600" b="0" spc="-35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/>
                  <a:sym typeface="Symbol"/>
                </a:rPr>
                <a:t> 3 ise tedavi kesilir, </a:t>
              </a:r>
              <a:r>
                <a:rPr lang="tr-TR" sz="1600" b="0" spc="-35" dirty="0" err="1" smtClean="0">
                  <a:solidFill>
                    <a:prstClr val="black"/>
                  </a:solidFill>
                  <a:latin typeface="Calibri" panose="020F0502020204030204" pitchFamily="34" charset="0"/>
                  <a:cs typeface="Calibri"/>
                  <a:sym typeface="Symbol"/>
                </a:rPr>
                <a:t>diyare</a:t>
              </a:r>
              <a:r>
                <a:rPr lang="tr-TR" sz="1600" b="0" spc="-35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/>
                  <a:sym typeface="Symbol"/>
                </a:rPr>
                <a:t> </a:t>
              </a:r>
              <a:r>
                <a:rPr lang="tr-TR" sz="1600" b="0" spc="-35" dirty="0" err="1" smtClean="0">
                  <a:solidFill>
                    <a:prstClr val="black"/>
                  </a:solidFill>
                  <a:latin typeface="Calibri" panose="020F0502020204030204" pitchFamily="34" charset="0"/>
                  <a:cs typeface="Calibri"/>
                  <a:sym typeface="Symbol"/>
                </a:rPr>
                <a:t>grad</a:t>
              </a:r>
              <a:r>
                <a:rPr lang="tr-TR" sz="1600" b="0" spc="-35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/>
                  <a:sym typeface="Symbol"/>
                </a:rPr>
                <a:t> 1’e gerilediğinde tedaviye daha düşük dozdan başlanır.</a:t>
              </a:r>
            </a:p>
            <a:p>
              <a:pPr marL="12700" algn="just"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tr-TR" sz="1600" b="0" spc="-35" dirty="0">
                <a:solidFill>
                  <a:prstClr val="black"/>
                </a:solidFill>
                <a:latin typeface="Calibri" panose="020F0502020204030204" pitchFamily="34" charset="0"/>
                <a:cs typeface="Arial Narrow"/>
                <a:sym typeface="Symbol"/>
              </a:endParaRPr>
            </a:p>
            <a:p>
              <a:pPr marL="12700" algn="just" defTabSz="628650"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sz="1600" b="0" spc="-35" dirty="0" err="1" smtClean="0">
                  <a:solidFill>
                    <a:prstClr val="black"/>
                  </a:solidFill>
                  <a:latin typeface="Calibri" panose="020F0502020204030204" pitchFamily="34" charset="0"/>
                  <a:cs typeface="Arial Narrow"/>
                  <a:sym typeface="Symbol"/>
                </a:rPr>
                <a:t>Loperamide</a:t>
              </a:r>
              <a:r>
                <a:rPr lang="tr-TR" sz="1600" b="0" spc="-35" dirty="0" smtClean="0">
                  <a:solidFill>
                    <a:prstClr val="black"/>
                  </a:solidFill>
                  <a:latin typeface="Calibri" panose="020F0502020204030204" pitchFamily="34" charset="0"/>
                  <a:cs typeface="Arial Narrow"/>
                  <a:sym typeface="Symbol"/>
                </a:rPr>
                <a:t>	SU  </a:t>
              </a:r>
              <a:r>
                <a:rPr lang="tr-TR" sz="1600" b="0" spc="-35" dirty="0">
                  <a:solidFill>
                    <a:prstClr val="black"/>
                  </a:solidFill>
                  <a:latin typeface="Calibri" panose="020F0502020204030204" pitchFamily="34" charset="0"/>
                  <a:cs typeface="Arial Narrow"/>
                  <a:sym typeface="Symbol"/>
                </a:rPr>
                <a:t>–  Yemekten 30 </a:t>
              </a:r>
              <a:r>
                <a:rPr lang="tr-TR" sz="1600" b="0" spc="-35" dirty="0" err="1">
                  <a:solidFill>
                    <a:prstClr val="black"/>
                  </a:solidFill>
                  <a:latin typeface="Calibri" panose="020F0502020204030204" pitchFamily="34" charset="0"/>
                  <a:cs typeface="Arial Narrow"/>
                  <a:sym typeface="Symbol"/>
                </a:rPr>
                <a:t>dk</a:t>
              </a:r>
              <a:r>
                <a:rPr lang="tr-TR" sz="1600" b="0" spc="-35" dirty="0">
                  <a:solidFill>
                    <a:prstClr val="black"/>
                  </a:solidFill>
                  <a:latin typeface="Calibri" panose="020F0502020204030204" pitchFamily="34" charset="0"/>
                  <a:cs typeface="Arial Narrow"/>
                  <a:sym typeface="Symbol"/>
                </a:rPr>
                <a:t> önce</a:t>
              </a:r>
            </a:p>
            <a:p>
              <a:pPr marL="12700" algn="just" defTabSz="628650"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tr-TR" sz="1600" b="0" spc="-35" dirty="0">
                  <a:solidFill>
                    <a:prstClr val="black"/>
                  </a:solidFill>
                  <a:latin typeface="Calibri" panose="020F0502020204030204" pitchFamily="34" charset="0"/>
                  <a:cs typeface="Arial Narrow"/>
                  <a:sym typeface="Symbol"/>
                </a:rPr>
                <a:t>	</a:t>
              </a:r>
              <a:r>
                <a:rPr lang="tr-TR" sz="1600" b="0" spc="-35" dirty="0" smtClean="0">
                  <a:solidFill>
                    <a:prstClr val="black"/>
                  </a:solidFill>
                  <a:latin typeface="Calibri" panose="020F0502020204030204" pitchFamily="34" charset="0"/>
                  <a:cs typeface="Arial Narrow"/>
                  <a:sym typeface="Symbol"/>
                </a:rPr>
                <a:t>     	SO  –  Tedaviden </a:t>
              </a:r>
              <a:r>
                <a:rPr lang="tr-TR" sz="1600" b="0" spc="-35" dirty="0">
                  <a:solidFill>
                    <a:prstClr val="black"/>
                  </a:solidFill>
                  <a:latin typeface="Calibri" panose="020F0502020204030204" pitchFamily="34" charset="0"/>
                  <a:cs typeface="Arial Narrow"/>
                  <a:sym typeface="Symbol"/>
                </a:rPr>
                <a:t>30 </a:t>
              </a:r>
              <a:r>
                <a:rPr lang="tr-TR" sz="1600" b="0" spc="-35" dirty="0" err="1">
                  <a:solidFill>
                    <a:prstClr val="black"/>
                  </a:solidFill>
                  <a:latin typeface="Calibri" panose="020F0502020204030204" pitchFamily="34" charset="0"/>
                  <a:cs typeface="Arial Narrow"/>
                  <a:sym typeface="Symbol"/>
                </a:rPr>
                <a:t>dk</a:t>
              </a:r>
              <a:r>
                <a:rPr lang="tr-TR" sz="1600" b="0" spc="-35" dirty="0">
                  <a:solidFill>
                    <a:prstClr val="black"/>
                  </a:solidFill>
                  <a:latin typeface="Calibri" panose="020F0502020204030204" pitchFamily="34" charset="0"/>
                  <a:cs typeface="Arial Narrow"/>
                  <a:sym typeface="Symbol"/>
                </a:rPr>
                <a:t> </a:t>
              </a:r>
              <a:r>
                <a:rPr lang="tr-TR" sz="1600" b="0" spc="-35" dirty="0" smtClean="0">
                  <a:solidFill>
                    <a:prstClr val="black"/>
                  </a:solidFill>
                  <a:latin typeface="Calibri" panose="020F0502020204030204" pitchFamily="34" charset="0"/>
                  <a:cs typeface="Arial Narrow"/>
                  <a:sym typeface="Symbol"/>
                </a:rPr>
                <a:t>önce</a:t>
              </a:r>
              <a:endParaRPr lang="tr-TR" sz="1600" b="0" spc="-35" dirty="0">
                <a:solidFill>
                  <a:prstClr val="black"/>
                </a:solidFill>
                <a:latin typeface="Calibri" panose="020F0502020204030204" pitchFamily="34" charset="0"/>
                <a:cs typeface="Arial Narrow"/>
                <a:sym typeface="Symbol"/>
              </a:endParaRPr>
            </a:p>
          </p:txBody>
        </p:sp>
      </p:grpSp>
      <p:sp>
        <p:nvSpPr>
          <p:cNvPr id="77" name="96 Gözyaşı Damlası"/>
          <p:cNvSpPr/>
          <p:nvPr/>
        </p:nvSpPr>
        <p:spPr bwMode="auto">
          <a:xfrm>
            <a:off x="482171" y="214290"/>
            <a:ext cx="1620000" cy="1440000"/>
          </a:xfrm>
          <a:prstGeom prst="teardrop">
            <a:avLst/>
          </a:prstGeom>
          <a:solidFill>
            <a:sysClr val="window" lastClr="FFFFFF">
              <a:lumMod val="85000"/>
            </a:sys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3.</a:t>
            </a:r>
            <a:endParaRPr kumimoji="0" lang="tr-TR" sz="32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sz="14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GIS</a:t>
            </a: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Başlık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Ürolojik Kanserlerde Sistemik Tedavi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732034"/>
              </p:ext>
            </p:extLst>
          </p:nvPr>
        </p:nvGraphicFramePr>
        <p:xfrm>
          <a:off x="357154" y="1529308"/>
          <a:ext cx="9572400" cy="5123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Düz Bağlayıcı 2"/>
          <p:cNvCxnSpPr/>
          <p:nvPr/>
        </p:nvCxnSpPr>
        <p:spPr bwMode="auto">
          <a:xfrm>
            <a:off x="662609" y="4438858"/>
            <a:ext cx="895846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92" name="13 Yuvarlatılmış Dikdörtgen"/>
          <p:cNvSpPr>
            <a:spLocks noChangeArrowheads="1"/>
          </p:cNvSpPr>
          <p:nvPr/>
        </p:nvSpPr>
        <p:spPr bwMode="auto">
          <a:xfrm>
            <a:off x="2427890" y="4438858"/>
            <a:ext cx="1755228" cy="1945898"/>
          </a:xfrm>
          <a:prstGeom prst="roundRect">
            <a:avLst>
              <a:gd name="adj" fmla="val 878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tr-TR" sz="2000" b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2"/>
          <p:cNvSpPr txBox="1">
            <a:spLocks/>
          </p:cNvSpPr>
          <p:nvPr/>
        </p:nvSpPr>
        <p:spPr bwMode="auto">
          <a:xfrm>
            <a:off x="331596" y="4592781"/>
            <a:ext cx="9590003" cy="1724891"/>
          </a:xfrm>
          <a:prstGeom prst="rect">
            <a:avLst/>
          </a:prstGeom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tr-TR" sz="1600" b="0" dirty="0" err="1" smtClean="0"/>
              <a:t>Grad</a:t>
            </a:r>
            <a:r>
              <a:rPr lang="tr-TR" sz="1600" b="0" dirty="0" smtClean="0"/>
              <a:t> 3 </a:t>
            </a:r>
            <a:r>
              <a:rPr lang="tr-TR" sz="1600" b="0" dirty="0" err="1" smtClean="0"/>
              <a:t>mukozit</a:t>
            </a:r>
            <a:r>
              <a:rPr lang="tr-TR" sz="1600" b="0" dirty="0" smtClean="0"/>
              <a:t> ilaca 1 hafta ara. Grade </a:t>
            </a:r>
            <a:r>
              <a:rPr lang="tr-TR" sz="1600" b="0" dirty="0"/>
              <a:t>≤ 1 gerilemesi ile doz azaltılarak tedaviye devam edilebilir. </a:t>
            </a:r>
          </a:p>
          <a:p>
            <a:pPr marL="269875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tr-TR" sz="1600" b="0" dirty="0"/>
              <a:t>Yaşamı tehdit eden sorunlar (</a:t>
            </a:r>
            <a:r>
              <a:rPr lang="tr-TR" sz="1600" b="0" dirty="0" err="1"/>
              <a:t>örn</a:t>
            </a:r>
            <a:r>
              <a:rPr lang="tr-TR" sz="1600" b="0" dirty="0"/>
              <a:t>, </a:t>
            </a:r>
            <a:r>
              <a:rPr lang="tr-TR" sz="1600" b="0" dirty="0" err="1"/>
              <a:t>özofajit</a:t>
            </a:r>
            <a:r>
              <a:rPr lang="tr-TR" sz="1600" b="0" dirty="0"/>
              <a:t>, ishal, vajinal ülser gibi) var ise tedavi kalıcı olarak kesilir</a:t>
            </a:r>
            <a:r>
              <a:rPr lang="tr-TR" sz="1600" b="0" dirty="0" smtClean="0"/>
              <a:t>.</a:t>
            </a:r>
          </a:p>
          <a:p>
            <a:pPr marL="269875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tr-TR" sz="1600" b="0" dirty="0" smtClean="0"/>
              <a:t>Tedavide proton-pompa inhibitörü kullanılabilir.</a:t>
            </a:r>
            <a:endParaRPr lang="tr-TR" sz="1600" b="0" dirty="0"/>
          </a:p>
          <a:p>
            <a:pPr marL="269875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b="0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483468" y="252413"/>
            <a:ext cx="7439995" cy="6477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MTK ve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mTOR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ile İlişkili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Mukozit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2" name="İçerik Yer Tutucusu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7887249"/>
              </p:ext>
            </p:extLst>
          </p:nvPr>
        </p:nvGraphicFramePr>
        <p:xfrm>
          <a:off x="331788" y="1609651"/>
          <a:ext cx="4998749" cy="1979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2811"/>
                <a:gridCol w="1252969"/>
                <a:gridCol w="1252969"/>
              </a:tblGrid>
              <a:tr h="431833">
                <a:tc>
                  <a:txBody>
                    <a:bodyPr/>
                    <a:lstStyle/>
                    <a:p>
                      <a:pPr marL="864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İlaçlar</a:t>
                      </a:r>
                      <a:r>
                        <a:rPr lang="tr-TR" sz="1400" baseline="30000" dirty="0" smtClean="0"/>
                        <a:t>1</a:t>
                      </a:r>
                      <a:endParaRPr lang="tr-TR" sz="1400" baseline="30000" dirty="0" smtClean="0">
                        <a:latin typeface="+mn-lt"/>
                      </a:endParaRPr>
                    </a:p>
                  </a:txBody>
                  <a:tcPr marL="10822" marR="10822" marT="4550" marB="4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Grad</a:t>
                      </a:r>
                      <a:r>
                        <a:rPr lang="tr-TR" sz="1400" dirty="0" smtClean="0"/>
                        <a:t> 1-4, %</a:t>
                      </a:r>
                      <a:endParaRPr lang="tr-TR" sz="1400" dirty="0">
                        <a:latin typeface="+mn-lt"/>
                      </a:endParaRPr>
                    </a:p>
                  </a:txBody>
                  <a:tcPr marL="10822" marR="10822" marT="4550" marB="4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/>
                        <a:t>Grad</a:t>
                      </a:r>
                      <a:r>
                        <a:rPr lang="tr-TR" sz="1400" dirty="0" smtClean="0"/>
                        <a:t> 3+, %</a:t>
                      </a:r>
                      <a:endParaRPr lang="tr-TR" sz="1400" dirty="0">
                        <a:latin typeface="+mn-lt"/>
                      </a:endParaRPr>
                    </a:p>
                  </a:txBody>
                  <a:tcPr marL="10822" marR="10822" marT="4550" marB="4550" anchor="ctr"/>
                </a:tc>
              </a:tr>
              <a:tr h="450922">
                <a:tc>
                  <a:txBody>
                    <a:bodyPr/>
                    <a:lstStyle/>
                    <a:p>
                      <a:pPr marL="86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Sorafenib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8" marR="11328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8" marR="11328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0</a:t>
                      </a:r>
                      <a:endParaRPr lang="tr-TR" sz="14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8" marR="11328" marT="9525" marB="9525" anchor="ctr"/>
                </a:tc>
              </a:tr>
              <a:tr h="365748">
                <a:tc>
                  <a:txBody>
                    <a:bodyPr/>
                    <a:lstStyle/>
                    <a:p>
                      <a:pPr marL="86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Sunitinib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8" marR="11328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30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8" marR="11328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8" marR="11328" marT="9525" marB="9525" anchor="ctr"/>
                </a:tc>
              </a:tr>
              <a:tr h="365748">
                <a:tc>
                  <a:txBody>
                    <a:bodyPr/>
                    <a:lstStyle/>
                    <a:p>
                      <a:pPr marL="86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Temsirolimus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8" marR="11328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8" marR="11328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8" marR="11328" marT="9525" marB="9525" anchor="ctr"/>
                </a:tc>
              </a:tr>
              <a:tr h="365748">
                <a:tc>
                  <a:txBody>
                    <a:bodyPr/>
                    <a:lstStyle/>
                    <a:p>
                      <a:pPr marL="86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Everolimus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8" marR="11328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14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8" marR="11328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</a:t>
                      </a:r>
                      <a:endParaRPr lang="tr-TR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8" marR="11328" marT="9525" marB="9525" anchor="ctr"/>
                </a:tc>
              </a:tr>
            </a:tbl>
          </a:graphicData>
        </a:graphic>
      </p:graphicFrame>
      <p:sp>
        <p:nvSpPr>
          <p:cNvPr id="43" name="Dikdörtgen 42"/>
          <p:cNvSpPr/>
          <p:nvPr/>
        </p:nvSpPr>
        <p:spPr>
          <a:xfrm>
            <a:off x="1595955" y="6453336"/>
            <a:ext cx="83663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tr-TR" sz="1000" b="0" baseline="30000" dirty="0" smtClean="0"/>
              <a:t>1</a:t>
            </a:r>
            <a:r>
              <a:rPr lang="tr-TR" sz="1000" b="0" dirty="0" smtClean="0"/>
              <a:t>Schmidinger </a:t>
            </a:r>
            <a:r>
              <a:rPr lang="tr-TR" sz="1000" b="0" dirty="0"/>
              <a:t>M </a:t>
            </a:r>
            <a:r>
              <a:rPr lang="tr-TR" sz="1000" b="0" dirty="0" err="1"/>
              <a:t>Cancer</a:t>
            </a:r>
            <a:r>
              <a:rPr lang="tr-TR" sz="1000" b="0" dirty="0"/>
              <a:t> </a:t>
            </a:r>
            <a:r>
              <a:rPr lang="tr-TR" sz="1000" b="0" dirty="0" err="1"/>
              <a:t>Treat</a:t>
            </a:r>
            <a:r>
              <a:rPr lang="tr-TR" sz="1000" b="0" dirty="0"/>
              <a:t> </a:t>
            </a:r>
            <a:r>
              <a:rPr lang="tr-TR" sz="1000" b="0" dirty="0" err="1"/>
              <a:t>Rev</a:t>
            </a:r>
            <a:r>
              <a:rPr lang="tr-TR" sz="1000" b="0" dirty="0"/>
              <a:t>. </a:t>
            </a:r>
            <a:r>
              <a:rPr lang="tr-TR" sz="1000" b="0" dirty="0" smtClean="0"/>
              <a:t>2010;36:416-424; </a:t>
            </a:r>
            <a:r>
              <a:rPr lang="tr-TR" sz="1000" b="0" baseline="30000" dirty="0"/>
              <a:t>2</a:t>
            </a:r>
            <a:r>
              <a:rPr lang="tr-TR" sz="1000" b="0" dirty="0"/>
              <a:t>Dy GK et al. </a:t>
            </a:r>
            <a:r>
              <a:rPr lang="pt-BR" sz="1000" b="0" dirty="0"/>
              <a:t>CA Cancer J Clin </a:t>
            </a:r>
            <a:r>
              <a:rPr lang="pt-BR" sz="1000" b="0" dirty="0" smtClean="0"/>
              <a:t>2013;63:249–279</a:t>
            </a:r>
            <a:r>
              <a:rPr lang="tr-TR" sz="1000" b="0" dirty="0" smtClean="0"/>
              <a:t>; </a:t>
            </a:r>
            <a:r>
              <a:rPr lang="tr-TR" sz="1000" b="0" baseline="30000" dirty="0" smtClean="0"/>
              <a:t>3</a:t>
            </a:r>
            <a:r>
              <a:rPr lang="tr-TR" sz="1000" b="0" dirty="0" smtClean="0"/>
              <a:t>Eisen </a:t>
            </a:r>
            <a:r>
              <a:rPr lang="tr-TR" sz="1000" b="0" dirty="0"/>
              <a:t>et al. JNCI 2012; </a:t>
            </a:r>
            <a:r>
              <a:rPr lang="tr-TR" sz="1000" b="0" dirty="0" smtClean="0"/>
              <a:t>104.93-113 </a:t>
            </a:r>
            <a:endParaRPr lang="tr-TR" sz="1000" b="0" dirty="0"/>
          </a:p>
        </p:txBody>
      </p:sp>
      <p:sp>
        <p:nvSpPr>
          <p:cNvPr id="45" name="object 2"/>
          <p:cNvSpPr>
            <a:spLocks noChangeAspect="1"/>
          </p:cNvSpPr>
          <p:nvPr/>
        </p:nvSpPr>
        <p:spPr>
          <a:xfrm>
            <a:off x="5834805" y="1633508"/>
            <a:ext cx="4086080" cy="2626765"/>
          </a:xfrm>
          <a:prstGeom prst="rect">
            <a:avLst/>
          </a:prstGeom>
          <a:blipFill>
            <a:blip r:embed="rId3" cstate="print"/>
            <a:srcRect/>
            <a:stretch>
              <a:fillRect l="-1406" t="-4176" r="-1430" b="-358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up 9"/>
          <p:cNvGrpSpPr/>
          <p:nvPr/>
        </p:nvGrpSpPr>
        <p:grpSpPr>
          <a:xfrm>
            <a:off x="331596" y="3669136"/>
            <a:ext cx="4998940" cy="787981"/>
            <a:chOff x="5791572" y="4941168"/>
            <a:chExt cx="3139724" cy="1620000"/>
          </a:xfrm>
        </p:grpSpPr>
        <p:grpSp>
          <p:nvGrpSpPr>
            <p:cNvPr id="11" name="Grup 10"/>
            <p:cNvGrpSpPr/>
            <p:nvPr/>
          </p:nvGrpSpPr>
          <p:grpSpPr>
            <a:xfrm>
              <a:off x="5791572" y="4941168"/>
              <a:ext cx="3139724" cy="1620000"/>
              <a:chOff x="3756659" y="6324600"/>
              <a:chExt cx="3139724" cy="1524000"/>
            </a:xfrm>
          </p:grpSpPr>
          <p:sp>
            <p:nvSpPr>
              <p:cNvPr id="13" name="object 310"/>
              <p:cNvSpPr/>
              <p:nvPr/>
            </p:nvSpPr>
            <p:spPr>
              <a:xfrm>
                <a:off x="3975100" y="6324600"/>
                <a:ext cx="349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1524000">
                    <a:moveTo>
                      <a:pt x="13090" y="0"/>
                    </a:moveTo>
                    <a:lnTo>
                      <a:pt x="47457" y="0"/>
                    </a:lnTo>
                    <a:lnTo>
                      <a:pt x="47457" y="1524000"/>
                    </a:lnTo>
                    <a:lnTo>
                      <a:pt x="13090" y="1524000"/>
                    </a:lnTo>
                    <a:lnTo>
                      <a:pt x="13090" y="0"/>
                    </a:lnTo>
                  </a:path>
                </a:pathLst>
              </a:custGeom>
              <a:solidFill>
                <a:srgbClr val="FFD782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object 311"/>
              <p:cNvSpPr/>
              <p:nvPr/>
            </p:nvSpPr>
            <p:spPr>
              <a:xfrm>
                <a:off x="4008783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783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object 312"/>
              <p:cNvSpPr/>
              <p:nvPr/>
            </p:nvSpPr>
            <p:spPr>
              <a:xfrm>
                <a:off x="405554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984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object 313"/>
              <p:cNvSpPr/>
              <p:nvPr/>
            </p:nvSpPr>
            <p:spPr>
              <a:xfrm>
                <a:off x="4102315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A85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object 314"/>
              <p:cNvSpPr/>
              <p:nvPr/>
            </p:nvSpPr>
            <p:spPr>
              <a:xfrm>
                <a:off x="4149072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A85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object 315"/>
              <p:cNvSpPr/>
              <p:nvPr/>
            </p:nvSpPr>
            <p:spPr>
              <a:xfrm>
                <a:off x="4195847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B86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object 316"/>
              <p:cNvSpPr/>
              <p:nvPr/>
            </p:nvSpPr>
            <p:spPr>
              <a:xfrm>
                <a:off x="424260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B87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object 317"/>
              <p:cNvSpPr/>
              <p:nvPr/>
            </p:nvSpPr>
            <p:spPr>
              <a:xfrm>
                <a:off x="428937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C88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object 318"/>
              <p:cNvSpPr/>
              <p:nvPr/>
            </p:nvSpPr>
            <p:spPr>
              <a:xfrm>
                <a:off x="433613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D89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object 319"/>
              <p:cNvSpPr/>
              <p:nvPr/>
            </p:nvSpPr>
            <p:spPr>
              <a:xfrm>
                <a:off x="438291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D8A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object 320"/>
              <p:cNvSpPr/>
              <p:nvPr/>
            </p:nvSpPr>
            <p:spPr>
              <a:xfrm>
                <a:off x="4429667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E8B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object 321"/>
              <p:cNvSpPr/>
              <p:nvPr/>
            </p:nvSpPr>
            <p:spPr>
              <a:xfrm>
                <a:off x="4476442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F8D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object 322"/>
              <p:cNvSpPr/>
              <p:nvPr/>
            </p:nvSpPr>
            <p:spPr>
              <a:xfrm>
                <a:off x="452319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F8E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object 323"/>
              <p:cNvSpPr/>
              <p:nvPr/>
            </p:nvSpPr>
            <p:spPr>
              <a:xfrm>
                <a:off x="456997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F8F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object 324"/>
              <p:cNvSpPr/>
              <p:nvPr/>
            </p:nvSpPr>
            <p:spPr>
              <a:xfrm>
                <a:off x="461673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F90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object 325"/>
              <p:cNvSpPr/>
              <p:nvPr/>
            </p:nvSpPr>
            <p:spPr>
              <a:xfrm>
                <a:off x="466350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091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object 326"/>
              <p:cNvSpPr/>
              <p:nvPr/>
            </p:nvSpPr>
            <p:spPr>
              <a:xfrm>
                <a:off x="4710263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192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object 327"/>
              <p:cNvSpPr/>
              <p:nvPr/>
            </p:nvSpPr>
            <p:spPr>
              <a:xfrm>
                <a:off x="475702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192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object 328"/>
              <p:cNvSpPr/>
              <p:nvPr/>
            </p:nvSpPr>
            <p:spPr>
              <a:xfrm>
                <a:off x="4803795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293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object 329"/>
              <p:cNvSpPr/>
              <p:nvPr/>
            </p:nvSpPr>
            <p:spPr>
              <a:xfrm>
                <a:off x="485055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293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object 330"/>
              <p:cNvSpPr/>
              <p:nvPr/>
            </p:nvSpPr>
            <p:spPr>
              <a:xfrm>
                <a:off x="489732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394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object 331"/>
              <p:cNvSpPr/>
              <p:nvPr/>
            </p:nvSpPr>
            <p:spPr>
              <a:xfrm>
                <a:off x="4944083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695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object 332"/>
              <p:cNvSpPr/>
              <p:nvPr/>
            </p:nvSpPr>
            <p:spPr>
              <a:xfrm>
                <a:off x="4990858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696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object 333"/>
              <p:cNvSpPr/>
              <p:nvPr/>
            </p:nvSpPr>
            <p:spPr>
              <a:xfrm>
                <a:off x="5037615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797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object 334"/>
              <p:cNvSpPr/>
              <p:nvPr/>
            </p:nvSpPr>
            <p:spPr>
              <a:xfrm>
                <a:off x="508439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899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object 335"/>
              <p:cNvSpPr/>
              <p:nvPr/>
            </p:nvSpPr>
            <p:spPr>
              <a:xfrm>
                <a:off x="5131147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89A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object 336"/>
              <p:cNvSpPr/>
              <p:nvPr/>
            </p:nvSpPr>
            <p:spPr>
              <a:xfrm>
                <a:off x="517792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99B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object 337"/>
              <p:cNvSpPr/>
              <p:nvPr/>
            </p:nvSpPr>
            <p:spPr>
              <a:xfrm>
                <a:off x="522467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99C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object 338"/>
              <p:cNvSpPr/>
              <p:nvPr/>
            </p:nvSpPr>
            <p:spPr>
              <a:xfrm>
                <a:off x="5271453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A9D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object 339"/>
              <p:cNvSpPr/>
              <p:nvPr/>
            </p:nvSpPr>
            <p:spPr>
              <a:xfrm>
                <a:off x="531821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B9E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object 340"/>
              <p:cNvSpPr/>
              <p:nvPr/>
            </p:nvSpPr>
            <p:spPr>
              <a:xfrm>
                <a:off x="5364985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B9F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object 341"/>
              <p:cNvSpPr/>
              <p:nvPr/>
            </p:nvSpPr>
            <p:spPr>
              <a:xfrm>
                <a:off x="5411742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B9F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object 342"/>
              <p:cNvSpPr/>
              <p:nvPr/>
            </p:nvSpPr>
            <p:spPr>
              <a:xfrm>
                <a:off x="5458517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BA0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object 343"/>
              <p:cNvSpPr/>
              <p:nvPr/>
            </p:nvSpPr>
            <p:spPr>
              <a:xfrm>
                <a:off x="550527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CA1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object 344"/>
              <p:cNvSpPr/>
              <p:nvPr/>
            </p:nvSpPr>
            <p:spPr>
              <a:xfrm>
                <a:off x="555204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DA1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object 345"/>
              <p:cNvSpPr/>
              <p:nvPr/>
            </p:nvSpPr>
            <p:spPr>
              <a:xfrm>
                <a:off x="559880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DA2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object 346"/>
              <p:cNvSpPr/>
              <p:nvPr/>
            </p:nvSpPr>
            <p:spPr>
              <a:xfrm>
                <a:off x="5645563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EA3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object 347"/>
              <p:cNvSpPr/>
              <p:nvPr/>
            </p:nvSpPr>
            <p:spPr>
              <a:xfrm>
                <a:off x="5692337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FA4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object 348"/>
              <p:cNvSpPr/>
              <p:nvPr/>
            </p:nvSpPr>
            <p:spPr>
              <a:xfrm>
                <a:off x="5739095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FA6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object 349"/>
              <p:cNvSpPr/>
              <p:nvPr/>
            </p:nvSpPr>
            <p:spPr>
              <a:xfrm>
                <a:off x="578586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0A7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object 350"/>
              <p:cNvSpPr/>
              <p:nvPr/>
            </p:nvSpPr>
            <p:spPr>
              <a:xfrm>
                <a:off x="583262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0A8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object 351"/>
              <p:cNvSpPr/>
              <p:nvPr/>
            </p:nvSpPr>
            <p:spPr>
              <a:xfrm>
                <a:off x="587940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1A9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object 352"/>
              <p:cNvSpPr/>
              <p:nvPr/>
            </p:nvSpPr>
            <p:spPr>
              <a:xfrm>
                <a:off x="592614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3AA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object 353"/>
              <p:cNvSpPr/>
              <p:nvPr/>
            </p:nvSpPr>
            <p:spPr>
              <a:xfrm>
                <a:off x="5972915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3AB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object 354"/>
              <p:cNvSpPr/>
              <p:nvPr/>
            </p:nvSpPr>
            <p:spPr>
              <a:xfrm>
                <a:off x="6019672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4AC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object 355"/>
              <p:cNvSpPr/>
              <p:nvPr/>
            </p:nvSpPr>
            <p:spPr>
              <a:xfrm>
                <a:off x="6066447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5AC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object 356"/>
              <p:cNvSpPr/>
              <p:nvPr/>
            </p:nvSpPr>
            <p:spPr>
              <a:xfrm>
                <a:off x="611320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5AD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object 357"/>
              <p:cNvSpPr/>
              <p:nvPr/>
            </p:nvSpPr>
            <p:spPr>
              <a:xfrm>
                <a:off x="615997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6AE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object 358"/>
              <p:cNvSpPr/>
              <p:nvPr/>
            </p:nvSpPr>
            <p:spPr>
              <a:xfrm>
                <a:off x="620673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6AF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object 359"/>
              <p:cNvSpPr/>
              <p:nvPr/>
            </p:nvSpPr>
            <p:spPr>
              <a:xfrm>
                <a:off x="625351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7B0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object 360"/>
              <p:cNvSpPr/>
              <p:nvPr/>
            </p:nvSpPr>
            <p:spPr>
              <a:xfrm>
                <a:off x="6300268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8B1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object 361"/>
              <p:cNvSpPr/>
              <p:nvPr/>
            </p:nvSpPr>
            <p:spPr>
              <a:xfrm>
                <a:off x="6347042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8B3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object 362"/>
              <p:cNvSpPr/>
              <p:nvPr/>
            </p:nvSpPr>
            <p:spPr>
              <a:xfrm>
                <a:off x="639379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8B4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object 363"/>
              <p:cNvSpPr/>
              <p:nvPr/>
            </p:nvSpPr>
            <p:spPr>
              <a:xfrm>
                <a:off x="644057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8B5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object 364"/>
              <p:cNvSpPr/>
              <p:nvPr/>
            </p:nvSpPr>
            <p:spPr>
              <a:xfrm>
                <a:off x="648733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9B6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object 365"/>
              <p:cNvSpPr/>
              <p:nvPr/>
            </p:nvSpPr>
            <p:spPr>
              <a:xfrm>
                <a:off x="6534088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AB7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object 366"/>
              <p:cNvSpPr/>
              <p:nvPr/>
            </p:nvSpPr>
            <p:spPr>
              <a:xfrm>
                <a:off x="6580863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AB8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object 367"/>
              <p:cNvSpPr/>
              <p:nvPr/>
            </p:nvSpPr>
            <p:spPr>
              <a:xfrm>
                <a:off x="662762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BB8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object 368"/>
              <p:cNvSpPr/>
              <p:nvPr/>
            </p:nvSpPr>
            <p:spPr>
              <a:xfrm>
                <a:off x="667439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CB9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7" name="object 369"/>
              <p:cNvSpPr/>
              <p:nvPr/>
            </p:nvSpPr>
            <p:spPr>
              <a:xfrm>
                <a:off x="672115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CBA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object 370"/>
              <p:cNvSpPr/>
              <p:nvPr/>
            </p:nvSpPr>
            <p:spPr>
              <a:xfrm>
                <a:off x="676792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DBB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object 371"/>
              <p:cNvSpPr/>
              <p:nvPr/>
            </p:nvSpPr>
            <p:spPr>
              <a:xfrm>
                <a:off x="681468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DBC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object 372"/>
              <p:cNvSpPr/>
              <p:nvPr/>
            </p:nvSpPr>
            <p:spPr>
              <a:xfrm>
                <a:off x="6861458" y="6324600"/>
                <a:ext cx="349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1524000">
                    <a:moveTo>
                      <a:pt x="34641" y="1524000"/>
                    </a:moveTo>
                    <a:lnTo>
                      <a:pt x="0" y="1524000"/>
                    </a:lnTo>
                    <a:lnTo>
                      <a:pt x="0" y="0"/>
                    </a:lnTo>
                    <a:lnTo>
                      <a:pt x="34641" y="0"/>
                    </a:lnTo>
                    <a:lnTo>
                      <a:pt x="34641" y="1524000"/>
                    </a:lnTo>
                  </a:path>
                </a:pathLst>
              </a:custGeom>
              <a:solidFill>
                <a:srgbClr val="FFFFBD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object 382"/>
              <p:cNvSpPr/>
              <p:nvPr/>
            </p:nvSpPr>
            <p:spPr>
              <a:xfrm>
                <a:off x="3769359" y="6324600"/>
                <a:ext cx="17780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77800" h="1524000">
                    <a:moveTo>
                      <a:pt x="0" y="0"/>
                    </a:moveTo>
                    <a:lnTo>
                      <a:pt x="177800" y="0"/>
                    </a:lnTo>
                    <a:lnTo>
                      <a:pt x="177800" y="1524000"/>
                    </a:lnTo>
                    <a:lnTo>
                      <a:pt x="0" y="152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13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28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object 383"/>
              <p:cNvSpPr txBox="1"/>
              <p:nvPr/>
            </p:nvSpPr>
            <p:spPr>
              <a:xfrm>
                <a:off x="3756659" y="6441251"/>
                <a:ext cx="185420" cy="71660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sz="4400" b="0" spc="310" dirty="0">
                    <a:solidFill>
                      <a:schemeClr val="bg1"/>
                    </a:solidFill>
                    <a:latin typeface="Book Antiqua"/>
                    <a:cs typeface="Book Antiqua"/>
                  </a:rPr>
                  <a:t>!</a:t>
                </a:r>
                <a:endParaRPr sz="4400" b="0" dirty="0">
                  <a:solidFill>
                    <a:schemeClr val="bg1"/>
                  </a:solidFill>
                  <a:latin typeface="Book Antiqua"/>
                  <a:cs typeface="Book Antiqua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6079932" y="4991689"/>
              <a:ext cx="2772000" cy="12022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2700" algn="just"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sz="1400" spc="-15" dirty="0" smtClean="0">
                  <a:solidFill>
                    <a:srgbClr val="FF0013"/>
                  </a:solidFill>
                  <a:latin typeface="Calibri" panose="020F0502020204030204" pitchFamily="34" charset="0"/>
                  <a:cs typeface="Calibri"/>
                </a:rPr>
                <a:t>HEMŞİRELİK NOTU:  </a:t>
              </a:r>
              <a:r>
                <a:rPr lang="tr-TR" sz="1600" b="0" spc="-35" dirty="0" err="1" smtClean="0">
                  <a:solidFill>
                    <a:prstClr val="black"/>
                  </a:solidFill>
                  <a:latin typeface="Calibri" panose="020F0502020204030204" pitchFamily="34" charset="0"/>
                  <a:cs typeface="Arial Narrow"/>
                  <a:sym typeface="Symbol"/>
                </a:rPr>
                <a:t>Sunitinib</a:t>
              </a:r>
              <a:r>
                <a:rPr lang="tr-TR" sz="1600" b="0" spc="-35" dirty="0" smtClean="0">
                  <a:solidFill>
                    <a:prstClr val="black"/>
                  </a:solidFill>
                  <a:latin typeface="Calibri" panose="020F0502020204030204" pitchFamily="34" charset="0"/>
                  <a:cs typeface="Arial Narrow"/>
                  <a:sym typeface="Symbol"/>
                </a:rPr>
                <a:t>  ve  </a:t>
              </a:r>
              <a:r>
                <a:rPr lang="tr-TR" sz="1600" b="0" spc="-35" dirty="0" err="1" smtClean="0">
                  <a:solidFill>
                    <a:prstClr val="black"/>
                  </a:solidFill>
                  <a:latin typeface="Calibri" panose="020F0502020204030204" pitchFamily="34" charset="0"/>
                  <a:cs typeface="Arial Narrow"/>
                  <a:sym typeface="Symbol"/>
                </a:rPr>
                <a:t>Sorafenib</a:t>
              </a:r>
              <a:endParaRPr lang="tr-TR" sz="1600" b="0" spc="-35" dirty="0" smtClean="0">
                <a:solidFill>
                  <a:prstClr val="black"/>
                </a:solidFill>
                <a:latin typeface="Calibri" panose="020F0502020204030204" pitchFamily="34" charset="0"/>
                <a:cs typeface="Arial Narrow"/>
                <a:sym typeface="Symbol"/>
              </a:endParaRPr>
            </a:p>
            <a:p>
              <a:pPr marL="176213" indent="-163513" algn="just"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Wingdings" panose="05000000000000000000" pitchFamily="2" charset="2"/>
                <a:buChar char="§"/>
              </a:pPr>
              <a:r>
                <a:rPr lang="tr-TR" sz="1600" b="0" spc="-35" dirty="0" smtClean="0">
                  <a:solidFill>
                    <a:prstClr val="black"/>
                  </a:solidFill>
                  <a:latin typeface="Calibri" panose="020F0502020204030204" pitchFamily="34" charset="0"/>
                  <a:cs typeface="Arial Narrow"/>
                  <a:sym typeface="Symbol"/>
                </a:rPr>
                <a:t>2  önce/sonra proton-pompa inhibitörü alınmamalı</a:t>
              </a:r>
              <a:r>
                <a:rPr lang="tr-TR" sz="1600" b="0" baseline="30000" dirty="0"/>
                <a:t>3</a:t>
              </a:r>
              <a:endParaRPr lang="tr-TR" sz="1600" b="0" spc="-35" dirty="0">
                <a:solidFill>
                  <a:prstClr val="black"/>
                </a:solidFill>
                <a:latin typeface="Calibri" panose="020F0502020204030204" pitchFamily="34" charset="0"/>
                <a:cs typeface="Arial Narrow"/>
                <a:sym typeface="Symbol"/>
              </a:endParaRPr>
            </a:p>
          </p:txBody>
        </p:sp>
      </p:grpSp>
      <p:sp>
        <p:nvSpPr>
          <p:cNvPr id="83" name="96 Gözyaşı Damlası"/>
          <p:cNvSpPr/>
          <p:nvPr/>
        </p:nvSpPr>
        <p:spPr bwMode="auto">
          <a:xfrm>
            <a:off x="482171" y="214290"/>
            <a:ext cx="1620000" cy="1440000"/>
          </a:xfrm>
          <a:prstGeom prst="teardrop">
            <a:avLst/>
          </a:prstGeom>
          <a:solidFill>
            <a:sysClr val="window" lastClr="FFFFFF">
              <a:lumMod val="85000"/>
            </a:sys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3.</a:t>
            </a:r>
            <a:endParaRPr kumimoji="0" lang="tr-TR" sz="32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sz="14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GIS</a:t>
            </a: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467778" y="252413"/>
            <a:ext cx="7455684" cy="6477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Mukozit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Hasta Eğitimi &amp; Yönetimi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171450">
              <a:spcBef>
                <a:spcPts val="200"/>
              </a:spcBef>
              <a:spcAft>
                <a:spcPts val="200"/>
              </a:spcAft>
            </a:pPr>
            <a:endParaRPr lang="tr-TR" sz="1800" i="1" dirty="0" smtClean="0"/>
          </a:p>
          <a:p>
            <a:pPr marL="98425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tr-TR" sz="1800" b="1" dirty="0" smtClean="0"/>
              <a:t>  Gıda Düzenlemesi</a:t>
            </a:r>
          </a:p>
          <a:p>
            <a:pPr marL="534988" indent="-171450">
              <a:spcBef>
                <a:spcPts val="200"/>
              </a:spcBef>
              <a:spcAft>
                <a:spcPts val="200"/>
              </a:spcAft>
            </a:pPr>
            <a:r>
              <a:rPr lang="tr-TR" sz="1800" dirty="0" smtClean="0"/>
              <a:t>Asitli, baharatlı ve tuzlanmış gıdaların tüketimi önlenmeli</a:t>
            </a:r>
          </a:p>
          <a:p>
            <a:pPr marL="98425" indent="0">
              <a:spcBef>
                <a:spcPts val="200"/>
              </a:spcBef>
              <a:spcAft>
                <a:spcPts val="200"/>
              </a:spcAft>
              <a:buNone/>
            </a:pPr>
            <a:endParaRPr lang="tr-TR" sz="1800" dirty="0"/>
          </a:p>
          <a:p>
            <a:pPr marL="98425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tr-TR" sz="1800" b="1" dirty="0" smtClean="0"/>
              <a:t>   Ağız Bakımı</a:t>
            </a:r>
          </a:p>
          <a:p>
            <a:pPr marL="534988" indent="-171450">
              <a:spcBef>
                <a:spcPts val="200"/>
              </a:spcBef>
              <a:spcAft>
                <a:spcPts val="200"/>
              </a:spcAft>
            </a:pPr>
            <a:r>
              <a:rPr lang="tr-TR" sz="1800" dirty="0" smtClean="0"/>
              <a:t>Çocuk diş macunu</a:t>
            </a:r>
          </a:p>
          <a:p>
            <a:pPr marL="534988" indent="-171450">
              <a:spcBef>
                <a:spcPts val="200"/>
              </a:spcBef>
              <a:spcAft>
                <a:spcPts val="200"/>
              </a:spcAft>
            </a:pPr>
            <a:r>
              <a:rPr lang="tr-TR" sz="1800" dirty="0" err="1" smtClean="0"/>
              <a:t>NaCl</a:t>
            </a:r>
            <a:r>
              <a:rPr lang="tr-TR" sz="1800" dirty="0" smtClean="0"/>
              <a:t>, NaHCO</a:t>
            </a:r>
            <a:r>
              <a:rPr lang="tr-TR" sz="1800" baseline="-25000" dirty="0" smtClean="0"/>
              <a:t>3</a:t>
            </a:r>
            <a:r>
              <a:rPr lang="tr-TR" sz="1800" dirty="0" smtClean="0"/>
              <a:t> gargara</a:t>
            </a:r>
          </a:p>
          <a:p>
            <a:pPr marL="534988" indent="-171450">
              <a:spcBef>
                <a:spcPts val="200"/>
              </a:spcBef>
              <a:spcAft>
                <a:spcPts val="200"/>
              </a:spcAft>
            </a:pPr>
            <a:r>
              <a:rPr lang="tr-TR" sz="1800" dirty="0"/>
              <a:t>Alkol veya peroksit bazlı gargaralar kullanılmamalıdır. </a:t>
            </a:r>
          </a:p>
          <a:p>
            <a:pPr marL="98425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tr-TR" sz="1800" dirty="0" smtClean="0"/>
          </a:p>
          <a:p>
            <a:pPr marL="98425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tr-TR" sz="1800" b="1" dirty="0" smtClean="0"/>
              <a:t>  Tedavi</a:t>
            </a:r>
          </a:p>
          <a:p>
            <a:pPr marL="534988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tr-TR" sz="1800" dirty="0" smtClean="0"/>
              <a:t>Enfeksiyon </a:t>
            </a:r>
            <a:r>
              <a:rPr lang="tr-TR" sz="1800" dirty="0"/>
              <a:t>(+) ise: </a:t>
            </a:r>
            <a:r>
              <a:rPr lang="tr-TR" sz="1800" dirty="0" err="1"/>
              <a:t>antifungal</a:t>
            </a:r>
            <a:r>
              <a:rPr lang="tr-TR" sz="1800" dirty="0"/>
              <a:t> gargara</a:t>
            </a:r>
          </a:p>
          <a:p>
            <a:pPr marL="534988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tr-TR" sz="1800" dirty="0"/>
              <a:t>Ağrı (+) ise: </a:t>
            </a:r>
            <a:r>
              <a:rPr lang="tr-TR" sz="1800" dirty="0" smtClean="0"/>
              <a:t>anestetik </a:t>
            </a:r>
            <a:r>
              <a:rPr lang="tr-TR" sz="1800" dirty="0"/>
              <a:t>ağız gargarası, kısa süreli </a:t>
            </a:r>
            <a:r>
              <a:rPr lang="tr-TR" sz="1800" dirty="0" err="1"/>
              <a:t>semptomatik</a:t>
            </a:r>
            <a:r>
              <a:rPr lang="tr-TR" sz="1800" dirty="0"/>
              <a:t> rahatlama sağlayabilir. </a:t>
            </a:r>
          </a:p>
          <a:p>
            <a:endParaRPr lang="en-US" sz="1800" dirty="0"/>
          </a:p>
        </p:txBody>
      </p:sp>
      <p:sp>
        <p:nvSpPr>
          <p:cNvPr id="83" name="Dikdörtgen 82"/>
          <p:cNvSpPr/>
          <p:nvPr/>
        </p:nvSpPr>
        <p:spPr>
          <a:xfrm>
            <a:off x="1595955" y="6453336"/>
            <a:ext cx="83663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tr-TR" sz="1000" b="0" baseline="30000" dirty="0" smtClean="0"/>
              <a:t>1</a:t>
            </a:r>
            <a:r>
              <a:rPr lang="tr-TR" sz="1000" b="0" dirty="0" smtClean="0"/>
              <a:t>Schmidinger </a:t>
            </a:r>
            <a:r>
              <a:rPr lang="tr-TR" sz="1000" b="0" dirty="0"/>
              <a:t>M </a:t>
            </a:r>
            <a:r>
              <a:rPr lang="tr-TR" sz="1000" b="0" dirty="0" err="1"/>
              <a:t>Cancer</a:t>
            </a:r>
            <a:r>
              <a:rPr lang="tr-TR" sz="1000" b="0" dirty="0"/>
              <a:t> </a:t>
            </a:r>
            <a:r>
              <a:rPr lang="tr-TR" sz="1000" b="0" dirty="0" err="1"/>
              <a:t>Treat</a:t>
            </a:r>
            <a:r>
              <a:rPr lang="tr-TR" sz="1000" b="0" dirty="0"/>
              <a:t> </a:t>
            </a:r>
            <a:r>
              <a:rPr lang="tr-TR" sz="1000" b="0" dirty="0" err="1"/>
              <a:t>Rev</a:t>
            </a:r>
            <a:r>
              <a:rPr lang="tr-TR" sz="1000" b="0" dirty="0"/>
              <a:t>. </a:t>
            </a:r>
            <a:r>
              <a:rPr lang="tr-TR" sz="1000" b="0" dirty="0" smtClean="0"/>
              <a:t>2010;36:416-424; </a:t>
            </a:r>
            <a:r>
              <a:rPr lang="tr-TR" sz="1000" b="0" baseline="30000" dirty="0"/>
              <a:t>2</a:t>
            </a:r>
            <a:r>
              <a:rPr lang="tr-TR" sz="1000" b="0" dirty="0"/>
              <a:t>Dy GK et al. </a:t>
            </a:r>
            <a:r>
              <a:rPr lang="pt-BR" sz="1000" b="0" dirty="0"/>
              <a:t>CA Cancer J Clin </a:t>
            </a:r>
            <a:r>
              <a:rPr lang="pt-BR" sz="1000" b="0" dirty="0" smtClean="0"/>
              <a:t>2013;63:249–279</a:t>
            </a:r>
            <a:r>
              <a:rPr lang="tr-TR" sz="1000" b="0" dirty="0" smtClean="0"/>
              <a:t>; </a:t>
            </a:r>
            <a:r>
              <a:rPr lang="tr-TR" sz="1000" b="0" baseline="30000" dirty="0" smtClean="0"/>
              <a:t>3</a:t>
            </a:r>
            <a:r>
              <a:rPr lang="tr-TR" sz="1000" b="0" dirty="0" smtClean="0"/>
              <a:t>Eisen </a:t>
            </a:r>
            <a:r>
              <a:rPr lang="tr-TR" sz="1000" b="0" dirty="0"/>
              <a:t>et al. JNCI 2012; </a:t>
            </a:r>
            <a:r>
              <a:rPr lang="tr-TR" sz="1000" b="0" dirty="0" smtClean="0"/>
              <a:t>104.93-113 </a:t>
            </a:r>
            <a:endParaRPr lang="tr-TR" sz="1000" b="0" dirty="0"/>
          </a:p>
        </p:txBody>
      </p:sp>
      <p:sp>
        <p:nvSpPr>
          <p:cNvPr id="6" name="96 Gözyaşı Damlası"/>
          <p:cNvSpPr/>
          <p:nvPr/>
        </p:nvSpPr>
        <p:spPr bwMode="auto">
          <a:xfrm>
            <a:off x="482171" y="214290"/>
            <a:ext cx="1620000" cy="1440000"/>
          </a:xfrm>
          <a:prstGeom prst="teardrop">
            <a:avLst/>
          </a:prstGeom>
          <a:solidFill>
            <a:sysClr val="window" lastClr="FFFFFF">
              <a:lumMod val="85000"/>
            </a:sys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3.</a:t>
            </a:r>
            <a:endParaRPr kumimoji="0" lang="tr-TR" sz="32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sz="14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GIS</a:t>
            </a: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0531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467778" y="252413"/>
            <a:ext cx="7455685" cy="647700"/>
          </a:xfrm>
        </p:spPr>
        <p:txBody>
          <a:bodyPr anchor="ctr"/>
          <a:lstStyle/>
          <a:p>
            <a:pPr eaLnBrk="1" hangingPunct="1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Diğer GIS Sorunları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319088" y="6408822"/>
            <a:ext cx="9632950" cy="253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tr-TR" sz="1050" b="0" baseline="30000" dirty="0" smtClean="0"/>
              <a:t>1</a:t>
            </a:r>
            <a:r>
              <a:rPr lang="tr-TR" sz="1050" b="0" dirty="0" smtClean="0"/>
              <a:t>Eisen </a:t>
            </a:r>
            <a:r>
              <a:rPr lang="tr-TR" sz="1050" b="0" dirty="0"/>
              <a:t>et al. JNCI 2012; 104.93-113 </a:t>
            </a:r>
            <a:r>
              <a:rPr lang="pt-BR" sz="1050" b="0" dirty="0" smtClean="0"/>
              <a:t>.</a:t>
            </a:r>
            <a:r>
              <a:rPr lang="en-US" sz="1050" b="0" dirty="0" smtClean="0"/>
              <a:t> </a:t>
            </a:r>
            <a:endParaRPr lang="en-US" sz="1050" b="0" dirty="0"/>
          </a:p>
        </p:txBody>
      </p:sp>
      <p:graphicFrame>
        <p:nvGraphicFramePr>
          <p:cNvPr id="13" name="İçerik Yer Tutucusu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360435"/>
              </p:ext>
            </p:extLst>
          </p:nvPr>
        </p:nvGraphicFramePr>
        <p:xfrm>
          <a:off x="352539" y="1715247"/>
          <a:ext cx="9612000" cy="457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96 Gözyaşı Damlası"/>
          <p:cNvSpPr/>
          <p:nvPr/>
        </p:nvSpPr>
        <p:spPr bwMode="auto">
          <a:xfrm>
            <a:off x="482171" y="214290"/>
            <a:ext cx="1620000" cy="1440000"/>
          </a:xfrm>
          <a:prstGeom prst="teardrop">
            <a:avLst/>
          </a:prstGeom>
          <a:solidFill>
            <a:sysClr val="window" lastClr="FFFFFF">
              <a:lumMod val="85000"/>
            </a:sys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3.</a:t>
            </a:r>
            <a:endParaRPr kumimoji="0" lang="tr-TR" sz="32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sz="14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GIS</a:t>
            </a: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6452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atır Belirtme Çizgisi 2 (Diğer Çubuk) 8"/>
          <p:cNvSpPr/>
          <p:nvPr/>
        </p:nvSpPr>
        <p:spPr bwMode="auto">
          <a:xfrm>
            <a:off x="5761127" y="1156598"/>
            <a:ext cx="1396878" cy="875071"/>
          </a:xfrm>
          <a:prstGeom prst="accentCallout2">
            <a:avLst>
              <a:gd name="adj1" fmla="val 53118"/>
              <a:gd name="adj2" fmla="val -7993"/>
              <a:gd name="adj3" fmla="val 53151"/>
              <a:gd name="adj4" fmla="val -23614"/>
              <a:gd name="adj5" fmla="val 205345"/>
              <a:gd name="adj6" fmla="val -2421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HiperTA</a:t>
            </a:r>
            <a:endParaRPr kumimoji="0" lang="tr-T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KKY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DVT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Hedef Tedaviler ile İlişkili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Toksisiteler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atır Belirtme Çizgisi 2 (Diğer Çubuk) 5"/>
          <p:cNvSpPr/>
          <p:nvPr/>
        </p:nvSpPr>
        <p:spPr bwMode="auto">
          <a:xfrm>
            <a:off x="7584363" y="5486400"/>
            <a:ext cx="2474037" cy="1162959"/>
          </a:xfrm>
          <a:prstGeom prst="accentCallout2">
            <a:avLst>
              <a:gd name="adj1" fmla="val 63836"/>
              <a:gd name="adj2" fmla="val -4937"/>
              <a:gd name="adj3" fmla="val 63695"/>
              <a:gd name="adj4" fmla="val -39837"/>
              <a:gd name="adj5" fmla="val -25681"/>
              <a:gd name="adj6" fmla="val -3974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r-T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Diyare</a:t>
            </a:r>
            <a:endParaRPr lang="tr-TR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r-T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Mukozit</a:t>
            </a:r>
            <a:endParaRPr lang="tr-TR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r-T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Tad</a:t>
            </a:r>
            <a:r>
              <a:rPr lang="tr-T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almada değişim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r-T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Anoreksi</a:t>
            </a:r>
            <a:endParaRPr lang="en-US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Satır Belirtme Çizgisi 2 (Diğer Çubuk) 6"/>
          <p:cNvSpPr/>
          <p:nvPr/>
        </p:nvSpPr>
        <p:spPr bwMode="auto">
          <a:xfrm>
            <a:off x="529459" y="2486918"/>
            <a:ext cx="1396878" cy="875071"/>
          </a:xfrm>
          <a:prstGeom prst="accentCallout2">
            <a:avLst>
              <a:gd name="adj1" fmla="val 53118"/>
              <a:gd name="adj2" fmla="val -7993"/>
              <a:gd name="adj3" fmla="val 82409"/>
              <a:gd name="adj4" fmla="val -26232"/>
              <a:gd name="adj5" fmla="val 191346"/>
              <a:gd name="adj6" fmla="val 67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EAS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Döküntü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Satır Belirtme Çizgisi 2 (Diğer Çubuk) 7"/>
          <p:cNvSpPr/>
          <p:nvPr/>
        </p:nvSpPr>
        <p:spPr bwMode="auto">
          <a:xfrm>
            <a:off x="1926337" y="1277815"/>
            <a:ext cx="1630506" cy="831401"/>
          </a:xfrm>
          <a:prstGeom prst="accentCallout2">
            <a:avLst>
              <a:gd name="adj1" fmla="val 30344"/>
              <a:gd name="adj2" fmla="val 105304"/>
              <a:gd name="adj3" fmla="val 30162"/>
              <a:gd name="adj4" fmla="val 134901"/>
              <a:gd name="adj5" fmla="val 92210"/>
              <a:gd name="adj6" fmla="val 13515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Dispne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Pnömoni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3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694313"/>
              </p:ext>
            </p:extLst>
          </p:nvPr>
        </p:nvGraphicFramePr>
        <p:xfrm>
          <a:off x="331788" y="1996083"/>
          <a:ext cx="9591675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95398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467778" y="252413"/>
            <a:ext cx="7455685" cy="647700"/>
          </a:xfrm>
        </p:spPr>
        <p:txBody>
          <a:bodyPr anchor="ctr"/>
          <a:lstStyle/>
          <a:p>
            <a:pPr eaLnBrk="1" hangingPunct="1"/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mTKI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VEGF İnhibitörlerine Bağlı KV Sorunlar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319088" y="6408822"/>
            <a:ext cx="9632950" cy="253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tr-TR" sz="1050" b="0" baseline="30000" dirty="0" smtClean="0"/>
              <a:t>1</a:t>
            </a:r>
            <a:r>
              <a:rPr lang="en-US" sz="1050" b="0" dirty="0" err="1" smtClean="0"/>
              <a:t>Salhab</a:t>
            </a:r>
            <a:r>
              <a:rPr lang="en-US" sz="1050" b="0" dirty="0" smtClean="0"/>
              <a:t> </a:t>
            </a:r>
            <a:r>
              <a:rPr lang="en-US" sz="1050" b="0" dirty="0"/>
              <a:t>AF, et al. ASCO GU 2010. Abstract </a:t>
            </a:r>
            <a:r>
              <a:rPr lang="en-US" sz="1050" b="0" dirty="0" smtClean="0"/>
              <a:t>334</a:t>
            </a:r>
            <a:r>
              <a:rPr lang="tr-TR" sz="1050" b="0" dirty="0" smtClean="0"/>
              <a:t>; </a:t>
            </a:r>
            <a:r>
              <a:rPr lang="tr-TR" sz="1050" b="0" baseline="30000" dirty="0" smtClean="0"/>
              <a:t>2</a:t>
            </a:r>
            <a:r>
              <a:rPr lang="tr-TR" sz="1050" b="0" dirty="0"/>
              <a:t>Dy GK et al. </a:t>
            </a:r>
            <a:r>
              <a:rPr lang="pt-BR" sz="1050" b="0" dirty="0"/>
              <a:t>CA Cancer J Clin 2013;63:249–279</a:t>
            </a:r>
            <a:r>
              <a:rPr lang="pt-BR" sz="1050" b="0" dirty="0" smtClean="0"/>
              <a:t>.</a:t>
            </a:r>
            <a:r>
              <a:rPr lang="en-US" sz="1050" b="0" dirty="0" smtClean="0"/>
              <a:t> </a:t>
            </a:r>
            <a:endParaRPr lang="en-US" sz="1050" b="0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342948"/>
              </p:ext>
            </p:extLst>
          </p:nvPr>
        </p:nvGraphicFramePr>
        <p:xfrm>
          <a:off x="319088" y="2063884"/>
          <a:ext cx="4680000" cy="23890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9787"/>
                <a:gridCol w="1706130"/>
                <a:gridCol w="864083"/>
              </a:tblGrid>
              <a:tr h="524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Grad 3/4 H</a:t>
                      </a: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iperTA</a:t>
                      </a:r>
                      <a:r>
                        <a:rPr kumimoji="0" lang="tr-TR" sz="14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102870" marR="10287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RR (95% CI)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66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Tüm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AIs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9.25 (4.54-18.84)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 .001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6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Bevacizumab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8.99 (2.72-29.72)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/>
                </a:tc>
              </a:tr>
              <a:tr h="466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Sorafenib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3.76 (1.06-13.36)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/>
                </a:tc>
              </a:tr>
              <a:tr h="466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Sunitinib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10.8 (3.9</a:t>
                      </a: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-29.7)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/>
                </a:tc>
              </a:tr>
            </a:tbl>
          </a:graphicData>
        </a:graphic>
      </p:graphicFrame>
      <p:graphicFrame>
        <p:nvGraphicFramePr>
          <p:cNvPr id="7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62028"/>
              </p:ext>
            </p:extLst>
          </p:nvPr>
        </p:nvGraphicFramePr>
        <p:xfrm>
          <a:off x="5226612" y="2060335"/>
          <a:ext cx="4680001" cy="1460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157"/>
                <a:gridCol w="1156422"/>
                <a:gridCol w="1156422"/>
              </a:tblGrid>
              <a:tr h="527984">
                <a:tc>
                  <a:txBody>
                    <a:bodyPr/>
                    <a:lstStyle/>
                    <a:p>
                      <a:pPr marL="864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+mn-lt"/>
                        </a:rPr>
                        <a:t>Sol </a:t>
                      </a:r>
                      <a:r>
                        <a:rPr lang="tr-TR" sz="1400" dirty="0" err="1" smtClean="0">
                          <a:latin typeface="+mn-lt"/>
                        </a:rPr>
                        <a:t>Ventrikül</a:t>
                      </a:r>
                      <a:r>
                        <a:rPr lang="tr-TR" sz="1400" dirty="0" smtClean="0">
                          <a:latin typeface="+mn-lt"/>
                        </a:rPr>
                        <a:t> EF Azalma</a:t>
                      </a:r>
                    </a:p>
                  </a:txBody>
                  <a:tcPr marL="17118" marR="17118" marT="4550" marB="455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>
                          <a:latin typeface="+mn-lt"/>
                        </a:rPr>
                        <a:t>Grad</a:t>
                      </a:r>
                      <a:r>
                        <a:rPr lang="tr-TR" sz="1400" dirty="0" smtClean="0">
                          <a:latin typeface="+mn-lt"/>
                        </a:rPr>
                        <a:t> 1-4, %</a:t>
                      </a:r>
                      <a:endParaRPr lang="tr-TR" sz="1400" dirty="0">
                        <a:latin typeface="+mn-lt"/>
                      </a:endParaRPr>
                    </a:p>
                  </a:txBody>
                  <a:tcPr marL="17118" marR="17118" marT="4550" marB="455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err="1" smtClean="0">
                          <a:latin typeface="+mn-lt"/>
                        </a:rPr>
                        <a:t>Grad</a:t>
                      </a:r>
                      <a:r>
                        <a:rPr lang="tr-TR" sz="1400" dirty="0" smtClean="0">
                          <a:latin typeface="+mn-lt"/>
                        </a:rPr>
                        <a:t> 3+, %</a:t>
                      </a:r>
                      <a:endParaRPr lang="tr-TR" sz="1400" dirty="0">
                        <a:latin typeface="+mn-lt"/>
                      </a:endParaRPr>
                    </a:p>
                  </a:txBody>
                  <a:tcPr marL="17118" marR="17118" marT="4550" marB="455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54">
                <a:tc>
                  <a:txBody>
                    <a:bodyPr/>
                    <a:lstStyle/>
                    <a:p>
                      <a:pPr marL="86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err="1">
                          <a:solidFill>
                            <a:srgbClr val="2E2E2E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Bevacizumab</a:t>
                      </a:r>
                      <a:r>
                        <a:rPr lang="tr-TR" sz="1400" b="1" dirty="0">
                          <a:solidFill>
                            <a:srgbClr val="2E2E2E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+ </a:t>
                      </a:r>
                      <a:r>
                        <a:rPr lang="tr-TR" sz="1400" b="1" dirty="0" smtClean="0">
                          <a:solidFill>
                            <a:srgbClr val="2E2E2E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IFN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16" marR="17916" marT="9525" marB="952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2E2E2E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&lt;1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16" marR="17916" marT="9525" marB="952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2E2E2E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&lt;1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16" marR="17916" marT="9525" marB="9525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1301">
                <a:tc>
                  <a:txBody>
                    <a:bodyPr/>
                    <a:lstStyle/>
                    <a:p>
                      <a:pPr marL="86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err="1" smtClean="0">
                          <a:solidFill>
                            <a:srgbClr val="2E2E2E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Sunitinib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16" marR="1791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2E2E2E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16" marR="1791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2E2E2E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16" marR="17916" marT="9525" marB="9525" anchor="ctr"/>
                </a:tc>
              </a:tr>
            </a:tbl>
          </a:graphicData>
        </a:graphic>
      </p:graphicFrame>
      <p:sp>
        <p:nvSpPr>
          <p:cNvPr id="8" name="İçerik Yer Tutucusu 7"/>
          <p:cNvSpPr txBox="1">
            <a:spLocks/>
          </p:cNvSpPr>
          <p:nvPr/>
        </p:nvSpPr>
        <p:spPr bwMode="auto">
          <a:xfrm>
            <a:off x="5229225" y="4761699"/>
            <a:ext cx="4722814" cy="172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600"/>
              </a:spcAft>
              <a:buClrTx/>
              <a:buNone/>
            </a:pPr>
            <a:r>
              <a:rPr lang="tr-TR" sz="1400" kern="0" dirty="0" smtClean="0"/>
              <a:t>    Kardiyak Yetmezlik [KKY]</a:t>
            </a:r>
          </a:p>
          <a:p>
            <a:pPr marL="171450" indent="-171450" algn="just">
              <a:lnSpc>
                <a:spcPct val="100000"/>
              </a:lnSpc>
              <a:spcAft>
                <a:spcPts val="600"/>
              </a:spcAft>
              <a:buClrTx/>
            </a:pPr>
            <a:r>
              <a:rPr lang="tr-TR" sz="1400" b="0" kern="0" dirty="0" smtClean="0"/>
              <a:t>KKY bulguları (ödem, </a:t>
            </a:r>
            <a:r>
              <a:rPr lang="tr-TR" sz="1400" b="0" kern="0" dirty="0" err="1" smtClean="0"/>
              <a:t>dispne</a:t>
            </a:r>
            <a:r>
              <a:rPr lang="tr-TR" sz="1400" b="0" kern="0" dirty="0" smtClean="0"/>
              <a:t>, kilo artışı) izlenmeli</a:t>
            </a:r>
          </a:p>
          <a:p>
            <a:pPr marL="171450" indent="-171450" algn="just">
              <a:lnSpc>
                <a:spcPct val="100000"/>
              </a:lnSpc>
              <a:spcAft>
                <a:spcPts val="600"/>
              </a:spcAft>
              <a:buClrTx/>
            </a:pPr>
            <a:r>
              <a:rPr lang="tr-TR" sz="1400" b="0" kern="0" dirty="0" smtClean="0"/>
              <a:t>Tedavi için EF &lt;% 50 olmalı</a:t>
            </a:r>
          </a:p>
          <a:p>
            <a:pPr marL="171450" indent="-171450" algn="just">
              <a:lnSpc>
                <a:spcPct val="100000"/>
              </a:lnSpc>
              <a:spcAft>
                <a:spcPts val="600"/>
              </a:spcAft>
              <a:buClrTx/>
            </a:pPr>
            <a:r>
              <a:rPr lang="tr-TR" sz="1400" b="0" kern="0" dirty="0" smtClean="0"/>
              <a:t>Başlangıç EF göre &gt;%20 azalma var ise tedavi devamı için hekimden 2. onay alınmalıdır.</a:t>
            </a:r>
          </a:p>
        </p:txBody>
      </p:sp>
      <p:sp>
        <p:nvSpPr>
          <p:cNvPr id="9" name="İçerik Yer Tutucusu 7"/>
          <p:cNvSpPr txBox="1">
            <a:spLocks/>
          </p:cNvSpPr>
          <p:nvPr/>
        </p:nvSpPr>
        <p:spPr bwMode="auto">
          <a:xfrm>
            <a:off x="319087" y="4761699"/>
            <a:ext cx="46800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ClrTx/>
              <a:buNone/>
            </a:pPr>
            <a:r>
              <a:rPr lang="tr-TR" sz="1400" b="0" dirty="0" smtClean="0"/>
              <a:t>    </a:t>
            </a:r>
            <a:r>
              <a:rPr lang="tr-TR" sz="1400" dirty="0" smtClean="0"/>
              <a:t>Kan </a:t>
            </a:r>
            <a:r>
              <a:rPr lang="tr-TR" sz="1400" dirty="0"/>
              <a:t>basıncı [KB] </a:t>
            </a:r>
            <a:endParaRPr lang="tr-TR" sz="1400" dirty="0" smtClean="0"/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ClrTx/>
            </a:pPr>
            <a:r>
              <a:rPr lang="tr-TR" sz="1400" b="0" dirty="0" smtClean="0"/>
              <a:t>Tedaviye </a:t>
            </a:r>
            <a:r>
              <a:rPr lang="tr-TR" sz="1400" b="0" dirty="0"/>
              <a:t>başlanmadan ve tedavi sırasında </a:t>
            </a:r>
            <a:r>
              <a:rPr lang="tr-TR" sz="1400" b="0" dirty="0" smtClean="0"/>
              <a:t>izlenmeli 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ClrTx/>
            </a:pPr>
            <a:r>
              <a:rPr lang="tr-TR" sz="1400" b="0" dirty="0" smtClean="0"/>
              <a:t>Hedef </a:t>
            </a:r>
            <a:r>
              <a:rPr lang="tr-TR" sz="1400" b="0" dirty="0"/>
              <a:t>KB &lt;140/90 </a:t>
            </a:r>
            <a:r>
              <a:rPr lang="tr-TR" sz="1400" b="0" dirty="0" err="1"/>
              <a:t>mmHg</a:t>
            </a:r>
            <a:r>
              <a:rPr lang="tr-TR" sz="1400" b="0" dirty="0"/>
              <a:t>​​ </a:t>
            </a:r>
            <a:endParaRPr lang="tr-TR" sz="1400" b="0" dirty="0" smtClean="0"/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ClrTx/>
            </a:pPr>
            <a:r>
              <a:rPr lang="tr-TR" sz="1400" b="0" dirty="0" smtClean="0"/>
              <a:t>Tedaviyi </a:t>
            </a:r>
            <a:r>
              <a:rPr lang="tr-TR" sz="1400" b="0" dirty="0"/>
              <a:t>takiben 1 </a:t>
            </a:r>
            <a:r>
              <a:rPr lang="tr-TR" sz="1400" b="0" dirty="0" smtClean="0"/>
              <a:t>hafta KB izlemine  </a:t>
            </a:r>
            <a:r>
              <a:rPr lang="tr-TR" sz="1400" b="0" dirty="0"/>
              <a:t>3x1 </a:t>
            </a:r>
            <a:r>
              <a:rPr lang="tr-TR" sz="1400" b="0" dirty="0" smtClean="0"/>
              <a:t>devam edilmeli</a:t>
            </a:r>
            <a:endParaRPr lang="tr-TR" sz="1400" b="0" kern="0" dirty="0"/>
          </a:p>
        </p:txBody>
      </p:sp>
      <p:sp>
        <p:nvSpPr>
          <p:cNvPr id="4" name="Dikdörtgen 3"/>
          <p:cNvSpPr/>
          <p:nvPr/>
        </p:nvSpPr>
        <p:spPr>
          <a:xfrm>
            <a:off x="319088" y="1801567"/>
            <a:ext cx="16850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  <a:buClr>
                <a:schemeClr val="accent2"/>
              </a:buClr>
              <a:buNone/>
              <a:defRPr/>
            </a:pPr>
            <a:r>
              <a:rPr lang="tr-TR" sz="1000" b="0" dirty="0"/>
              <a:t>Meta-analiz 6RKÇ n=3299</a:t>
            </a:r>
            <a:endParaRPr lang="en-US" sz="1000" b="0" dirty="0">
              <a:latin typeface="Arial" charset="0"/>
            </a:endParaRPr>
          </a:p>
        </p:txBody>
      </p:sp>
      <p:sp>
        <p:nvSpPr>
          <p:cNvPr id="11" name="96 Gözyaşı Damlası"/>
          <p:cNvSpPr/>
          <p:nvPr/>
        </p:nvSpPr>
        <p:spPr bwMode="auto">
          <a:xfrm>
            <a:off x="482171" y="214290"/>
            <a:ext cx="1620000" cy="1440000"/>
          </a:xfrm>
          <a:prstGeom prst="teardrop">
            <a:avLst/>
          </a:prstGeom>
          <a:solidFill>
            <a:sysClr val="window" lastClr="FFFFFF">
              <a:lumMod val="85000"/>
            </a:sys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lang="tr-TR" sz="3200" b="0" kern="0" cap="all" dirty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  <a:cs typeface="Aharoni" pitchFamily="2" charset="-79"/>
              </a:rPr>
              <a:t>4</a:t>
            </a:r>
            <a:r>
              <a:rPr kumimoji="0" lang="tr-TR" sz="32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.</a:t>
            </a:r>
            <a:endParaRPr kumimoji="0" lang="tr-TR" sz="32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lang="tr-TR" sz="1400" b="0" kern="0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  <a:cs typeface="Aharoni" pitchFamily="2" charset="-79"/>
              </a:rPr>
              <a:t>KV</a:t>
            </a:r>
            <a:r>
              <a:rPr kumimoji="0" lang="tr-TR" sz="14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S</a:t>
            </a: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2473036" y="252413"/>
            <a:ext cx="7450427" cy="647700"/>
          </a:xfrm>
        </p:spPr>
        <p:txBody>
          <a:bodyPr anchor="ctr"/>
          <a:lstStyle/>
          <a:p>
            <a:pPr eaLnBrk="1" hangingPunct="1">
              <a:defRPr/>
            </a:pP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Hipertansyon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Yönetimi Algoritma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İçerik Yer Tutucusu 15"/>
          <p:cNvSpPr>
            <a:spLocks noGrp="1"/>
          </p:cNvSpPr>
          <p:nvPr>
            <p:ph idx="1"/>
          </p:nvPr>
        </p:nvSpPr>
        <p:spPr>
          <a:xfrm>
            <a:off x="519271" y="5106255"/>
            <a:ext cx="9404192" cy="891133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tr-TR" sz="1400" dirty="0" smtClean="0"/>
              <a:t>Gerekli </a:t>
            </a:r>
            <a:r>
              <a:rPr lang="tr-TR" sz="1400" dirty="0"/>
              <a:t>ise anti-</a:t>
            </a:r>
            <a:r>
              <a:rPr lang="tr-TR" sz="1400" dirty="0" err="1"/>
              <a:t>hipertansif</a:t>
            </a:r>
            <a:r>
              <a:rPr lang="tr-TR" sz="1400" dirty="0"/>
              <a:t> tedavi düzenlemesi için hasta kardiyolojiye yönlendirilmelidir.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tr-TR" sz="1400" dirty="0"/>
              <a:t>Kontrolsüz hipertansiyonu olan hastalarda tedavi kesilmelidir</a:t>
            </a:r>
            <a:r>
              <a:rPr lang="tr-TR" sz="1400" dirty="0" smtClean="0"/>
              <a:t>.</a:t>
            </a:r>
            <a:endParaRPr lang="en-US" sz="1400" dirty="0"/>
          </a:p>
        </p:txBody>
      </p:sp>
      <p:sp>
        <p:nvSpPr>
          <p:cNvPr id="93" name="Yuvarlatılmış Dikdörtgen 4"/>
          <p:cNvSpPr/>
          <p:nvPr/>
        </p:nvSpPr>
        <p:spPr>
          <a:xfrm>
            <a:off x="519271" y="3213184"/>
            <a:ext cx="9360000" cy="17622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z="-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0688" tIns="170688" rIns="170688" bIns="170688" spcCol="1270" anchor="ctr"/>
          <a:lstStyle/>
          <a:p>
            <a:pPr defTabSz="1066800" fontAlgn="auto">
              <a:spcAft>
                <a:spcPct val="35000"/>
              </a:spcAft>
              <a:buNone/>
              <a:defRPr/>
            </a:pPr>
            <a:r>
              <a:rPr lang="tr-TR" sz="2000" dirty="0">
                <a:solidFill>
                  <a:schemeClr val="tx1"/>
                </a:solidFill>
              </a:rPr>
              <a:t>Yaklaşım </a:t>
            </a:r>
          </a:p>
        </p:txBody>
      </p:sp>
      <p:sp>
        <p:nvSpPr>
          <p:cNvPr id="88" name="Yuvarlatılmış Dikdörtgen 7"/>
          <p:cNvSpPr/>
          <p:nvPr/>
        </p:nvSpPr>
        <p:spPr>
          <a:xfrm>
            <a:off x="519271" y="2433798"/>
            <a:ext cx="2090354" cy="694207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spcAft>
                <a:spcPct val="35000"/>
              </a:spcAft>
              <a:buNone/>
              <a:defRPr/>
            </a:pPr>
            <a:r>
              <a:rPr lang="tr-TR" sz="1200" dirty="0" smtClean="0"/>
              <a:t>150/100 </a:t>
            </a:r>
            <a:r>
              <a:rPr lang="tr-TR" sz="1200" dirty="0" err="1" smtClean="0"/>
              <a:t>mmHg</a:t>
            </a:r>
            <a:endParaRPr lang="tr-TR" sz="1200" dirty="0" smtClean="0"/>
          </a:p>
          <a:p>
            <a:pPr algn="ctr" defTabSz="488950" fontAlgn="auto">
              <a:spcAft>
                <a:spcPct val="35000"/>
              </a:spcAft>
              <a:buNone/>
              <a:defRPr/>
            </a:pPr>
            <a:r>
              <a:rPr lang="tr-TR" sz="1200" dirty="0" smtClean="0"/>
              <a:t>Normal</a:t>
            </a:r>
            <a:endParaRPr lang="tr-TR" sz="1200" dirty="0"/>
          </a:p>
        </p:txBody>
      </p:sp>
      <p:sp>
        <p:nvSpPr>
          <p:cNvPr id="86" name="Yuvarlatılmış Dikdörtgen 10"/>
          <p:cNvSpPr/>
          <p:nvPr/>
        </p:nvSpPr>
        <p:spPr>
          <a:xfrm>
            <a:off x="2880000" y="2433798"/>
            <a:ext cx="2090354" cy="694207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spcAft>
                <a:spcPct val="35000"/>
              </a:spcAft>
              <a:buNone/>
              <a:defRPr/>
            </a:pPr>
            <a:r>
              <a:rPr lang="tr-TR" sz="1200" dirty="0" smtClean="0"/>
              <a:t>150-200/100-110 </a:t>
            </a:r>
            <a:r>
              <a:rPr lang="tr-TR" sz="1200" dirty="0" err="1"/>
              <a:t>mmHg</a:t>
            </a:r>
            <a:r>
              <a:rPr lang="tr-TR" sz="1200" dirty="0"/>
              <a:t> </a:t>
            </a:r>
            <a:endParaRPr lang="tr-TR" sz="1200" dirty="0" smtClean="0"/>
          </a:p>
          <a:p>
            <a:pPr algn="ctr" defTabSz="488950" fontAlgn="auto">
              <a:spcAft>
                <a:spcPct val="35000"/>
              </a:spcAft>
              <a:buNone/>
              <a:defRPr/>
            </a:pPr>
            <a:r>
              <a:rPr lang="tr-TR" sz="1200" dirty="0" err="1" smtClean="0"/>
              <a:t>Hipertansyon</a:t>
            </a:r>
            <a:endParaRPr lang="tr-TR" sz="1200" dirty="0"/>
          </a:p>
        </p:txBody>
      </p:sp>
      <p:sp>
        <p:nvSpPr>
          <p:cNvPr id="80" name="Yuvarlatılmış Dikdörtgen 19"/>
          <p:cNvSpPr/>
          <p:nvPr/>
        </p:nvSpPr>
        <p:spPr>
          <a:xfrm>
            <a:off x="5266344" y="2433798"/>
            <a:ext cx="2090354" cy="694207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spcAft>
                <a:spcPct val="35000"/>
              </a:spcAft>
              <a:buNone/>
              <a:defRPr/>
            </a:pPr>
            <a:r>
              <a:rPr lang="tr-TR" sz="1200" dirty="0"/>
              <a:t>&gt;200/110 </a:t>
            </a:r>
            <a:r>
              <a:rPr lang="tr-TR" sz="1200" dirty="0" err="1" smtClean="0"/>
              <a:t>mmHg</a:t>
            </a:r>
            <a:endParaRPr lang="tr-TR" sz="1200" dirty="0"/>
          </a:p>
          <a:p>
            <a:pPr algn="ctr" defTabSz="488950" fontAlgn="auto">
              <a:spcAft>
                <a:spcPct val="35000"/>
              </a:spcAft>
              <a:buNone/>
              <a:defRPr/>
            </a:pPr>
            <a:r>
              <a:rPr lang="tr-TR" sz="1200" dirty="0" smtClean="0"/>
              <a:t>Ciddi  </a:t>
            </a:r>
            <a:r>
              <a:rPr lang="tr-TR" sz="1200" dirty="0" err="1"/>
              <a:t>Hipertansyon</a:t>
            </a:r>
            <a:endParaRPr lang="tr-TR" sz="1200" dirty="0"/>
          </a:p>
        </p:txBody>
      </p:sp>
      <p:sp>
        <p:nvSpPr>
          <p:cNvPr id="76" name="Yuvarlatılmış Dikdörtgen 25"/>
          <p:cNvSpPr/>
          <p:nvPr/>
        </p:nvSpPr>
        <p:spPr>
          <a:xfrm>
            <a:off x="5266800" y="4160412"/>
            <a:ext cx="2090354" cy="689545"/>
          </a:xfrm>
          <a:prstGeom prst="rect">
            <a:avLst/>
          </a:prstGeom>
          <a:solidFill>
            <a:srgbClr val="99CC00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spcAft>
                <a:spcPct val="35000"/>
              </a:spcAft>
              <a:buNone/>
              <a:defRPr/>
            </a:pPr>
            <a:r>
              <a:rPr lang="tr-TR" sz="1200" dirty="0"/>
              <a:t>TA takibi+ TA düşmez ise </a:t>
            </a:r>
            <a:r>
              <a:rPr lang="tr-TR" sz="1200" dirty="0" smtClean="0"/>
              <a:t> BEV  </a:t>
            </a:r>
            <a:r>
              <a:rPr lang="tr-TR" sz="1200" dirty="0"/>
              <a:t>ara verilmeli</a:t>
            </a:r>
          </a:p>
        </p:txBody>
      </p:sp>
      <p:sp>
        <p:nvSpPr>
          <p:cNvPr id="74" name="Yuvarlatılmış Dikdörtgen 28"/>
          <p:cNvSpPr/>
          <p:nvPr/>
        </p:nvSpPr>
        <p:spPr>
          <a:xfrm>
            <a:off x="7672001" y="2433798"/>
            <a:ext cx="2090354" cy="694207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tr-TR" sz="1200" dirty="0"/>
              <a:t>&gt;150/100 </a:t>
            </a:r>
            <a:r>
              <a:rPr lang="tr-TR" sz="1200" dirty="0" err="1" smtClean="0"/>
              <a:t>mmHg</a:t>
            </a:r>
            <a:endParaRPr lang="tr-TR" sz="1200" dirty="0"/>
          </a:p>
          <a:p>
            <a:pPr algn="ctr" defTabSz="48895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tr-TR" sz="1200" dirty="0" smtClean="0"/>
              <a:t>+Hayatı </a:t>
            </a:r>
            <a:r>
              <a:rPr lang="tr-TR" sz="1200" dirty="0"/>
              <a:t>tehdit eden semptomlar</a:t>
            </a:r>
          </a:p>
        </p:txBody>
      </p:sp>
      <p:sp>
        <p:nvSpPr>
          <p:cNvPr id="70" name="Yuvarlatılmış Dikdörtgen 34"/>
          <p:cNvSpPr/>
          <p:nvPr/>
        </p:nvSpPr>
        <p:spPr>
          <a:xfrm>
            <a:off x="7671600" y="4160412"/>
            <a:ext cx="2090354" cy="689545"/>
          </a:xfrm>
          <a:prstGeom prst="rect">
            <a:avLst/>
          </a:prstGeom>
          <a:solidFill>
            <a:srgbClr val="99CC00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spcAft>
                <a:spcPct val="35000"/>
              </a:spcAft>
              <a:buNone/>
              <a:defRPr/>
            </a:pPr>
            <a:r>
              <a:rPr lang="tr-TR" sz="1200" dirty="0"/>
              <a:t>TA takibi</a:t>
            </a:r>
          </a:p>
        </p:txBody>
      </p:sp>
      <p:cxnSp>
        <p:nvCxnSpPr>
          <p:cNvPr id="99" name="98 Dirsek Bağlayıcısı"/>
          <p:cNvCxnSpPr>
            <a:stCxn id="90" idx="2"/>
            <a:endCxn id="88" idx="0"/>
          </p:cNvCxnSpPr>
          <p:nvPr/>
        </p:nvCxnSpPr>
        <p:spPr bwMode="auto">
          <a:xfrm rot="5400000">
            <a:off x="3202817" y="524616"/>
            <a:ext cx="270814" cy="354755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>
                <a:lumMod val="50000"/>
                <a:lumOff val="5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100 Şekil"/>
          <p:cNvCxnSpPr>
            <a:stCxn id="90" idx="2"/>
            <a:endCxn id="86" idx="0"/>
          </p:cNvCxnSpPr>
          <p:nvPr/>
        </p:nvCxnSpPr>
        <p:spPr bwMode="auto">
          <a:xfrm rot="5400000">
            <a:off x="4383181" y="1704980"/>
            <a:ext cx="270814" cy="118682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>
                <a:lumMod val="50000"/>
                <a:lumOff val="5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103 Dirsek Bağlayıcısı"/>
          <p:cNvCxnSpPr>
            <a:stCxn id="80" idx="0"/>
            <a:endCxn id="90" idx="2"/>
          </p:cNvCxnSpPr>
          <p:nvPr/>
        </p:nvCxnSpPr>
        <p:spPr bwMode="auto">
          <a:xfrm rot="16200000" flipV="1">
            <a:off x="5576353" y="1698630"/>
            <a:ext cx="270814" cy="119952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>
                <a:lumMod val="50000"/>
                <a:lumOff val="5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105 Şekil"/>
          <p:cNvCxnSpPr>
            <a:stCxn id="74" idx="0"/>
            <a:endCxn id="90" idx="2"/>
          </p:cNvCxnSpPr>
          <p:nvPr/>
        </p:nvCxnSpPr>
        <p:spPr bwMode="auto">
          <a:xfrm rot="16200000" flipV="1">
            <a:off x="6779182" y="495801"/>
            <a:ext cx="270814" cy="360517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>
                <a:lumMod val="50000"/>
                <a:lumOff val="5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108 Düz Bağlayıcı"/>
          <p:cNvCxnSpPr>
            <a:stCxn id="86" idx="2"/>
            <a:endCxn id="84" idx="0"/>
          </p:cNvCxnSpPr>
          <p:nvPr/>
        </p:nvCxnSpPr>
        <p:spPr bwMode="auto">
          <a:xfrm>
            <a:off x="3925177" y="3128005"/>
            <a:ext cx="0" cy="169100"/>
          </a:xfrm>
          <a:prstGeom prst="line">
            <a:avLst/>
          </a:prstGeom>
          <a:ln w="19050">
            <a:solidFill>
              <a:schemeClr val="accent4">
                <a:lumMod val="50000"/>
                <a:lumOff val="5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110 Düz Bağlayıcı"/>
          <p:cNvCxnSpPr>
            <a:stCxn id="80" idx="2"/>
            <a:endCxn id="78" idx="0"/>
          </p:cNvCxnSpPr>
          <p:nvPr/>
        </p:nvCxnSpPr>
        <p:spPr bwMode="auto">
          <a:xfrm>
            <a:off x="6311521" y="3128005"/>
            <a:ext cx="456" cy="169100"/>
          </a:xfrm>
          <a:prstGeom prst="line">
            <a:avLst/>
          </a:prstGeom>
          <a:ln w="19050">
            <a:solidFill>
              <a:schemeClr val="accent4">
                <a:lumMod val="50000"/>
                <a:lumOff val="5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112 Düz Bağlayıcı"/>
          <p:cNvCxnSpPr>
            <a:stCxn id="74" idx="2"/>
            <a:endCxn id="72" idx="0"/>
          </p:cNvCxnSpPr>
          <p:nvPr/>
        </p:nvCxnSpPr>
        <p:spPr bwMode="auto">
          <a:xfrm flipH="1">
            <a:off x="8716777" y="3128005"/>
            <a:ext cx="401" cy="169100"/>
          </a:xfrm>
          <a:prstGeom prst="line">
            <a:avLst/>
          </a:prstGeom>
          <a:ln w="19050">
            <a:solidFill>
              <a:schemeClr val="accent4">
                <a:lumMod val="50000"/>
                <a:lumOff val="5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Yuvarlatılmış Dikdörtgen 4"/>
          <p:cNvSpPr/>
          <p:nvPr/>
        </p:nvSpPr>
        <p:spPr>
          <a:xfrm>
            <a:off x="2879999" y="1616464"/>
            <a:ext cx="4464000" cy="54652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spcAft>
                <a:spcPct val="35000"/>
              </a:spcAft>
              <a:buNone/>
              <a:defRPr/>
            </a:pP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Hipertansiyon</a:t>
            </a:r>
          </a:p>
        </p:txBody>
      </p:sp>
      <p:cxnSp>
        <p:nvCxnSpPr>
          <p:cNvPr id="115" name="114 Düz Bağlayıcı"/>
          <p:cNvCxnSpPr>
            <a:stCxn id="84" idx="2"/>
            <a:endCxn id="82" idx="0"/>
          </p:cNvCxnSpPr>
          <p:nvPr/>
        </p:nvCxnSpPr>
        <p:spPr bwMode="auto">
          <a:xfrm>
            <a:off x="3925177" y="3988981"/>
            <a:ext cx="0" cy="171431"/>
          </a:xfrm>
          <a:prstGeom prst="line">
            <a:avLst/>
          </a:prstGeom>
          <a:ln w="19050">
            <a:solidFill>
              <a:schemeClr val="accent4">
                <a:lumMod val="50000"/>
                <a:lumOff val="5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116 Düz Bağlayıcı"/>
          <p:cNvCxnSpPr>
            <a:stCxn id="78" idx="2"/>
            <a:endCxn id="76" idx="0"/>
          </p:cNvCxnSpPr>
          <p:nvPr/>
        </p:nvCxnSpPr>
        <p:spPr bwMode="auto">
          <a:xfrm>
            <a:off x="6311977" y="3988981"/>
            <a:ext cx="0" cy="171431"/>
          </a:xfrm>
          <a:prstGeom prst="line">
            <a:avLst/>
          </a:prstGeom>
          <a:ln w="19050">
            <a:solidFill>
              <a:schemeClr val="accent4">
                <a:lumMod val="50000"/>
                <a:lumOff val="5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118 Düz Bağlayıcı"/>
          <p:cNvCxnSpPr>
            <a:stCxn id="72" idx="2"/>
            <a:endCxn id="70" idx="0"/>
          </p:cNvCxnSpPr>
          <p:nvPr/>
        </p:nvCxnSpPr>
        <p:spPr bwMode="auto">
          <a:xfrm>
            <a:off x="8716777" y="3988981"/>
            <a:ext cx="0" cy="171431"/>
          </a:xfrm>
          <a:prstGeom prst="line">
            <a:avLst/>
          </a:prstGeom>
          <a:ln w="19050">
            <a:solidFill>
              <a:schemeClr val="accent4">
                <a:lumMod val="50000"/>
                <a:lumOff val="5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Yuvarlatılmış Dikdörtgen 16"/>
          <p:cNvSpPr/>
          <p:nvPr/>
        </p:nvSpPr>
        <p:spPr>
          <a:xfrm>
            <a:off x="2880000" y="4160412"/>
            <a:ext cx="2090354" cy="689545"/>
          </a:xfrm>
          <a:prstGeom prst="rect">
            <a:avLst/>
          </a:prstGeom>
          <a:solidFill>
            <a:srgbClr val="99CC00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spcAft>
                <a:spcPct val="35000"/>
              </a:spcAft>
              <a:buNone/>
              <a:defRPr/>
            </a:pPr>
            <a:r>
              <a:rPr lang="tr-TR" sz="1200" dirty="0"/>
              <a:t>TA takibi</a:t>
            </a:r>
          </a:p>
        </p:txBody>
      </p:sp>
      <p:sp>
        <p:nvSpPr>
          <p:cNvPr id="84" name="Yuvarlatılmış Dikdörtgen 13"/>
          <p:cNvSpPr/>
          <p:nvPr/>
        </p:nvSpPr>
        <p:spPr>
          <a:xfrm>
            <a:off x="2880000" y="3297105"/>
            <a:ext cx="2090354" cy="691876"/>
          </a:xfrm>
          <a:prstGeom prst="rect">
            <a:avLst/>
          </a:prstGeom>
          <a:solidFill>
            <a:srgbClr val="99CC00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spcAft>
                <a:spcPct val="35000"/>
              </a:spcAft>
              <a:buNone/>
              <a:defRPr/>
            </a:pPr>
            <a:r>
              <a:rPr lang="tr-TR" sz="1200" dirty="0"/>
              <a:t>Oral </a:t>
            </a:r>
            <a:r>
              <a:rPr lang="tr-TR" sz="1200" dirty="0" err="1" smtClean="0"/>
              <a:t>antihipertansif</a:t>
            </a:r>
            <a:endParaRPr lang="tr-TR" sz="1200" dirty="0"/>
          </a:p>
        </p:txBody>
      </p:sp>
      <p:sp>
        <p:nvSpPr>
          <p:cNvPr id="78" name="Yuvarlatılmış Dikdörtgen 22"/>
          <p:cNvSpPr/>
          <p:nvPr/>
        </p:nvSpPr>
        <p:spPr>
          <a:xfrm>
            <a:off x="5266800" y="3297105"/>
            <a:ext cx="2090354" cy="691876"/>
          </a:xfrm>
          <a:prstGeom prst="rect">
            <a:avLst/>
          </a:prstGeom>
          <a:solidFill>
            <a:srgbClr val="99CC00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spcAft>
                <a:spcPct val="35000"/>
              </a:spcAft>
              <a:buNone/>
              <a:defRPr/>
            </a:pPr>
            <a:r>
              <a:rPr lang="tr-TR" sz="1200" dirty="0"/>
              <a:t>Oral </a:t>
            </a:r>
            <a:r>
              <a:rPr lang="tr-TR" sz="1200" dirty="0" err="1" smtClean="0"/>
              <a:t>antihipertansif</a:t>
            </a:r>
            <a:endParaRPr lang="tr-TR" sz="1200" dirty="0"/>
          </a:p>
        </p:txBody>
      </p:sp>
      <p:sp>
        <p:nvSpPr>
          <p:cNvPr id="72" name="Yuvarlatılmış Dikdörtgen 31"/>
          <p:cNvSpPr/>
          <p:nvPr/>
        </p:nvSpPr>
        <p:spPr>
          <a:xfrm>
            <a:off x="7671600" y="3297105"/>
            <a:ext cx="2090354" cy="691876"/>
          </a:xfrm>
          <a:prstGeom prst="rect">
            <a:avLst/>
          </a:prstGeom>
          <a:solidFill>
            <a:srgbClr val="99CC00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 fontAlgn="auto">
              <a:spcAft>
                <a:spcPct val="35000"/>
              </a:spcAft>
              <a:buNone/>
              <a:defRPr/>
            </a:pPr>
            <a:r>
              <a:rPr lang="tr-TR" sz="1200" dirty="0"/>
              <a:t>Oral </a:t>
            </a:r>
            <a:r>
              <a:rPr lang="tr-TR" sz="1200" dirty="0" err="1" smtClean="0"/>
              <a:t>antihipertansif</a:t>
            </a:r>
            <a:endParaRPr lang="tr-TR" sz="1200" dirty="0" smtClean="0"/>
          </a:p>
          <a:p>
            <a:pPr algn="ctr" defTabSz="488950" fontAlgn="auto">
              <a:spcAft>
                <a:spcPct val="35000"/>
              </a:spcAft>
              <a:buNone/>
              <a:defRPr/>
            </a:pPr>
            <a:r>
              <a:rPr lang="tr-TR" sz="1200" dirty="0" smtClean="0"/>
              <a:t>BEV </a:t>
            </a:r>
            <a:r>
              <a:rPr lang="tr-TR" sz="1200" dirty="0"/>
              <a:t>kesilmeli</a:t>
            </a:r>
          </a:p>
        </p:txBody>
      </p:sp>
      <p:sp>
        <p:nvSpPr>
          <p:cNvPr id="24602" name="119 Metin kutusu"/>
          <p:cNvSpPr txBox="1">
            <a:spLocks noChangeArrowheads="1"/>
          </p:cNvSpPr>
          <p:nvPr/>
        </p:nvSpPr>
        <p:spPr bwMode="auto">
          <a:xfrm>
            <a:off x="1129553" y="6478588"/>
            <a:ext cx="870659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tr-TR" sz="1000" b="0" dirty="0" err="1">
                <a:latin typeface="+mn-lt"/>
              </a:rPr>
              <a:t>Gobel</a:t>
            </a:r>
            <a:r>
              <a:rPr lang="tr-TR" sz="1000" b="0" dirty="0">
                <a:latin typeface="+mn-lt"/>
              </a:rPr>
              <a:t> BH. </a:t>
            </a:r>
            <a:r>
              <a:rPr lang="tr-TR" sz="1000" b="0" dirty="0" err="1">
                <a:latin typeface="+mn-lt"/>
              </a:rPr>
              <a:t>Oncol</a:t>
            </a:r>
            <a:r>
              <a:rPr lang="tr-TR" sz="1000" b="0" dirty="0">
                <a:latin typeface="+mn-lt"/>
              </a:rPr>
              <a:t> </a:t>
            </a:r>
            <a:r>
              <a:rPr lang="tr-TR" sz="1000" b="0" dirty="0" err="1">
                <a:latin typeface="+mn-lt"/>
              </a:rPr>
              <a:t>Nurs</a:t>
            </a:r>
            <a:r>
              <a:rPr lang="tr-TR" sz="1000" b="0" dirty="0">
                <a:latin typeface="+mn-lt"/>
              </a:rPr>
              <a:t> Forum</a:t>
            </a:r>
            <a:r>
              <a:rPr lang="en-US" sz="1000" b="0" dirty="0">
                <a:latin typeface="+mn-lt"/>
              </a:rPr>
              <a:t> 200</a:t>
            </a:r>
            <a:r>
              <a:rPr lang="tr-TR" sz="1000" b="0" dirty="0">
                <a:latin typeface="+mn-lt"/>
              </a:rPr>
              <a:t>7, (34)3</a:t>
            </a:r>
            <a:r>
              <a:rPr lang="en-US" sz="1000" b="0" dirty="0">
                <a:latin typeface="+mn-lt"/>
              </a:rPr>
              <a:t>:</a:t>
            </a:r>
            <a:r>
              <a:rPr lang="tr-TR" sz="1000" b="0" dirty="0">
                <a:latin typeface="+mn-lt"/>
              </a:rPr>
              <a:t>693</a:t>
            </a:r>
            <a:r>
              <a:rPr lang="en-US" sz="1000" b="0" dirty="0">
                <a:latin typeface="+mn-lt"/>
              </a:rPr>
              <a:t>–</a:t>
            </a:r>
            <a:r>
              <a:rPr lang="tr-TR" sz="1000" b="0" dirty="0" smtClean="0">
                <a:latin typeface="+mn-lt"/>
              </a:rPr>
              <a:t>701; </a:t>
            </a:r>
            <a:r>
              <a:rPr lang="tr-TR" sz="1000" b="0" dirty="0" err="1">
                <a:latin typeface="+mn-lt"/>
              </a:rPr>
              <a:t>Dy</a:t>
            </a:r>
            <a:r>
              <a:rPr lang="tr-TR" sz="1000" b="0" dirty="0">
                <a:latin typeface="+mn-lt"/>
              </a:rPr>
              <a:t> GK et al. </a:t>
            </a:r>
            <a:r>
              <a:rPr lang="pt-BR" sz="1000" b="0" dirty="0">
                <a:latin typeface="+mn-lt"/>
              </a:rPr>
              <a:t>CA Cancer J Clin 2013;63:249–279</a:t>
            </a:r>
            <a:r>
              <a:rPr lang="pt-BR" sz="1000" b="0" dirty="0" smtClean="0">
                <a:latin typeface="+mn-lt"/>
              </a:rPr>
              <a:t>.</a:t>
            </a:r>
            <a:endParaRPr lang="tr-TR" sz="1000" b="0" dirty="0">
              <a:latin typeface="+mn-lt"/>
            </a:endParaRPr>
          </a:p>
        </p:txBody>
      </p:sp>
      <p:sp>
        <p:nvSpPr>
          <p:cNvPr id="28" name="96 Gözyaşı Damlası"/>
          <p:cNvSpPr/>
          <p:nvPr/>
        </p:nvSpPr>
        <p:spPr bwMode="auto">
          <a:xfrm>
            <a:off x="482171" y="214290"/>
            <a:ext cx="1620000" cy="1440000"/>
          </a:xfrm>
          <a:prstGeom prst="teardrop">
            <a:avLst/>
          </a:prstGeom>
          <a:solidFill>
            <a:sysClr val="window" lastClr="FFFFFF">
              <a:lumMod val="85000"/>
            </a:sys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lang="tr-TR" sz="3200" b="0" kern="0" cap="all" dirty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  <a:cs typeface="Aharoni" pitchFamily="2" charset="-79"/>
              </a:rPr>
              <a:t>4</a:t>
            </a:r>
            <a:r>
              <a:rPr kumimoji="0" lang="tr-TR" sz="32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.</a:t>
            </a:r>
            <a:endParaRPr kumimoji="0" lang="tr-TR" sz="32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lang="tr-TR" sz="1400" b="0" kern="0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  <a:cs typeface="Aharoni" pitchFamily="2" charset="-79"/>
              </a:rPr>
              <a:t>KV</a:t>
            </a:r>
            <a:r>
              <a:rPr kumimoji="0" lang="tr-TR" sz="14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S</a:t>
            </a: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rial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34408" y="252413"/>
            <a:ext cx="7489055" cy="647700"/>
          </a:xfrm>
        </p:spPr>
        <p:txBody>
          <a:bodyPr anchor="ctr"/>
          <a:lstStyle/>
          <a:p>
            <a:r>
              <a:rPr lang="tr-TR" alt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Hipertansiyon 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Tedavi Yanıtında </a:t>
            </a:r>
            <a:r>
              <a:rPr lang="tr-T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Prediktif</a:t>
            </a: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Faktör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824536" y="6495147"/>
            <a:ext cx="51435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en-US" altLang="tr-TR" sz="1000" dirty="0" err="1">
                <a:latin typeface="Arial" panose="020B0604020202020204" pitchFamily="34" charset="0"/>
              </a:rPr>
              <a:t>Rini</a:t>
            </a:r>
            <a:r>
              <a:rPr lang="en-US" altLang="tr-TR" sz="1000" dirty="0">
                <a:latin typeface="Arial" panose="020B0604020202020204" pitchFamily="34" charset="0"/>
              </a:rPr>
              <a:t> BI, et al. J </a:t>
            </a:r>
            <a:r>
              <a:rPr lang="en-US" altLang="tr-TR" sz="1000" dirty="0" err="1">
                <a:latin typeface="Arial" panose="020B0604020202020204" pitchFamily="34" charset="0"/>
              </a:rPr>
              <a:t>Natl</a:t>
            </a:r>
            <a:r>
              <a:rPr lang="en-US" altLang="tr-TR" sz="1000" dirty="0">
                <a:latin typeface="Arial" panose="020B0604020202020204" pitchFamily="34" charset="0"/>
              </a:rPr>
              <a:t> Cancer Inst. 2011;103:763-773.</a:t>
            </a:r>
          </a:p>
        </p:txBody>
      </p:sp>
      <p:cxnSp>
        <p:nvCxnSpPr>
          <p:cNvPr id="134" name="Düz Bağlayıcı 133"/>
          <p:cNvCxnSpPr/>
          <p:nvPr/>
        </p:nvCxnSpPr>
        <p:spPr bwMode="auto">
          <a:xfrm>
            <a:off x="2396406" y="2518411"/>
            <a:ext cx="31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Unvan 1"/>
          <p:cNvSpPr txBox="1">
            <a:spLocks/>
          </p:cNvSpPr>
          <p:nvPr/>
        </p:nvSpPr>
        <p:spPr bwMode="gray">
          <a:xfrm>
            <a:off x="2852810" y="2397178"/>
            <a:ext cx="1800000" cy="50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tr-TR" sz="1400" kern="0" dirty="0">
                <a:solidFill>
                  <a:schemeClr val="tx1"/>
                </a:solidFill>
              </a:rPr>
              <a:t>HT (+) n=442 </a:t>
            </a:r>
          </a:p>
          <a:p>
            <a:pPr>
              <a:lnSpc>
                <a:spcPct val="100000"/>
              </a:lnSpc>
              <a:buNone/>
            </a:pPr>
            <a:r>
              <a:rPr lang="tr-TR" sz="1400" kern="0" dirty="0" err="1">
                <a:solidFill>
                  <a:schemeClr val="tx1"/>
                </a:solidFill>
              </a:rPr>
              <a:t>Median</a:t>
            </a:r>
            <a:r>
              <a:rPr lang="tr-TR" sz="1400" kern="0" dirty="0">
                <a:solidFill>
                  <a:schemeClr val="tx1"/>
                </a:solidFill>
              </a:rPr>
              <a:t> OS 30.9 ay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cxnSp>
        <p:nvCxnSpPr>
          <p:cNvPr id="136" name="Düz Bağlayıcı 135"/>
          <p:cNvCxnSpPr/>
          <p:nvPr/>
        </p:nvCxnSpPr>
        <p:spPr bwMode="auto">
          <a:xfrm>
            <a:off x="2396406" y="3038907"/>
            <a:ext cx="31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7" name="Unvan 1"/>
          <p:cNvSpPr txBox="1">
            <a:spLocks/>
          </p:cNvSpPr>
          <p:nvPr/>
        </p:nvSpPr>
        <p:spPr bwMode="gray">
          <a:xfrm>
            <a:off x="2852811" y="2917674"/>
            <a:ext cx="1800000" cy="50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tr-TR" sz="1400" kern="0" dirty="0">
                <a:solidFill>
                  <a:schemeClr val="tx1"/>
                </a:solidFill>
              </a:rPr>
              <a:t>HT (-)  n=  92 </a:t>
            </a:r>
          </a:p>
          <a:p>
            <a:pPr>
              <a:lnSpc>
                <a:spcPct val="100000"/>
              </a:lnSpc>
              <a:buNone/>
            </a:pPr>
            <a:r>
              <a:rPr lang="tr-TR" sz="1400" kern="0" dirty="0" err="1">
                <a:solidFill>
                  <a:schemeClr val="tx1"/>
                </a:solidFill>
              </a:rPr>
              <a:t>Median</a:t>
            </a:r>
            <a:r>
              <a:rPr lang="tr-TR" sz="1400" kern="0" dirty="0">
                <a:solidFill>
                  <a:schemeClr val="tx1"/>
                </a:solidFill>
              </a:rPr>
              <a:t> OS   7.2 ay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138" name="Unvan 1"/>
          <p:cNvSpPr txBox="1">
            <a:spLocks/>
          </p:cNvSpPr>
          <p:nvPr/>
        </p:nvSpPr>
        <p:spPr bwMode="gray">
          <a:xfrm>
            <a:off x="1010577" y="1700808"/>
            <a:ext cx="3600000" cy="3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tr-TR" sz="2000" kern="0" dirty="0" err="1">
                <a:solidFill>
                  <a:srgbClr val="FF0000"/>
                </a:solidFill>
              </a:rPr>
              <a:t>Sistolik</a:t>
            </a:r>
            <a:r>
              <a:rPr lang="tr-TR" sz="2000" kern="0" dirty="0">
                <a:solidFill>
                  <a:srgbClr val="FF0000"/>
                </a:solidFill>
              </a:rPr>
              <a:t> </a:t>
            </a:r>
            <a:r>
              <a:rPr lang="tr-TR" sz="2000" kern="0" dirty="0" smtClean="0">
                <a:solidFill>
                  <a:srgbClr val="FF0000"/>
                </a:solidFill>
              </a:rPr>
              <a:t>KB</a:t>
            </a:r>
            <a:r>
              <a:rPr lang="tr-TR" sz="2000" kern="0" dirty="0" smtClean="0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tr-TR" sz="2000" kern="0" dirty="0">
                <a:solidFill>
                  <a:srgbClr val="FF0000"/>
                </a:solidFill>
                <a:sym typeface="Symbol" panose="05050102010706020507" pitchFamily="18" charset="2"/>
              </a:rPr>
              <a:t>140 </a:t>
            </a:r>
            <a:r>
              <a:rPr lang="tr-TR" sz="2000" kern="0" dirty="0" err="1">
                <a:solidFill>
                  <a:srgbClr val="FF0000"/>
                </a:solidFill>
                <a:sym typeface="Symbol" panose="05050102010706020507" pitchFamily="18" charset="2"/>
              </a:rPr>
              <a:t>mmHg</a:t>
            </a:r>
            <a:endParaRPr lang="en-US" sz="2000" kern="0" dirty="0">
              <a:solidFill>
                <a:srgbClr val="FF0000"/>
              </a:solidFill>
            </a:endParaRPr>
          </a:p>
        </p:txBody>
      </p:sp>
      <p:cxnSp>
        <p:nvCxnSpPr>
          <p:cNvPr id="139" name="Düz Bağlayıcı 138"/>
          <p:cNvCxnSpPr/>
          <p:nvPr/>
        </p:nvCxnSpPr>
        <p:spPr bwMode="auto">
          <a:xfrm>
            <a:off x="7639624" y="2516602"/>
            <a:ext cx="31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0" name="Unvan 1"/>
          <p:cNvSpPr txBox="1">
            <a:spLocks/>
          </p:cNvSpPr>
          <p:nvPr/>
        </p:nvSpPr>
        <p:spPr bwMode="gray">
          <a:xfrm>
            <a:off x="8096028" y="2395369"/>
            <a:ext cx="1800000" cy="50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tr-TR" sz="1400" kern="0" dirty="0">
                <a:solidFill>
                  <a:schemeClr val="tx1"/>
                </a:solidFill>
              </a:rPr>
              <a:t>HT (+) n=363 </a:t>
            </a:r>
          </a:p>
          <a:p>
            <a:pPr>
              <a:lnSpc>
                <a:spcPct val="100000"/>
              </a:lnSpc>
              <a:buNone/>
            </a:pPr>
            <a:r>
              <a:rPr lang="tr-TR" sz="1400" kern="0" dirty="0" err="1">
                <a:solidFill>
                  <a:schemeClr val="tx1"/>
                </a:solidFill>
              </a:rPr>
              <a:t>Median</a:t>
            </a:r>
            <a:r>
              <a:rPr lang="tr-TR" sz="1400" kern="0" dirty="0">
                <a:solidFill>
                  <a:schemeClr val="tx1"/>
                </a:solidFill>
              </a:rPr>
              <a:t> OS 32.2 ay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cxnSp>
        <p:nvCxnSpPr>
          <p:cNvPr id="141" name="Düz Bağlayıcı 140"/>
          <p:cNvCxnSpPr/>
          <p:nvPr/>
        </p:nvCxnSpPr>
        <p:spPr bwMode="auto">
          <a:xfrm>
            <a:off x="7639624" y="3037098"/>
            <a:ext cx="31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2" name="Unvan 1"/>
          <p:cNvSpPr txBox="1">
            <a:spLocks/>
          </p:cNvSpPr>
          <p:nvPr/>
        </p:nvSpPr>
        <p:spPr bwMode="gray">
          <a:xfrm>
            <a:off x="8096028" y="2915865"/>
            <a:ext cx="1800000" cy="50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tr-TR" sz="1400" kern="0" dirty="0">
                <a:solidFill>
                  <a:schemeClr val="tx1"/>
                </a:solidFill>
              </a:rPr>
              <a:t>HT (-)  n=  92 </a:t>
            </a:r>
          </a:p>
          <a:p>
            <a:pPr>
              <a:lnSpc>
                <a:spcPct val="100000"/>
              </a:lnSpc>
              <a:buNone/>
            </a:pPr>
            <a:r>
              <a:rPr lang="tr-TR" sz="1400" kern="0" dirty="0" err="1">
                <a:solidFill>
                  <a:schemeClr val="tx1"/>
                </a:solidFill>
              </a:rPr>
              <a:t>Median</a:t>
            </a:r>
            <a:r>
              <a:rPr lang="tr-TR" sz="1400" kern="0" dirty="0">
                <a:solidFill>
                  <a:schemeClr val="tx1"/>
                </a:solidFill>
              </a:rPr>
              <a:t> OS 14.9 ay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143" name="Unvan 1"/>
          <p:cNvSpPr txBox="1">
            <a:spLocks/>
          </p:cNvSpPr>
          <p:nvPr/>
        </p:nvSpPr>
        <p:spPr bwMode="gray">
          <a:xfrm>
            <a:off x="6180774" y="1701663"/>
            <a:ext cx="3600000" cy="3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tr-TR" sz="2000" kern="0" dirty="0" err="1">
                <a:solidFill>
                  <a:srgbClr val="FF0000"/>
                </a:solidFill>
              </a:rPr>
              <a:t>Diyastolik</a:t>
            </a:r>
            <a:r>
              <a:rPr lang="tr-TR" sz="2000" kern="0" dirty="0">
                <a:solidFill>
                  <a:srgbClr val="FF0000"/>
                </a:solidFill>
              </a:rPr>
              <a:t> </a:t>
            </a:r>
            <a:r>
              <a:rPr lang="tr-TR" sz="2000" kern="0" dirty="0" smtClean="0">
                <a:solidFill>
                  <a:srgbClr val="FF0000"/>
                </a:solidFill>
              </a:rPr>
              <a:t>SB </a:t>
            </a:r>
            <a:r>
              <a:rPr lang="tr-TR" sz="2000" kern="0" dirty="0">
                <a:solidFill>
                  <a:srgbClr val="FF0000"/>
                </a:solidFill>
                <a:sym typeface="Symbol" panose="05050102010706020507" pitchFamily="18" charset="2"/>
              </a:rPr>
              <a:t>90 </a:t>
            </a:r>
            <a:r>
              <a:rPr lang="tr-TR" sz="2000" kern="0" dirty="0" err="1">
                <a:solidFill>
                  <a:srgbClr val="FF0000"/>
                </a:solidFill>
                <a:sym typeface="Symbol" panose="05050102010706020507" pitchFamily="18" charset="2"/>
              </a:rPr>
              <a:t>mmHg</a:t>
            </a:r>
            <a:endParaRPr lang="en-US" sz="2000" kern="0" dirty="0">
              <a:solidFill>
                <a:srgbClr val="FF0000"/>
              </a:solidFill>
            </a:endParaRPr>
          </a:p>
        </p:txBody>
      </p:sp>
      <p:sp>
        <p:nvSpPr>
          <p:cNvPr id="144" name="Unvan 1"/>
          <p:cNvSpPr txBox="1">
            <a:spLocks/>
          </p:cNvSpPr>
          <p:nvPr/>
        </p:nvSpPr>
        <p:spPr bwMode="gray">
          <a:xfrm rot="16200000">
            <a:off x="-599722" y="3908369"/>
            <a:ext cx="2340000" cy="35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tr-TR" sz="1400" kern="0" dirty="0">
                <a:solidFill>
                  <a:schemeClr val="tx1"/>
                </a:solidFill>
              </a:rPr>
              <a:t>Genel </a:t>
            </a:r>
            <a:r>
              <a:rPr lang="tr-TR" sz="1400" kern="0" dirty="0" err="1">
                <a:solidFill>
                  <a:schemeClr val="tx1"/>
                </a:solidFill>
              </a:rPr>
              <a:t>Sağkalım</a:t>
            </a:r>
            <a:r>
              <a:rPr lang="tr-TR" sz="1400" kern="0" dirty="0">
                <a:solidFill>
                  <a:schemeClr val="tx1"/>
                </a:solidFill>
              </a:rPr>
              <a:t> (OS</a:t>
            </a:r>
            <a:r>
              <a:rPr lang="tr-TR" sz="1400" kern="0" dirty="0" smtClean="0">
                <a:solidFill>
                  <a:schemeClr val="tx1"/>
                </a:solidFill>
              </a:rPr>
              <a:t>)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146" name="Unvan 1"/>
          <p:cNvSpPr txBox="1">
            <a:spLocks/>
          </p:cNvSpPr>
          <p:nvPr/>
        </p:nvSpPr>
        <p:spPr bwMode="gray">
          <a:xfrm rot="16200000">
            <a:off x="4735343" y="3816911"/>
            <a:ext cx="2039022" cy="35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tr-TR" sz="1400" kern="0" dirty="0" smtClean="0">
                <a:solidFill>
                  <a:schemeClr val="tx1"/>
                </a:solidFill>
              </a:rPr>
              <a:t>Genel </a:t>
            </a:r>
            <a:r>
              <a:rPr lang="tr-TR" sz="1400" kern="0" dirty="0" err="1" smtClean="0">
                <a:solidFill>
                  <a:schemeClr val="tx1"/>
                </a:solidFill>
              </a:rPr>
              <a:t>Sağkalım</a:t>
            </a:r>
            <a:r>
              <a:rPr lang="tr-TR" sz="1400" kern="0" dirty="0" smtClean="0">
                <a:solidFill>
                  <a:schemeClr val="tx1"/>
                </a:solidFill>
              </a:rPr>
              <a:t> (OS)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147" name="Unvan 1"/>
          <p:cNvSpPr txBox="1">
            <a:spLocks/>
          </p:cNvSpPr>
          <p:nvPr/>
        </p:nvSpPr>
        <p:spPr bwMode="gray">
          <a:xfrm>
            <a:off x="7348765" y="5788682"/>
            <a:ext cx="1028765" cy="35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tr-TR" sz="1400" kern="0" dirty="0" smtClean="0">
                <a:solidFill>
                  <a:schemeClr val="tx1"/>
                </a:solidFill>
              </a:rPr>
              <a:t>Zaman (ay)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148" name="Unvan 1"/>
          <p:cNvSpPr txBox="1">
            <a:spLocks/>
          </p:cNvSpPr>
          <p:nvPr/>
        </p:nvSpPr>
        <p:spPr bwMode="gray">
          <a:xfrm>
            <a:off x="2119819" y="5788682"/>
            <a:ext cx="1028765" cy="35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tr-TR" sz="1400" kern="0" dirty="0" smtClean="0">
                <a:solidFill>
                  <a:schemeClr val="tx1"/>
                </a:solidFill>
              </a:rPr>
              <a:t>Zaman (ay)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sp>
        <p:nvSpPr>
          <p:cNvPr id="150" name="Unvan 1"/>
          <p:cNvSpPr txBox="1">
            <a:spLocks/>
          </p:cNvSpPr>
          <p:nvPr/>
        </p:nvSpPr>
        <p:spPr bwMode="gray">
          <a:xfrm>
            <a:off x="7912177" y="4332583"/>
            <a:ext cx="1028765" cy="35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tr-TR" sz="1400" kern="0" dirty="0">
                <a:solidFill>
                  <a:schemeClr val="tx1"/>
                </a:solidFill>
              </a:rPr>
              <a:t>p</a:t>
            </a:r>
            <a:r>
              <a:rPr lang="tr-TR" sz="1400" kern="0" dirty="0" smtClean="0">
                <a:solidFill>
                  <a:schemeClr val="tx1"/>
                </a:solidFill>
              </a:rPr>
              <a:t>&lt;0.0001</a:t>
            </a:r>
            <a:endParaRPr lang="en-US" sz="1400" kern="0" dirty="0">
              <a:solidFill>
                <a:schemeClr val="tx1"/>
              </a:solidFill>
            </a:endParaRPr>
          </a:p>
        </p:txBody>
      </p:sp>
      <p:grpSp>
        <p:nvGrpSpPr>
          <p:cNvPr id="216" name="Grup 215"/>
          <p:cNvGrpSpPr/>
          <p:nvPr/>
        </p:nvGrpSpPr>
        <p:grpSpPr>
          <a:xfrm>
            <a:off x="1308678" y="2996952"/>
            <a:ext cx="2826710" cy="2346606"/>
            <a:chOff x="1085123" y="3173296"/>
            <a:chExt cx="2826710" cy="2346606"/>
          </a:xfrm>
        </p:grpSpPr>
        <p:sp>
          <p:nvSpPr>
            <p:cNvPr id="217" name="Serbest Form 216"/>
            <p:cNvSpPr/>
            <p:nvPr/>
          </p:nvSpPr>
          <p:spPr bwMode="auto">
            <a:xfrm>
              <a:off x="1094674" y="3173296"/>
              <a:ext cx="2817159" cy="1546412"/>
            </a:xfrm>
            <a:custGeom>
              <a:avLst/>
              <a:gdLst>
                <a:gd name="connsiteX0" fmla="*/ 2817159 w 2817159"/>
                <a:gd name="connsiteY0" fmla="*/ 1543050 h 1546412"/>
                <a:gd name="connsiteX1" fmla="*/ 2514600 w 2817159"/>
                <a:gd name="connsiteY1" fmla="*/ 1546412 h 1546412"/>
                <a:gd name="connsiteX2" fmla="*/ 2501153 w 2817159"/>
                <a:gd name="connsiteY2" fmla="*/ 1506071 h 1546412"/>
                <a:gd name="connsiteX3" fmla="*/ 2430556 w 2817159"/>
                <a:gd name="connsiteY3" fmla="*/ 1506071 h 1546412"/>
                <a:gd name="connsiteX4" fmla="*/ 2373406 w 2817159"/>
                <a:gd name="connsiteY4" fmla="*/ 1459006 h 1546412"/>
                <a:gd name="connsiteX5" fmla="*/ 2309533 w 2817159"/>
                <a:gd name="connsiteY5" fmla="*/ 1462368 h 1546412"/>
                <a:gd name="connsiteX6" fmla="*/ 2286000 w 2817159"/>
                <a:gd name="connsiteY6" fmla="*/ 1422027 h 1546412"/>
                <a:gd name="connsiteX7" fmla="*/ 2232212 w 2817159"/>
                <a:gd name="connsiteY7" fmla="*/ 1425388 h 1546412"/>
                <a:gd name="connsiteX8" fmla="*/ 2185147 w 2817159"/>
                <a:gd name="connsiteY8" fmla="*/ 1391771 h 1546412"/>
                <a:gd name="connsiteX9" fmla="*/ 2043953 w 2817159"/>
                <a:gd name="connsiteY9" fmla="*/ 1344706 h 1546412"/>
                <a:gd name="connsiteX10" fmla="*/ 1976718 w 2817159"/>
                <a:gd name="connsiteY10" fmla="*/ 1301003 h 1546412"/>
                <a:gd name="connsiteX11" fmla="*/ 1872503 w 2817159"/>
                <a:gd name="connsiteY11" fmla="*/ 1213597 h 1546412"/>
                <a:gd name="connsiteX12" fmla="*/ 1778374 w 2817159"/>
                <a:gd name="connsiteY12" fmla="*/ 1173256 h 1546412"/>
                <a:gd name="connsiteX13" fmla="*/ 1704415 w 2817159"/>
                <a:gd name="connsiteY13" fmla="*/ 1109383 h 1546412"/>
                <a:gd name="connsiteX14" fmla="*/ 1590115 w 2817159"/>
                <a:gd name="connsiteY14" fmla="*/ 1095935 h 1546412"/>
                <a:gd name="connsiteX15" fmla="*/ 1566583 w 2817159"/>
                <a:gd name="connsiteY15" fmla="*/ 1045509 h 1546412"/>
                <a:gd name="connsiteX16" fmla="*/ 1502709 w 2817159"/>
                <a:gd name="connsiteY16" fmla="*/ 1052233 h 1546412"/>
                <a:gd name="connsiteX17" fmla="*/ 1445559 w 2817159"/>
                <a:gd name="connsiteY17" fmla="*/ 984997 h 1546412"/>
                <a:gd name="connsiteX18" fmla="*/ 1327897 w 2817159"/>
                <a:gd name="connsiteY18" fmla="*/ 931209 h 1546412"/>
                <a:gd name="connsiteX19" fmla="*/ 1264024 w 2817159"/>
                <a:gd name="connsiteY19" fmla="*/ 847165 h 1546412"/>
                <a:gd name="connsiteX20" fmla="*/ 1015253 w 2817159"/>
                <a:gd name="connsiteY20" fmla="*/ 709333 h 1546412"/>
                <a:gd name="connsiteX21" fmla="*/ 954741 w 2817159"/>
                <a:gd name="connsiteY21" fmla="*/ 625288 h 1546412"/>
                <a:gd name="connsiteX22" fmla="*/ 874059 w 2817159"/>
                <a:gd name="connsiteY22" fmla="*/ 578224 h 1546412"/>
                <a:gd name="connsiteX23" fmla="*/ 830356 w 2817159"/>
                <a:gd name="connsiteY23" fmla="*/ 517712 h 1546412"/>
                <a:gd name="connsiteX24" fmla="*/ 796739 w 2817159"/>
                <a:gd name="connsiteY24" fmla="*/ 463924 h 1546412"/>
                <a:gd name="connsiteX25" fmla="*/ 719418 w 2817159"/>
                <a:gd name="connsiteY25" fmla="*/ 440391 h 1546412"/>
                <a:gd name="connsiteX26" fmla="*/ 628650 w 2817159"/>
                <a:gd name="connsiteY26" fmla="*/ 366433 h 1546412"/>
                <a:gd name="connsiteX27" fmla="*/ 571500 w 2817159"/>
                <a:gd name="connsiteY27" fmla="*/ 289112 h 1546412"/>
                <a:gd name="connsiteX28" fmla="*/ 510989 w 2817159"/>
                <a:gd name="connsiteY28" fmla="*/ 252133 h 1546412"/>
                <a:gd name="connsiteX29" fmla="*/ 480733 w 2817159"/>
                <a:gd name="connsiteY29" fmla="*/ 188259 h 1546412"/>
                <a:gd name="connsiteX30" fmla="*/ 396689 w 2817159"/>
                <a:gd name="connsiteY30" fmla="*/ 178174 h 1546412"/>
                <a:gd name="connsiteX31" fmla="*/ 322730 w 2817159"/>
                <a:gd name="connsiteY31" fmla="*/ 154641 h 1546412"/>
                <a:gd name="connsiteX32" fmla="*/ 242047 w 2817159"/>
                <a:gd name="connsiteY32" fmla="*/ 53788 h 1546412"/>
                <a:gd name="connsiteX33" fmla="*/ 188259 w 2817159"/>
                <a:gd name="connsiteY33" fmla="*/ 47065 h 1546412"/>
                <a:gd name="connsiteX34" fmla="*/ 134471 w 2817159"/>
                <a:gd name="connsiteY34" fmla="*/ 10085 h 1546412"/>
                <a:gd name="connsiteX35" fmla="*/ 10086 w 2817159"/>
                <a:gd name="connsiteY35" fmla="*/ 0 h 1546412"/>
                <a:gd name="connsiteX36" fmla="*/ 0 w 2817159"/>
                <a:gd name="connsiteY36" fmla="*/ 0 h 154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17159" h="1546412">
                  <a:moveTo>
                    <a:pt x="2817159" y="1543050"/>
                  </a:moveTo>
                  <a:lnTo>
                    <a:pt x="2514600" y="1546412"/>
                  </a:lnTo>
                  <a:lnTo>
                    <a:pt x="2501153" y="1506071"/>
                  </a:lnTo>
                  <a:lnTo>
                    <a:pt x="2430556" y="1506071"/>
                  </a:lnTo>
                  <a:lnTo>
                    <a:pt x="2373406" y="1459006"/>
                  </a:lnTo>
                  <a:lnTo>
                    <a:pt x="2309533" y="1462368"/>
                  </a:lnTo>
                  <a:lnTo>
                    <a:pt x="2286000" y="1422027"/>
                  </a:lnTo>
                  <a:lnTo>
                    <a:pt x="2232212" y="1425388"/>
                  </a:lnTo>
                  <a:lnTo>
                    <a:pt x="2185147" y="1391771"/>
                  </a:lnTo>
                  <a:lnTo>
                    <a:pt x="2043953" y="1344706"/>
                  </a:lnTo>
                  <a:lnTo>
                    <a:pt x="1976718" y="1301003"/>
                  </a:lnTo>
                  <a:lnTo>
                    <a:pt x="1872503" y="1213597"/>
                  </a:lnTo>
                  <a:lnTo>
                    <a:pt x="1778374" y="1173256"/>
                  </a:lnTo>
                  <a:lnTo>
                    <a:pt x="1704415" y="1109383"/>
                  </a:lnTo>
                  <a:lnTo>
                    <a:pt x="1590115" y="1095935"/>
                  </a:lnTo>
                  <a:lnTo>
                    <a:pt x="1566583" y="1045509"/>
                  </a:lnTo>
                  <a:lnTo>
                    <a:pt x="1502709" y="1052233"/>
                  </a:lnTo>
                  <a:lnTo>
                    <a:pt x="1445559" y="984997"/>
                  </a:lnTo>
                  <a:lnTo>
                    <a:pt x="1327897" y="931209"/>
                  </a:lnTo>
                  <a:lnTo>
                    <a:pt x="1264024" y="847165"/>
                  </a:lnTo>
                  <a:lnTo>
                    <a:pt x="1015253" y="709333"/>
                  </a:lnTo>
                  <a:lnTo>
                    <a:pt x="954741" y="625288"/>
                  </a:lnTo>
                  <a:lnTo>
                    <a:pt x="874059" y="578224"/>
                  </a:lnTo>
                  <a:lnTo>
                    <a:pt x="830356" y="517712"/>
                  </a:lnTo>
                  <a:lnTo>
                    <a:pt x="796739" y="463924"/>
                  </a:lnTo>
                  <a:lnTo>
                    <a:pt x="719418" y="440391"/>
                  </a:lnTo>
                  <a:lnTo>
                    <a:pt x="628650" y="366433"/>
                  </a:lnTo>
                  <a:lnTo>
                    <a:pt x="571500" y="289112"/>
                  </a:lnTo>
                  <a:lnTo>
                    <a:pt x="510989" y="252133"/>
                  </a:lnTo>
                  <a:lnTo>
                    <a:pt x="480733" y="188259"/>
                  </a:lnTo>
                  <a:lnTo>
                    <a:pt x="396689" y="178174"/>
                  </a:lnTo>
                  <a:lnTo>
                    <a:pt x="322730" y="154641"/>
                  </a:lnTo>
                  <a:lnTo>
                    <a:pt x="242047" y="53788"/>
                  </a:lnTo>
                  <a:lnTo>
                    <a:pt x="188259" y="47065"/>
                  </a:lnTo>
                  <a:lnTo>
                    <a:pt x="134471" y="10085"/>
                  </a:lnTo>
                  <a:lnTo>
                    <a:pt x="10086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8" name="Serbest Form 217"/>
            <p:cNvSpPr/>
            <p:nvPr/>
          </p:nvSpPr>
          <p:spPr bwMode="auto">
            <a:xfrm>
              <a:off x="1085123" y="3174082"/>
              <a:ext cx="2559466" cy="2345820"/>
            </a:xfrm>
            <a:custGeom>
              <a:avLst/>
              <a:gdLst>
                <a:gd name="connsiteX0" fmla="*/ 2559466 w 2559466"/>
                <a:gd name="connsiteY0" fmla="*/ 2328729 h 2345820"/>
                <a:gd name="connsiteX1" fmla="*/ 2080901 w 2559466"/>
                <a:gd name="connsiteY1" fmla="*/ 2345820 h 2345820"/>
                <a:gd name="connsiteX2" fmla="*/ 2072355 w 2559466"/>
                <a:gd name="connsiteY2" fmla="*/ 2281727 h 2345820"/>
                <a:gd name="connsiteX3" fmla="*/ 1922804 w 2559466"/>
                <a:gd name="connsiteY3" fmla="*/ 2290273 h 2345820"/>
                <a:gd name="connsiteX4" fmla="*/ 1909985 w 2559466"/>
                <a:gd name="connsiteY4" fmla="*/ 2260362 h 2345820"/>
                <a:gd name="connsiteX5" fmla="*/ 1610882 w 2559466"/>
                <a:gd name="connsiteY5" fmla="*/ 2256089 h 2345820"/>
                <a:gd name="connsiteX6" fmla="*/ 1593791 w 2559466"/>
                <a:gd name="connsiteY6" fmla="*/ 2170631 h 2345820"/>
                <a:gd name="connsiteX7" fmla="*/ 1478423 w 2559466"/>
                <a:gd name="connsiteY7" fmla="*/ 2170631 h 2345820"/>
                <a:gd name="connsiteX8" fmla="*/ 1439966 w 2559466"/>
                <a:gd name="connsiteY8" fmla="*/ 2042444 h 2345820"/>
                <a:gd name="connsiteX9" fmla="*/ 1298961 w 2559466"/>
                <a:gd name="connsiteY9" fmla="*/ 2038172 h 2345820"/>
                <a:gd name="connsiteX10" fmla="*/ 1290415 w 2559466"/>
                <a:gd name="connsiteY10" fmla="*/ 1978351 h 2345820"/>
                <a:gd name="connsiteX11" fmla="*/ 1213503 w 2559466"/>
                <a:gd name="connsiteY11" fmla="*/ 1931349 h 2345820"/>
                <a:gd name="connsiteX12" fmla="*/ 1217776 w 2559466"/>
                <a:gd name="connsiteY12" fmla="*/ 1875802 h 2345820"/>
                <a:gd name="connsiteX13" fmla="*/ 1128045 w 2559466"/>
                <a:gd name="connsiteY13" fmla="*/ 1884347 h 2345820"/>
                <a:gd name="connsiteX14" fmla="*/ 1063952 w 2559466"/>
                <a:gd name="connsiteY14" fmla="*/ 1841618 h 2345820"/>
                <a:gd name="connsiteX15" fmla="*/ 1038314 w 2559466"/>
                <a:gd name="connsiteY15" fmla="*/ 1743342 h 2345820"/>
                <a:gd name="connsiteX16" fmla="*/ 957129 w 2559466"/>
                <a:gd name="connsiteY16" fmla="*/ 1739069 h 2345820"/>
                <a:gd name="connsiteX17" fmla="*/ 931492 w 2559466"/>
                <a:gd name="connsiteY17" fmla="*/ 1696340 h 2345820"/>
                <a:gd name="connsiteX18" fmla="*/ 833215 w 2559466"/>
                <a:gd name="connsiteY18" fmla="*/ 1696340 h 2345820"/>
                <a:gd name="connsiteX19" fmla="*/ 773395 w 2559466"/>
                <a:gd name="connsiteY19" fmla="*/ 1529697 h 2345820"/>
                <a:gd name="connsiteX20" fmla="*/ 675118 w 2559466"/>
                <a:gd name="connsiteY20" fmla="*/ 1533970 h 2345820"/>
                <a:gd name="connsiteX21" fmla="*/ 640935 w 2559466"/>
                <a:gd name="connsiteY21" fmla="*/ 1380145 h 2345820"/>
                <a:gd name="connsiteX22" fmla="*/ 546931 w 2559466"/>
                <a:gd name="connsiteY22" fmla="*/ 1375873 h 2345820"/>
                <a:gd name="connsiteX23" fmla="*/ 397380 w 2559466"/>
                <a:gd name="connsiteY23" fmla="*/ 1166501 h 2345820"/>
                <a:gd name="connsiteX24" fmla="*/ 371742 w 2559466"/>
                <a:gd name="connsiteY24" fmla="*/ 1055405 h 2345820"/>
                <a:gd name="connsiteX25" fmla="*/ 247828 w 2559466"/>
                <a:gd name="connsiteY25" fmla="*/ 542658 h 2345820"/>
                <a:gd name="connsiteX26" fmla="*/ 209372 w 2559466"/>
                <a:gd name="connsiteY26" fmla="*/ 465745 h 2345820"/>
                <a:gd name="connsiteX27" fmla="*/ 162370 w 2559466"/>
                <a:gd name="connsiteY27" fmla="*/ 324740 h 2345820"/>
                <a:gd name="connsiteX28" fmla="*/ 119641 w 2559466"/>
                <a:gd name="connsiteY28" fmla="*/ 123914 h 2345820"/>
                <a:gd name="connsiteX29" fmla="*/ 85458 w 2559466"/>
                <a:gd name="connsiteY29" fmla="*/ 25637 h 2345820"/>
                <a:gd name="connsiteX30" fmla="*/ 0 w 2559466"/>
                <a:gd name="connsiteY30" fmla="*/ 0 h 2345820"/>
                <a:gd name="connsiteX31" fmla="*/ 0 w 2559466"/>
                <a:gd name="connsiteY31" fmla="*/ 12818 h 2345820"/>
                <a:gd name="connsiteX32" fmla="*/ 0 w 2559466"/>
                <a:gd name="connsiteY32" fmla="*/ 0 h 2345820"/>
                <a:gd name="connsiteX0" fmla="*/ 2559466 w 2559466"/>
                <a:gd name="connsiteY0" fmla="*/ 2328729 h 2345820"/>
                <a:gd name="connsiteX1" fmla="*/ 2080901 w 2559466"/>
                <a:gd name="connsiteY1" fmla="*/ 2345820 h 2345820"/>
                <a:gd name="connsiteX2" fmla="*/ 2072355 w 2559466"/>
                <a:gd name="connsiteY2" fmla="*/ 2281727 h 2345820"/>
                <a:gd name="connsiteX3" fmla="*/ 1922804 w 2559466"/>
                <a:gd name="connsiteY3" fmla="*/ 2290273 h 2345820"/>
                <a:gd name="connsiteX4" fmla="*/ 1909985 w 2559466"/>
                <a:gd name="connsiteY4" fmla="*/ 2260362 h 2345820"/>
                <a:gd name="connsiteX5" fmla="*/ 1610882 w 2559466"/>
                <a:gd name="connsiteY5" fmla="*/ 2256089 h 2345820"/>
                <a:gd name="connsiteX6" fmla="*/ 1593791 w 2559466"/>
                <a:gd name="connsiteY6" fmla="*/ 2170631 h 2345820"/>
                <a:gd name="connsiteX7" fmla="*/ 1478423 w 2559466"/>
                <a:gd name="connsiteY7" fmla="*/ 2170631 h 2345820"/>
                <a:gd name="connsiteX8" fmla="*/ 1439966 w 2559466"/>
                <a:gd name="connsiteY8" fmla="*/ 2042444 h 2345820"/>
                <a:gd name="connsiteX9" fmla="*/ 1298961 w 2559466"/>
                <a:gd name="connsiteY9" fmla="*/ 2038172 h 2345820"/>
                <a:gd name="connsiteX10" fmla="*/ 1290415 w 2559466"/>
                <a:gd name="connsiteY10" fmla="*/ 1978351 h 2345820"/>
                <a:gd name="connsiteX11" fmla="*/ 1213503 w 2559466"/>
                <a:gd name="connsiteY11" fmla="*/ 1931349 h 2345820"/>
                <a:gd name="connsiteX12" fmla="*/ 1217776 w 2559466"/>
                <a:gd name="connsiteY12" fmla="*/ 1875802 h 2345820"/>
                <a:gd name="connsiteX13" fmla="*/ 1128045 w 2559466"/>
                <a:gd name="connsiteY13" fmla="*/ 1884347 h 2345820"/>
                <a:gd name="connsiteX14" fmla="*/ 1063952 w 2559466"/>
                <a:gd name="connsiteY14" fmla="*/ 1841618 h 2345820"/>
                <a:gd name="connsiteX15" fmla="*/ 1038314 w 2559466"/>
                <a:gd name="connsiteY15" fmla="*/ 1743342 h 2345820"/>
                <a:gd name="connsiteX16" fmla="*/ 957129 w 2559466"/>
                <a:gd name="connsiteY16" fmla="*/ 1739069 h 2345820"/>
                <a:gd name="connsiteX17" fmla="*/ 931492 w 2559466"/>
                <a:gd name="connsiteY17" fmla="*/ 1696340 h 2345820"/>
                <a:gd name="connsiteX18" fmla="*/ 833215 w 2559466"/>
                <a:gd name="connsiteY18" fmla="*/ 1696340 h 2345820"/>
                <a:gd name="connsiteX19" fmla="*/ 773395 w 2559466"/>
                <a:gd name="connsiteY19" fmla="*/ 1529697 h 2345820"/>
                <a:gd name="connsiteX20" fmla="*/ 675118 w 2559466"/>
                <a:gd name="connsiteY20" fmla="*/ 1533970 h 2345820"/>
                <a:gd name="connsiteX21" fmla="*/ 640935 w 2559466"/>
                <a:gd name="connsiteY21" fmla="*/ 1380145 h 2345820"/>
                <a:gd name="connsiteX22" fmla="*/ 546931 w 2559466"/>
                <a:gd name="connsiteY22" fmla="*/ 1375873 h 2345820"/>
                <a:gd name="connsiteX23" fmla="*/ 397380 w 2559466"/>
                <a:gd name="connsiteY23" fmla="*/ 1166501 h 2345820"/>
                <a:gd name="connsiteX24" fmla="*/ 371742 w 2559466"/>
                <a:gd name="connsiteY24" fmla="*/ 1055405 h 2345820"/>
                <a:gd name="connsiteX25" fmla="*/ 247828 w 2559466"/>
                <a:gd name="connsiteY25" fmla="*/ 542658 h 2345820"/>
                <a:gd name="connsiteX26" fmla="*/ 209372 w 2559466"/>
                <a:gd name="connsiteY26" fmla="*/ 465745 h 2345820"/>
                <a:gd name="connsiteX27" fmla="*/ 183735 w 2559466"/>
                <a:gd name="connsiteY27" fmla="*/ 393106 h 2345820"/>
                <a:gd name="connsiteX28" fmla="*/ 162370 w 2559466"/>
                <a:gd name="connsiteY28" fmla="*/ 324740 h 2345820"/>
                <a:gd name="connsiteX29" fmla="*/ 119641 w 2559466"/>
                <a:gd name="connsiteY29" fmla="*/ 123914 h 2345820"/>
                <a:gd name="connsiteX30" fmla="*/ 85458 w 2559466"/>
                <a:gd name="connsiteY30" fmla="*/ 25637 h 2345820"/>
                <a:gd name="connsiteX31" fmla="*/ 0 w 2559466"/>
                <a:gd name="connsiteY31" fmla="*/ 0 h 2345820"/>
                <a:gd name="connsiteX32" fmla="*/ 0 w 2559466"/>
                <a:gd name="connsiteY32" fmla="*/ 12818 h 2345820"/>
                <a:gd name="connsiteX33" fmla="*/ 0 w 2559466"/>
                <a:gd name="connsiteY33" fmla="*/ 0 h 2345820"/>
                <a:gd name="connsiteX0" fmla="*/ 2559466 w 2559466"/>
                <a:gd name="connsiteY0" fmla="*/ 2328729 h 2345820"/>
                <a:gd name="connsiteX1" fmla="*/ 2080901 w 2559466"/>
                <a:gd name="connsiteY1" fmla="*/ 2345820 h 2345820"/>
                <a:gd name="connsiteX2" fmla="*/ 2072355 w 2559466"/>
                <a:gd name="connsiteY2" fmla="*/ 2281727 h 2345820"/>
                <a:gd name="connsiteX3" fmla="*/ 1922804 w 2559466"/>
                <a:gd name="connsiteY3" fmla="*/ 2290273 h 2345820"/>
                <a:gd name="connsiteX4" fmla="*/ 1909985 w 2559466"/>
                <a:gd name="connsiteY4" fmla="*/ 2260362 h 2345820"/>
                <a:gd name="connsiteX5" fmla="*/ 1610882 w 2559466"/>
                <a:gd name="connsiteY5" fmla="*/ 2256089 h 2345820"/>
                <a:gd name="connsiteX6" fmla="*/ 1593791 w 2559466"/>
                <a:gd name="connsiteY6" fmla="*/ 2170631 h 2345820"/>
                <a:gd name="connsiteX7" fmla="*/ 1478423 w 2559466"/>
                <a:gd name="connsiteY7" fmla="*/ 2170631 h 2345820"/>
                <a:gd name="connsiteX8" fmla="*/ 1439966 w 2559466"/>
                <a:gd name="connsiteY8" fmla="*/ 2042444 h 2345820"/>
                <a:gd name="connsiteX9" fmla="*/ 1298961 w 2559466"/>
                <a:gd name="connsiteY9" fmla="*/ 2038172 h 2345820"/>
                <a:gd name="connsiteX10" fmla="*/ 1290415 w 2559466"/>
                <a:gd name="connsiteY10" fmla="*/ 1978351 h 2345820"/>
                <a:gd name="connsiteX11" fmla="*/ 1213503 w 2559466"/>
                <a:gd name="connsiteY11" fmla="*/ 1931349 h 2345820"/>
                <a:gd name="connsiteX12" fmla="*/ 1217776 w 2559466"/>
                <a:gd name="connsiteY12" fmla="*/ 1875802 h 2345820"/>
                <a:gd name="connsiteX13" fmla="*/ 1128045 w 2559466"/>
                <a:gd name="connsiteY13" fmla="*/ 1884347 h 2345820"/>
                <a:gd name="connsiteX14" fmla="*/ 1063952 w 2559466"/>
                <a:gd name="connsiteY14" fmla="*/ 1841618 h 2345820"/>
                <a:gd name="connsiteX15" fmla="*/ 1038314 w 2559466"/>
                <a:gd name="connsiteY15" fmla="*/ 1743342 h 2345820"/>
                <a:gd name="connsiteX16" fmla="*/ 957129 w 2559466"/>
                <a:gd name="connsiteY16" fmla="*/ 1739069 h 2345820"/>
                <a:gd name="connsiteX17" fmla="*/ 931492 w 2559466"/>
                <a:gd name="connsiteY17" fmla="*/ 1696340 h 2345820"/>
                <a:gd name="connsiteX18" fmla="*/ 833215 w 2559466"/>
                <a:gd name="connsiteY18" fmla="*/ 1696340 h 2345820"/>
                <a:gd name="connsiteX19" fmla="*/ 773395 w 2559466"/>
                <a:gd name="connsiteY19" fmla="*/ 1529697 h 2345820"/>
                <a:gd name="connsiteX20" fmla="*/ 675118 w 2559466"/>
                <a:gd name="connsiteY20" fmla="*/ 1533970 h 2345820"/>
                <a:gd name="connsiteX21" fmla="*/ 640935 w 2559466"/>
                <a:gd name="connsiteY21" fmla="*/ 1380145 h 2345820"/>
                <a:gd name="connsiteX22" fmla="*/ 546931 w 2559466"/>
                <a:gd name="connsiteY22" fmla="*/ 1375873 h 2345820"/>
                <a:gd name="connsiteX23" fmla="*/ 397380 w 2559466"/>
                <a:gd name="connsiteY23" fmla="*/ 1166501 h 2345820"/>
                <a:gd name="connsiteX24" fmla="*/ 371742 w 2559466"/>
                <a:gd name="connsiteY24" fmla="*/ 1055405 h 2345820"/>
                <a:gd name="connsiteX25" fmla="*/ 247828 w 2559466"/>
                <a:gd name="connsiteY25" fmla="*/ 542658 h 2345820"/>
                <a:gd name="connsiteX26" fmla="*/ 209372 w 2559466"/>
                <a:gd name="connsiteY26" fmla="*/ 465745 h 2345820"/>
                <a:gd name="connsiteX27" fmla="*/ 235009 w 2559466"/>
                <a:gd name="connsiteY27" fmla="*/ 358923 h 2345820"/>
                <a:gd name="connsiteX28" fmla="*/ 162370 w 2559466"/>
                <a:gd name="connsiteY28" fmla="*/ 324740 h 2345820"/>
                <a:gd name="connsiteX29" fmla="*/ 119641 w 2559466"/>
                <a:gd name="connsiteY29" fmla="*/ 123914 h 2345820"/>
                <a:gd name="connsiteX30" fmla="*/ 85458 w 2559466"/>
                <a:gd name="connsiteY30" fmla="*/ 25637 h 2345820"/>
                <a:gd name="connsiteX31" fmla="*/ 0 w 2559466"/>
                <a:gd name="connsiteY31" fmla="*/ 0 h 2345820"/>
                <a:gd name="connsiteX32" fmla="*/ 0 w 2559466"/>
                <a:gd name="connsiteY32" fmla="*/ 12818 h 2345820"/>
                <a:gd name="connsiteX33" fmla="*/ 0 w 2559466"/>
                <a:gd name="connsiteY33" fmla="*/ 0 h 2345820"/>
                <a:gd name="connsiteX0" fmla="*/ 2559466 w 2559466"/>
                <a:gd name="connsiteY0" fmla="*/ 2328729 h 2345820"/>
                <a:gd name="connsiteX1" fmla="*/ 2080901 w 2559466"/>
                <a:gd name="connsiteY1" fmla="*/ 2345820 h 2345820"/>
                <a:gd name="connsiteX2" fmla="*/ 2072355 w 2559466"/>
                <a:gd name="connsiteY2" fmla="*/ 2281727 h 2345820"/>
                <a:gd name="connsiteX3" fmla="*/ 1922804 w 2559466"/>
                <a:gd name="connsiteY3" fmla="*/ 2290273 h 2345820"/>
                <a:gd name="connsiteX4" fmla="*/ 1909985 w 2559466"/>
                <a:gd name="connsiteY4" fmla="*/ 2260362 h 2345820"/>
                <a:gd name="connsiteX5" fmla="*/ 1610882 w 2559466"/>
                <a:gd name="connsiteY5" fmla="*/ 2256089 h 2345820"/>
                <a:gd name="connsiteX6" fmla="*/ 1593791 w 2559466"/>
                <a:gd name="connsiteY6" fmla="*/ 2170631 h 2345820"/>
                <a:gd name="connsiteX7" fmla="*/ 1478423 w 2559466"/>
                <a:gd name="connsiteY7" fmla="*/ 2170631 h 2345820"/>
                <a:gd name="connsiteX8" fmla="*/ 1439966 w 2559466"/>
                <a:gd name="connsiteY8" fmla="*/ 2042444 h 2345820"/>
                <a:gd name="connsiteX9" fmla="*/ 1298961 w 2559466"/>
                <a:gd name="connsiteY9" fmla="*/ 2038172 h 2345820"/>
                <a:gd name="connsiteX10" fmla="*/ 1290415 w 2559466"/>
                <a:gd name="connsiteY10" fmla="*/ 1978351 h 2345820"/>
                <a:gd name="connsiteX11" fmla="*/ 1213503 w 2559466"/>
                <a:gd name="connsiteY11" fmla="*/ 1931349 h 2345820"/>
                <a:gd name="connsiteX12" fmla="*/ 1217776 w 2559466"/>
                <a:gd name="connsiteY12" fmla="*/ 1875802 h 2345820"/>
                <a:gd name="connsiteX13" fmla="*/ 1128045 w 2559466"/>
                <a:gd name="connsiteY13" fmla="*/ 1884347 h 2345820"/>
                <a:gd name="connsiteX14" fmla="*/ 1063952 w 2559466"/>
                <a:gd name="connsiteY14" fmla="*/ 1841618 h 2345820"/>
                <a:gd name="connsiteX15" fmla="*/ 1038314 w 2559466"/>
                <a:gd name="connsiteY15" fmla="*/ 1743342 h 2345820"/>
                <a:gd name="connsiteX16" fmla="*/ 957129 w 2559466"/>
                <a:gd name="connsiteY16" fmla="*/ 1739069 h 2345820"/>
                <a:gd name="connsiteX17" fmla="*/ 931492 w 2559466"/>
                <a:gd name="connsiteY17" fmla="*/ 1696340 h 2345820"/>
                <a:gd name="connsiteX18" fmla="*/ 833215 w 2559466"/>
                <a:gd name="connsiteY18" fmla="*/ 1696340 h 2345820"/>
                <a:gd name="connsiteX19" fmla="*/ 773395 w 2559466"/>
                <a:gd name="connsiteY19" fmla="*/ 1529697 h 2345820"/>
                <a:gd name="connsiteX20" fmla="*/ 675118 w 2559466"/>
                <a:gd name="connsiteY20" fmla="*/ 1533970 h 2345820"/>
                <a:gd name="connsiteX21" fmla="*/ 640935 w 2559466"/>
                <a:gd name="connsiteY21" fmla="*/ 1380145 h 2345820"/>
                <a:gd name="connsiteX22" fmla="*/ 546931 w 2559466"/>
                <a:gd name="connsiteY22" fmla="*/ 1375873 h 2345820"/>
                <a:gd name="connsiteX23" fmla="*/ 397380 w 2559466"/>
                <a:gd name="connsiteY23" fmla="*/ 1166501 h 2345820"/>
                <a:gd name="connsiteX24" fmla="*/ 371742 w 2559466"/>
                <a:gd name="connsiteY24" fmla="*/ 1055405 h 2345820"/>
                <a:gd name="connsiteX25" fmla="*/ 247828 w 2559466"/>
                <a:gd name="connsiteY25" fmla="*/ 542658 h 2345820"/>
                <a:gd name="connsiteX26" fmla="*/ 230737 w 2559466"/>
                <a:gd name="connsiteY26" fmla="*/ 452926 h 2345820"/>
                <a:gd name="connsiteX27" fmla="*/ 235009 w 2559466"/>
                <a:gd name="connsiteY27" fmla="*/ 358923 h 2345820"/>
                <a:gd name="connsiteX28" fmla="*/ 162370 w 2559466"/>
                <a:gd name="connsiteY28" fmla="*/ 324740 h 2345820"/>
                <a:gd name="connsiteX29" fmla="*/ 119641 w 2559466"/>
                <a:gd name="connsiteY29" fmla="*/ 123914 h 2345820"/>
                <a:gd name="connsiteX30" fmla="*/ 85458 w 2559466"/>
                <a:gd name="connsiteY30" fmla="*/ 25637 h 2345820"/>
                <a:gd name="connsiteX31" fmla="*/ 0 w 2559466"/>
                <a:gd name="connsiteY31" fmla="*/ 0 h 2345820"/>
                <a:gd name="connsiteX32" fmla="*/ 0 w 2559466"/>
                <a:gd name="connsiteY32" fmla="*/ 12818 h 2345820"/>
                <a:gd name="connsiteX33" fmla="*/ 0 w 2559466"/>
                <a:gd name="connsiteY33" fmla="*/ 0 h 2345820"/>
                <a:gd name="connsiteX0" fmla="*/ 2559466 w 2559466"/>
                <a:gd name="connsiteY0" fmla="*/ 2328729 h 2345820"/>
                <a:gd name="connsiteX1" fmla="*/ 2080901 w 2559466"/>
                <a:gd name="connsiteY1" fmla="*/ 2345820 h 2345820"/>
                <a:gd name="connsiteX2" fmla="*/ 2072355 w 2559466"/>
                <a:gd name="connsiteY2" fmla="*/ 2281727 h 2345820"/>
                <a:gd name="connsiteX3" fmla="*/ 1922804 w 2559466"/>
                <a:gd name="connsiteY3" fmla="*/ 2290273 h 2345820"/>
                <a:gd name="connsiteX4" fmla="*/ 1909985 w 2559466"/>
                <a:gd name="connsiteY4" fmla="*/ 2260362 h 2345820"/>
                <a:gd name="connsiteX5" fmla="*/ 1610882 w 2559466"/>
                <a:gd name="connsiteY5" fmla="*/ 2256089 h 2345820"/>
                <a:gd name="connsiteX6" fmla="*/ 1593791 w 2559466"/>
                <a:gd name="connsiteY6" fmla="*/ 2170631 h 2345820"/>
                <a:gd name="connsiteX7" fmla="*/ 1478423 w 2559466"/>
                <a:gd name="connsiteY7" fmla="*/ 2170631 h 2345820"/>
                <a:gd name="connsiteX8" fmla="*/ 1439966 w 2559466"/>
                <a:gd name="connsiteY8" fmla="*/ 2042444 h 2345820"/>
                <a:gd name="connsiteX9" fmla="*/ 1298961 w 2559466"/>
                <a:gd name="connsiteY9" fmla="*/ 2038172 h 2345820"/>
                <a:gd name="connsiteX10" fmla="*/ 1290415 w 2559466"/>
                <a:gd name="connsiteY10" fmla="*/ 1978351 h 2345820"/>
                <a:gd name="connsiteX11" fmla="*/ 1213503 w 2559466"/>
                <a:gd name="connsiteY11" fmla="*/ 1931349 h 2345820"/>
                <a:gd name="connsiteX12" fmla="*/ 1217776 w 2559466"/>
                <a:gd name="connsiteY12" fmla="*/ 1875802 h 2345820"/>
                <a:gd name="connsiteX13" fmla="*/ 1128045 w 2559466"/>
                <a:gd name="connsiteY13" fmla="*/ 1884347 h 2345820"/>
                <a:gd name="connsiteX14" fmla="*/ 1063952 w 2559466"/>
                <a:gd name="connsiteY14" fmla="*/ 1841618 h 2345820"/>
                <a:gd name="connsiteX15" fmla="*/ 1038314 w 2559466"/>
                <a:gd name="connsiteY15" fmla="*/ 1743342 h 2345820"/>
                <a:gd name="connsiteX16" fmla="*/ 957129 w 2559466"/>
                <a:gd name="connsiteY16" fmla="*/ 1739069 h 2345820"/>
                <a:gd name="connsiteX17" fmla="*/ 931492 w 2559466"/>
                <a:gd name="connsiteY17" fmla="*/ 1696340 h 2345820"/>
                <a:gd name="connsiteX18" fmla="*/ 833215 w 2559466"/>
                <a:gd name="connsiteY18" fmla="*/ 1696340 h 2345820"/>
                <a:gd name="connsiteX19" fmla="*/ 773395 w 2559466"/>
                <a:gd name="connsiteY19" fmla="*/ 1529697 h 2345820"/>
                <a:gd name="connsiteX20" fmla="*/ 675118 w 2559466"/>
                <a:gd name="connsiteY20" fmla="*/ 1533970 h 2345820"/>
                <a:gd name="connsiteX21" fmla="*/ 640935 w 2559466"/>
                <a:gd name="connsiteY21" fmla="*/ 1380145 h 2345820"/>
                <a:gd name="connsiteX22" fmla="*/ 546931 w 2559466"/>
                <a:gd name="connsiteY22" fmla="*/ 1375873 h 2345820"/>
                <a:gd name="connsiteX23" fmla="*/ 397380 w 2559466"/>
                <a:gd name="connsiteY23" fmla="*/ 1166501 h 2345820"/>
                <a:gd name="connsiteX24" fmla="*/ 371742 w 2559466"/>
                <a:gd name="connsiteY24" fmla="*/ 1055405 h 2345820"/>
                <a:gd name="connsiteX25" fmla="*/ 269193 w 2559466"/>
                <a:gd name="connsiteY25" fmla="*/ 542658 h 2345820"/>
                <a:gd name="connsiteX26" fmla="*/ 230737 w 2559466"/>
                <a:gd name="connsiteY26" fmla="*/ 452926 h 2345820"/>
                <a:gd name="connsiteX27" fmla="*/ 235009 w 2559466"/>
                <a:gd name="connsiteY27" fmla="*/ 358923 h 2345820"/>
                <a:gd name="connsiteX28" fmla="*/ 162370 w 2559466"/>
                <a:gd name="connsiteY28" fmla="*/ 324740 h 2345820"/>
                <a:gd name="connsiteX29" fmla="*/ 119641 w 2559466"/>
                <a:gd name="connsiteY29" fmla="*/ 123914 h 2345820"/>
                <a:gd name="connsiteX30" fmla="*/ 85458 w 2559466"/>
                <a:gd name="connsiteY30" fmla="*/ 25637 h 2345820"/>
                <a:gd name="connsiteX31" fmla="*/ 0 w 2559466"/>
                <a:gd name="connsiteY31" fmla="*/ 0 h 2345820"/>
                <a:gd name="connsiteX32" fmla="*/ 0 w 2559466"/>
                <a:gd name="connsiteY32" fmla="*/ 12818 h 2345820"/>
                <a:gd name="connsiteX33" fmla="*/ 0 w 2559466"/>
                <a:gd name="connsiteY33" fmla="*/ 0 h 2345820"/>
                <a:gd name="connsiteX0" fmla="*/ 2559466 w 2559466"/>
                <a:gd name="connsiteY0" fmla="*/ 2328729 h 2345820"/>
                <a:gd name="connsiteX1" fmla="*/ 2080901 w 2559466"/>
                <a:gd name="connsiteY1" fmla="*/ 2345820 h 2345820"/>
                <a:gd name="connsiteX2" fmla="*/ 2072355 w 2559466"/>
                <a:gd name="connsiteY2" fmla="*/ 2281727 h 2345820"/>
                <a:gd name="connsiteX3" fmla="*/ 1922804 w 2559466"/>
                <a:gd name="connsiteY3" fmla="*/ 2290273 h 2345820"/>
                <a:gd name="connsiteX4" fmla="*/ 1909985 w 2559466"/>
                <a:gd name="connsiteY4" fmla="*/ 2260362 h 2345820"/>
                <a:gd name="connsiteX5" fmla="*/ 1610882 w 2559466"/>
                <a:gd name="connsiteY5" fmla="*/ 2256089 h 2345820"/>
                <a:gd name="connsiteX6" fmla="*/ 1593791 w 2559466"/>
                <a:gd name="connsiteY6" fmla="*/ 2170631 h 2345820"/>
                <a:gd name="connsiteX7" fmla="*/ 1478423 w 2559466"/>
                <a:gd name="connsiteY7" fmla="*/ 2170631 h 2345820"/>
                <a:gd name="connsiteX8" fmla="*/ 1439966 w 2559466"/>
                <a:gd name="connsiteY8" fmla="*/ 2042444 h 2345820"/>
                <a:gd name="connsiteX9" fmla="*/ 1298961 w 2559466"/>
                <a:gd name="connsiteY9" fmla="*/ 2038172 h 2345820"/>
                <a:gd name="connsiteX10" fmla="*/ 1290415 w 2559466"/>
                <a:gd name="connsiteY10" fmla="*/ 1978351 h 2345820"/>
                <a:gd name="connsiteX11" fmla="*/ 1213503 w 2559466"/>
                <a:gd name="connsiteY11" fmla="*/ 1931349 h 2345820"/>
                <a:gd name="connsiteX12" fmla="*/ 1217776 w 2559466"/>
                <a:gd name="connsiteY12" fmla="*/ 1875802 h 2345820"/>
                <a:gd name="connsiteX13" fmla="*/ 1128045 w 2559466"/>
                <a:gd name="connsiteY13" fmla="*/ 1884347 h 2345820"/>
                <a:gd name="connsiteX14" fmla="*/ 1063952 w 2559466"/>
                <a:gd name="connsiteY14" fmla="*/ 1841618 h 2345820"/>
                <a:gd name="connsiteX15" fmla="*/ 1038314 w 2559466"/>
                <a:gd name="connsiteY15" fmla="*/ 1743342 h 2345820"/>
                <a:gd name="connsiteX16" fmla="*/ 957129 w 2559466"/>
                <a:gd name="connsiteY16" fmla="*/ 1739069 h 2345820"/>
                <a:gd name="connsiteX17" fmla="*/ 931492 w 2559466"/>
                <a:gd name="connsiteY17" fmla="*/ 1696340 h 2345820"/>
                <a:gd name="connsiteX18" fmla="*/ 833215 w 2559466"/>
                <a:gd name="connsiteY18" fmla="*/ 1696340 h 2345820"/>
                <a:gd name="connsiteX19" fmla="*/ 773395 w 2559466"/>
                <a:gd name="connsiteY19" fmla="*/ 1529697 h 2345820"/>
                <a:gd name="connsiteX20" fmla="*/ 675118 w 2559466"/>
                <a:gd name="connsiteY20" fmla="*/ 1533970 h 2345820"/>
                <a:gd name="connsiteX21" fmla="*/ 640935 w 2559466"/>
                <a:gd name="connsiteY21" fmla="*/ 1380145 h 2345820"/>
                <a:gd name="connsiteX22" fmla="*/ 546931 w 2559466"/>
                <a:gd name="connsiteY22" fmla="*/ 1375873 h 2345820"/>
                <a:gd name="connsiteX23" fmla="*/ 397380 w 2559466"/>
                <a:gd name="connsiteY23" fmla="*/ 1166501 h 2345820"/>
                <a:gd name="connsiteX24" fmla="*/ 371742 w 2559466"/>
                <a:gd name="connsiteY24" fmla="*/ 1055405 h 2345820"/>
                <a:gd name="connsiteX25" fmla="*/ 269193 w 2559466"/>
                <a:gd name="connsiteY25" fmla="*/ 542658 h 2345820"/>
                <a:gd name="connsiteX26" fmla="*/ 230737 w 2559466"/>
                <a:gd name="connsiteY26" fmla="*/ 452926 h 2345820"/>
                <a:gd name="connsiteX27" fmla="*/ 235009 w 2559466"/>
                <a:gd name="connsiteY27" fmla="*/ 358923 h 2345820"/>
                <a:gd name="connsiteX28" fmla="*/ 175189 w 2559466"/>
                <a:gd name="connsiteY28" fmla="*/ 307648 h 2345820"/>
                <a:gd name="connsiteX29" fmla="*/ 119641 w 2559466"/>
                <a:gd name="connsiteY29" fmla="*/ 123914 h 2345820"/>
                <a:gd name="connsiteX30" fmla="*/ 85458 w 2559466"/>
                <a:gd name="connsiteY30" fmla="*/ 25637 h 2345820"/>
                <a:gd name="connsiteX31" fmla="*/ 0 w 2559466"/>
                <a:gd name="connsiteY31" fmla="*/ 0 h 2345820"/>
                <a:gd name="connsiteX32" fmla="*/ 0 w 2559466"/>
                <a:gd name="connsiteY32" fmla="*/ 12818 h 2345820"/>
                <a:gd name="connsiteX33" fmla="*/ 0 w 2559466"/>
                <a:gd name="connsiteY33" fmla="*/ 0 h 2345820"/>
                <a:gd name="connsiteX0" fmla="*/ 2559466 w 2559466"/>
                <a:gd name="connsiteY0" fmla="*/ 2328729 h 2345820"/>
                <a:gd name="connsiteX1" fmla="*/ 2080901 w 2559466"/>
                <a:gd name="connsiteY1" fmla="*/ 2345820 h 2345820"/>
                <a:gd name="connsiteX2" fmla="*/ 2072355 w 2559466"/>
                <a:gd name="connsiteY2" fmla="*/ 2281727 h 2345820"/>
                <a:gd name="connsiteX3" fmla="*/ 1922804 w 2559466"/>
                <a:gd name="connsiteY3" fmla="*/ 2290273 h 2345820"/>
                <a:gd name="connsiteX4" fmla="*/ 1909985 w 2559466"/>
                <a:gd name="connsiteY4" fmla="*/ 2260362 h 2345820"/>
                <a:gd name="connsiteX5" fmla="*/ 1610882 w 2559466"/>
                <a:gd name="connsiteY5" fmla="*/ 2256089 h 2345820"/>
                <a:gd name="connsiteX6" fmla="*/ 1593791 w 2559466"/>
                <a:gd name="connsiteY6" fmla="*/ 2170631 h 2345820"/>
                <a:gd name="connsiteX7" fmla="*/ 1478423 w 2559466"/>
                <a:gd name="connsiteY7" fmla="*/ 2170631 h 2345820"/>
                <a:gd name="connsiteX8" fmla="*/ 1439966 w 2559466"/>
                <a:gd name="connsiteY8" fmla="*/ 2042444 h 2345820"/>
                <a:gd name="connsiteX9" fmla="*/ 1298961 w 2559466"/>
                <a:gd name="connsiteY9" fmla="*/ 2038172 h 2345820"/>
                <a:gd name="connsiteX10" fmla="*/ 1290415 w 2559466"/>
                <a:gd name="connsiteY10" fmla="*/ 1978351 h 2345820"/>
                <a:gd name="connsiteX11" fmla="*/ 1213503 w 2559466"/>
                <a:gd name="connsiteY11" fmla="*/ 1931349 h 2345820"/>
                <a:gd name="connsiteX12" fmla="*/ 1217776 w 2559466"/>
                <a:gd name="connsiteY12" fmla="*/ 1875802 h 2345820"/>
                <a:gd name="connsiteX13" fmla="*/ 1128045 w 2559466"/>
                <a:gd name="connsiteY13" fmla="*/ 1884347 h 2345820"/>
                <a:gd name="connsiteX14" fmla="*/ 1063952 w 2559466"/>
                <a:gd name="connsiteY14" fmla="*/ 1841618 h 2345820"/>
                <a:gd name="connsiteX15" fmla="*/ 1038314 w 2559466"/>
                <a:gd name="connsiteY15" fmla="*/ 1743342 h 2345820"/>
                <a:gd name="connsiteX16" fmla="*/ 957129 w 2559466"/>
                <a:gd name="connsiteY16" fmla="*/ 1739069 h 2345820"/>
                <a:gd name="connsiteX17" fmla="*/ 931492 w 2559466"/>
                <a:gd name="connsiteY17" fmla="*/ 1696340 h 2345820"/>
                <a:gd name="connsiteX18" fmla="*/ 833215 w 2559466"/>
                <a:gd name="connsiteY18" fmla="*/ 1696340 h 2345820"/>
                <a:gd name="connsiteX19" fmla="*/ 773395 w 2559466"/>
                <a:gd name="connsiteY19" fmla="*/ 1529697 h 2345820"/>
                <a:gd name="connsiteX20" fmla="*/ 675118 w 2559466"/>
                <a:gd name="connsiteY20" fmla="*/ 1533970 h 2345820"/>
                <a:gd name="connsiteX21" fmla="*/ 640935 w 2559466"/>
                <a:gd name="connsiteY21" fmla="*/ 1380145 h 2345820"/>
                <a:gd name="connsiteX22" fmla="*/ 546931 w 2559466"/>
                <a:gd name="connsiteY22" fmla="*/ 1375873 h 2345820"/>
                <a:gd name="connsiteX23" fmla="*/ 397380 w 2559466"/>
                <a:gd name="connsiteY23" fmla="*/ 1166501 h 2345820"/>
                <a:gd name="connsiteX24" fmla="*/ 371742 w 2559466"/>
                <a:gd name="connsiteY24" fmla="*/ 1055405 h 2345820"/>
                <a:gd name="connsiteX25" fmla="*/ 269193 w 2559466"/>
                <a:gd name="connsiteY25" fmla="*/ 542658 h 2345820"/>
                <a:gd name="connsiteX26" fmla="*/ 230737 w 2559466"/>
                <a:gd name="connsiteY26" fmla="*/ 452926 h 2345820"/>
                <a:gd name="connsiteX27" fmla="*/ 235009 w 2559466"/>
                <a:gd name="connsiteY27" fmla="*/ 358923 h 2345820"/>
                <a:gd name="connsiteX28" fmla="*/ 175189 w 2559466"/>
                <a:gd name="connsiteY28" fmla="*/ 307648 h 2345820"/>
                <a:gd name="connsiteX29" fmla="*/ 136733 w 2559466"/>
                <a:gd name="connsiteY29" fmla="*/ 119641 h 2345820"/>
                <a:gd name="connsiteX30" fmla="*/ 85458 w 2559466"/>
                <a:gd name="connsiteY30" fmla="*/ 25637 h 2345820"/>
                <a:gd name="connsiteX31" fmla="*/ 0 w 2559466"/>
                <a:gd name="connsiteY31" fmla="*/ 0 h 2345820"/>
                <a:gd name="connsiteX32" fmla="*/ 0 w 2559466"/>
                <a:gd name="connsiteY32" fmla="*/ 12818 h 2345820"/>
                <a:gd name="connsiteX33" fmla="*/ 0 w 2559466"/>
                <a:gd name="connsiteY33" fmla="*/ 0 h 2345820"/>
                <a:gd name="connsiteX0" fmla="*/ 2559466 w 2559466"/>
                <a:gd name="connsiteY0" fmla="*/ 2328729 h 2345820"/>
                <a:gd name="connsiteX1" fmla="*/ 2080901 w 2559466"/>
                <a:gd name="connsiteY1" fmla="*/ 2345820 h 2345820"/>
                <a:gd name="connsiteX2" fmla="*/ 2072355 w 2559466"/>
                <a:gd name="connsiteY2" fmla="*/ 2281727 h 2345820"/>
                <a:gd name="connsiteX3" fmla="*/ 1922804 w 2559466"/>
                <a:gd name="connsiteY3" fmla="*/ 2290273 h 2345820"/>
                <a:gd name="connsiteX4" fmla="*/ 1909985 w 2559466"/>
                <a:gd name="connsiteY4" fmla="*/ 2260362 h 2345820"/>
                <a:gd name="connsiteX5" fmla="*/ 1610882 w 2559466"/>
                <a:gd name="connsiteY5" fmla="*/ 2256089 h 2345820"/>
                <a:gd name="connsiteX6" fmla="*/ 1593791 w 2559466"/>
                <a:gd name="connsiteY6" fmla="*/ 2170631 h 2345820"/>
                <a:gd name="connsiteX7" fmla="*/ 1478423 w 2559466"/>
                <a:gd name="connsiteY7" fmla="*/ 2170631 h 2345820"/>
                <a:gd name="connsiteX8" fmla="*/ 1439966 w 2559466"/>
                <a:gd name="connsiteY8" fmla="*/ 2042444 h 2345820"/>
                <a:gd name="connsiteX9" fmla="*/ 1298961 w 2559466"/>
                <a:gd name="connsiteY9" fmla="*/ 2038172 h 2345820"/>
                <a:gd name="connsiteX10" fmla="*/ 1290415 w 2559466"/>
                <a:gd name="connsiteY10" fmla="*/ 1978351 h 2345820"/>
                <a:gd name="connsiteX11" fmla="*/ 1213503 w 2559466"/>
                <a:gd name="connsiteY11" fmla="*/ 1931349 h 2345820"/>
                <a:gd name="connsiteX12" fmla="*/ 1217776 w 2559466"/>
                <a:gd name="connsiteY12" fmla="*/ 1875802 h 2345820"/>
                <a:gd name="connsiteX13" fmla="*/ 1128045 w 2559466"/>
                <a:gd name="connsiteY13" fmla="*/ 1884347 h 2345820"/>
                <a:gd name="connsiteX14" fmla="*/ 1063952 w 2559466"/>
                <a:gd name="connsiteY14" fmla="*/ 1841618 h 2345820"/>
                <a:gd name="connsiteX15" fmla="*/ 1038314 w 2559466"/>
                <a:gd name="connsiteY15" fmla="*/ 1743342 h 2345820"/>
                <a:gd name="connsiteX16" fmla="*/ 957129 w 2559466"/>
                <a:gd name="connsiteY16" fmla="*/ 1739069 h 2345820"/>
                <a:gd name="connsiteX17" fmla="*/ 931492 w 2559466"/>
                <a:gd name="connsiteY17" fmla="*/ 1696340 h 2345820"/>
                <a:gd name="connsiteX18" fmla="*/ 833215 w 2559466"/>
                <a:gd name="connsiteY18" fmla="*/ 1696340 h 2345820"/>
                <a:gd name="connsiteX19" fmla="*/ 773395 w 2559466"/>
                <a:gd name="connsiteY19" fmla="*/ 1529697 h 2345820"/>
                <a:gd name="connsiteX20" fmla="*/ 675118 w 2559466"/>
                <a:gd name="connsiteY20" fmla="*/ 1533970 h 2345820"/>
                <a:gd name="connsiteX21" fmla="*/ 640935 w 2559466"/>
                <a:gd name="connsiteY21" fmla="*/ 1380145 h 2345820"/>
                <a:gd name="connsiteX22" fmla="*/ 546931 w 2559466"/>
                <a:gd name="connsiteY22" fmla="*/ 1375873 h 2345820"/>
                <a:gd name="connsiteX23" fmla="*/ 397380 w 2559466"/>
                <a:gd name="connsiteY23" fmla="*/ 1166501 h 2345820"/>
                <a:gd name="connsiteX24" fmla="*/ 371742 w 2559466"/>
                <a:gd name="connsiteY24" fmla="*/ 1055405 h 2345820"/>
                <a:gd name="connsiteX25" fmla="*/ 269193 w 2559466"/>
                <a:gd name="connsiteY25" fmla="*/ 542658 h 2345820"/>
                <a:gd name="connsiteX26" fmla="*/ 230737 w 2559466"/>
                <a:gd name="connsiteY26" fmla="*/ 452926 h 2345820"/>
                <a:gd name="connsiteX27" fmla="*/ 235009 w 2559466"/>
                <a:gd name="connsiteY27" fmla="*/ 358923 h 2345820"/>
                <a:gd name="connsiteX28" fmla="*/ 175189 w 2559466"/>
                <a:gd name="connsiteY28" fmla="*/ 307648 h 2345820"/>
                <a:gd name="connsiteX29" fmla="*/ 136733 w 2559466"/>
                <a:gd name="connsiteY29" fmla="*/ 119641 h 2345820"/>
                <a:gd name="connsiteX30" fmla="*/ 102550 w 2559466"/>
                <a:gd name="connsiteY30" fmla="*/ 21364 h 2345820"/>
                <a:gd name="connsiteX31" fmla="*/ 0 w 2559466"/>
                <a:gd name="connsiteY31" fmla="*/ 0 h 2345820"/>
                <a:gd name="connsiteX32" fmla="*/ 0 w 2559466"/>
                <a:gd name="connsiteY32" fmla="*/ 12818 h 2345820"/>
                <a:gd name="connsiteX33" fmla="*/ 0 w 2559466"/>
                <a:gd name="connsiteY33" fmla="*/ 0 h 2345820"/>
                <a:gd name="connsiteX0" fmla="*/ 2559466 w 2559466"/>
                <a:gd name="connsiteY0" fmla="*/ 2328729 h 2345820"/>
                <a:gd name="connsiteX1" fmla="*/ 2080901 w 2559466"/>
                <a:gd name="connsiteY1" fmla="*/ 2345820 h 2345820"/>
                <a:gd name="connsiteX2" fmla="*/ 2072355 w 2559466"/>
                <a:gd name="connsiteY2" fmla="*/ 2281727 h 2345820"/>
                <a:gd name="connsiteX3" fmla="*/ 1922804 w 2559466"/>
                <a:gd name="connsiteY3" fmla="*/ 2290273 h 2345820"/>
                <a:gd name="connsiteX4" fmla="*/ 1909985 w 2559466"/>
                <a:gd name="connsiteY4" fmla="*/ 2260362 h 2345820"/>
                <a:gd name="connsiteX5" fmla="*/ 1610882 w 2559466"/>
                <a:gd name="connsiteY5" fmla="*/ 2256089 h 2345820"/>
                <a:gd name="connsiteX6" fmla="*/ 1593791 w 2559466"/>
                <a:gd name="connsiteY6" fmla="*/ 2170631 h 2345820"/>
                <a:gd name="connsiteX7" fmla="*/ 1478423 w 2559466"/>
                <a:gd name="connsiteY7" fmla="*/ 2170631 h 2345820"/>
                <a:gd name="connsiteX8" fmla="*/ 1439966 w 2559466"/>
                <a:gd name="connsiteY8" fmla="*/ 2042444 h 2345820"/>
                <a:gd name="connsiteX9" fmla="*/ 1298961 w 2559466"/>
                <a:gd name="connsiteY9" fmla="*/ 2038172 h 2345820"/>
                <a:gd name="connsiteX10" fmla="*/ 1290415 w 2559466"/>
                <a:gd name="connsiteY10" fmla="*/ 1978351 h 2345820"/>
                <a:gd name="connsiteX11" fmla="*/ 1213503 w 2559466"/>
                <a:gd name="connsiteY11" fmla="*/ 1931349 h 2345820"/>
                <a:gd name="connsiteX12" fmla="*/ 1217776 w 2559466"/>
                <a:gd name="connsiteY12" fmla="*/ 1875802 h 2345820"/>
                <a:gd name="connsiteX13" fmla="*/ 1128045 w 2559466"/>
                <a:gd name="connsiteY13" fmla="*/ 1884347 h 2345820"/>
                <a:gd name="connsiteX14" fmla="*/ 1063952 w 2559466"/>
                <a:gd name="connsiteY14" fmla="*/ 1841618 h 2345820"/>
                <a:gd name="connsiteX15" fmla="*/ 1038314 w 2559466"/>
                <a:gd name="connsiteY15" fmla="*/ 1743342 h 2345820"/>
                <a:gd name="connsiteX16" fmla="*/ 957129 w 2559466"/>
                <a:gd name="connsiteY16" fmla="*/ 1739069 h 2345820"/>
                <a:gd name="connsiteX17" fmla="*/ 931492 w 2559466"/>
                <a:gd name="connsiteY17" fmla="*/ 1696340 h 2345820"/>
                <a:gd name="connsiteX18" fmla="*/ 833215 w 2559466"/>
                <a:gd name="connsiteY18" fmla="*/ 1696340 h 2345820"/>
                <a:gd name="connsiteX19" fmla="*/ 773395 w 2559466"/>
                <a:gd name="connsiteY19" fmla="*/ 1529697 h 2345820"/>
                <a:gd name="connsiteX20" fmla="*/ 675118 w 2559466"/>
                <a:gd name="connsiteY20" fmla="*/ 1533970 h 2345820"/>
                <a:gd name="connsiteX21" fmla="*/ 640935 w 2559466"/>
                <a:gd name="connsiteY21" fmla="*/ 1380145 h 2345820"/>
                <a:gd name="connsiteX22" fmla="*/ 546931 w 2559466"/>
                <a:gd name="connsiteY22" fmla="*/ 1375873 h 2345820"/>
                <a:gd name="connsiteX23" fmla="*/ 397380 w 2559466"/>
                <a:gd name="connsiteY23" fmla="*/ 1166501 h 2345820"/>
                <a:gd name="connsiteX24" fmla="*/ 371742 w 2559466"/>
                <a:gd name="connsiteY24" fmla="*/ 1055405 h 2345820"/>
                <a:gd name="connsiteX25" fmla="*/ 333286 w 2559466"/>
                <a:gd name="connsiteY25" fmla="*/ 884489 h 2345820"/>
                <a:gd name="connsiteX26" fmla="*/ 269193 w 2559466"/>
                <a:gd name="connsiteY26" fmla="*/ 542658 h 2345820"/>
                <a:gd name="connsiteX27" fmla="*/ 230737 w 2559466"/>
                <a:gd name="connsiteY27" fmla="*/ 452926 h 2345820"/>
                <a:gd name="connsiteX28" fmla="*/ 235009 w 2559466"/>
                <a:gd name="connsiteY28" fmla="*/ 358923 h 2345820"/>
                <a:gd name="connsiteX29" fmla="*/ 175189 w 2559466"/>
                <a:gd name="connsiteY29" fmla="*/ 307648 h 2345820"/>
                <a:gd name="connsiteX30" fmla="*/ 136733 w 2559466"/>
                <a:gd name="connsiteY30" fmla="*/ 119641 h 2345820"/>
                <a:gd name="connsiteX31" fmla="*/ 102550 w 2559466"/>
                <a:gd name="connsiteY31" fmla="*/ 21364 h 2345820"/>
                <a:gd name="connsiteX32" fmla="*/ 0 w 2559466"/>
                <a:gd name="connsiteY32" fmla="*/ 0 h 2345820"/>
                <a:gd name="connsiteX33" fmla="*/ 0 w 2559466"/>
                <a:gd name="connsiteY33" fmla="*/ 12818 h 2345820"/>
                <a:gd name="connsiteX34" fmla="*/ 0 w 2559466"/>
                <a:gd name="connsiteY34" fmla="*/ 0 h 2345820"/>
                <a:gd name="connsiteX0" fmla="*/ 2559466 w 2559466"/>
                <a:gd name="connsiteY0" fmla="*/ 2328729 h 2345820"/>
                <a:gd name="connsiteX1" fmla="*/ 2080901 w 2559466"/>
                <a:gd name="connsiteY1" fmla="*/ 2345820 h 2345820"/>
                <a:gd name="connsiteX2" fmla="*/ 2072355 w 2559466"/>
                <a:gd name="connsiteY2" fmla="*/ 2281727 h 2345820"/>
                <a:gd name="connsiteX3" fmla="*/ 1922804 w 2559466"/>
                <a:gd name="connsiteY3" fmla="*/ 2290273 h 2345820"/>
                <a:gd name="connsiteX4" fmla="*/ 1909985 w 2559466"/>
                <a:gd name="connsiteY4" fmla="*/ 2260362 h 2345820"/>
                <a:gd name="connsiteX5" fmla="*/ 1610882 w 2559466"/>
                <a:gd name="connsiteY5" fmla="*/ 2256089 h 2345820"/>
                <a:gd name="connsiteX6" fmla="*/ 1593791 w 2559466"/>
                <a:gd name="connsiteY6" fmla="*/ 2170631 h 2345820"/>
                <a:gd name="connsiteX7" fmla="*/ 1478423 w 2559466"/>
                <a:gd name="connsiteY7" fmla="*/ 2170631 h 2345820"/>
                <a:gd name="connsiteX8" fmla="*/ 1439966 w 2559466"/>
                <a:gd name="connsiteY8" fmla="*/ 2042444 h 2345820"/>
                <a:gd name="connsiteX9" fmla="*/ 1298961 w 2559466"/>
                <a:gd name="connsiteY9" fmla="*/ 2038172 h 2345820"/>
                <a:gd name="connsiteX10" fmla="*/ 1290415 w 2559466"/>
                <a:gd name="connsiteY10" fmla="*/ 1978351 h 2345820"/>
                <a:gd name="connsiteX11" fmla="*/ 1213503 w 2559466"/>
                <a:gd name="connsiteY11" fmla="*/ 1931349 h 2345820"/>
                <a:gd name="connsiteX12" fmla="*/ 1217776 w 2559466"/>
                <a:gd name="connsiteY12" fmla="*/ 1875802 h 2345820"/>
                <a:gd name="connsiteX13" fmla="*/ 1128045 w 2559466"/>
                <a:gd name="connsiteY13" fmla="*/ 1884347 h 2345820"/>
                <a:gd name="connsiteX14" fmla="*/ 1063952 w 2559466"/>
                <a:gd name="connsiteY14" fmla="*/ 1841618 h 2345820"/>
                <a:gd name="connsiteX15" fmla="*/ 1038314 w 2559466"/>
                <a:gd name="connsiteY15" fmla="*/ 1743342 h 2345820"/>
                <a:gd name="connsiteX16" fmla="*/ 957129 w 2559466"/>
                <a:gd name="connsiteY16" fmla="*/ 1739069 h 2345820"/>
                <a:gd name="connsiteX17" fmla="*/ 931492 w 2559466"/>
                <a:gd name="connsiteY17" fmla="*/ 1696340 h 2345820"/>
                <a:gd name="connsiteX18" fmla="*/ 833215 w 2559466"/>
                <a:gd name="connsiteY18" fmla="*/ 1696340 h 2345820"/>
                <a:gd name="connsiteX19" fmla="*/ 773395 w 2559466"/>
                <a:gd name="connsiteY19" fmla="*/ 1529697 h 2345820"/>
                <a:gd name="connsiteX20" fmla="*/ 675118 w 2559466"/>
                <a:gd name="connsiteY20" fmla="*/ 1533970 h 2345820"/>
                <a:gd name="connsiteX21" fmla="*/ 640935 w 2559466"/>
                <a:gd name="connsiteY21" fmla="*/ 1380145 h 2345820"/>
                <a:gd name="connsiteX22" fmla="*/ 546931 w 2559466"/>
                <a:gd name="connsiteY22" fmla="*/ 1375873 h 2345820"/>
                <a:gd name="connsiteX23" fmla="*/ 397380 w 2559466"/>
                <a:gd name="connsiteY23" fmla="*/ 1166501 h 2345820"/>
                <a:gd name="connsiteX24" fmla="*/ 371742 w 2559466"/>
                <a:gd name="connsiteY24" fmla="*/ 1055405 h 2345820"/>
                <a:gd name="connsiteX25" fmla="*/ 316195 w 2559466"/>
                <a:gd name="connsiteY25" fmla="*/ 897308 h 2345820"/>
                <a:gd name="connsiteX26" fmla="*/ 269193 w 2559466"/>
                <a:gd name="connsiteY26" fmla="*/ 542658 h 2345820"/>
                <a:gd name="connsiteX27" fmla="*/ 230737 w 2559466"/>
                <a:gd name="connsiteY27" fmla="*/ 452926 h 2345820"/>
                <a:gd name="connsiteX28" fmla="*/ 235009 w 2559466"/>
                <a:gd name="connsiteY28" fmla="*/ 358923 h 2345820"/>
                <a:gd name="connsiteX29" fmla="*/ 175189 w 2559466"/>
                <a:gd name="connsiteY29" fmla="*/ 307648 h 2345820"/>
                <a:gd name="connsiteX30" fmla="*/ 136733 w 2559466"/>
                <a:gd name="connsiteY30" fmla="*/ 119641 h 2345820"/>
                <a:gd name="connsiteX31" fmla="*/ 102550 w 2559466"/>
                <a:gd name="connsiteY31" fmla="*/ 21364 h 2345820"/>
                <a:gd name="connsiteX32" fmla="*/ 0 w 2559466"/>
                <a:gd name="connsiteY32" fmla="*/ 0 h 2345820"/>
                <a:gd name="connsiteX33" fmla="*/ 0 w 2559466"/>
                <a:gd name="connsiteY33" fmla="*/ 12818 h 2345820"/>
                <a:gd name="connsiteX34" fmla="*/ 0 w 2559466"/>
                <a:gd name="connsiteY34" fmla="*/ 0 h 2345820"/>
                <a:gd name="connsiteX0" fmla="*/ 2559466 w 2559466"/>
                <a:gd name="connsiteY0" fmla="*/ 2328729 h 2345820"/>
                <a:gd name="connsiteX1" fmla="*/ 2080901 w 2559466"/>
                <a:gd name="connsiteY1" fmla="*/ 2345820 h 2345820"/>
                <a:gd name="connsiteX2" fmla="*/ 2072355 w 2559466"/>
                <a:gd name="connsiteY2" fmla="*/ 2281727 h 2345820"/>
                <a:gd name="connsiteX3" fmla="*/ 1922804 w 2559466"/>
                <a:gd name="connsiteY3" fmla="*/ 2290273 h 2345820"/>
                <a:gd name="connsiteX4" fmla="*/ 1909985 w 2559466"/>
                <a:gd name="connsiteY4" fmla="*/ 2260362 h 2345820"/>
                <a:gd name="connsiteX5" fmla="*/ 1610882 w 2559466"/>
                <a:gd name="connsiteY5" fmla="*/ 2256089 h 2345820"/>
                <a:gd name="connsiteX6" fmla="*/ 1593791 w 2559466"/>
                <a:gd name="connsiteY6" fmla="*/ 2170631 h 2345820"/>
                <a:gd name="connsiteX7" fmla="*/ 1478423 w 2559466"/>
                <a:gd name="connsiteY7" fmla="*/ 2170631 h 2345820"/>
                <a:gd name="connsiteX8" fmla="*/ 1439966 w 2559466"/>
                <a:gd name="connsiteY8" fmla="*/ 2042444 h 2345820"/>
                <a:gd name="connsiteX9" fmla="*/ 1298961 w 2559466"/>
                <a:gd name="connsiteY9" fmla="*/ 2038172 h 2345820"/>
                <a:gd name="connsiteX10" fmla="*/ 1290415 w 2559466"/>
                <a:gd name="connsiteY10" fmla="*/ 1978351 h 2345820"/>
                <a:gd name="connsiteX11" fmla="*/ 1213503 w 2559466"/>
                <a:gd name="connsiteY11" fmla="*/ 1931349 h 2345820"/>
                <a:gd name="connsiteX12" fmla="*/ 1217776 w 2559466"/>
                <a:gd name="connsiteY12" fmla="*/ 1875802 h 2345820"/>
                <a:gd name="connsiteX13" fmla="*/ 1128045 w 2559466"/>
                <a:gd name="connsiteY13" fmla="*/ 1884347 h 2345820"/>
                <a:gd name="connsiteX14" fmla="*/ 1063952 w 2559466"/>
                <a:gd name="connsiteY14" fmla="*/ 1841618 h 2345820"/>
                <a:gd name="connsiteX15" fmla="*/ 1038314 w 2559466"/>
                <a:gd name="connsiteY15" fmla="*/ 1743342 h 2345820"/>
                <a:gd name="connsiteX16" fmla="*/ 957129 w 2559466"/>
                <a:gd name="connsiteY16" fmla="*/ 1739069 h 2345820"/>
                <a:gd name="connsiteX17" fmla="*/ 931492 w 2559466"/>
                <a:gd name="connsiteY17" fmla="*/ 1696340 h 2345820"/>
                <a:gd name="connsiteX18" fmla="*/ 833215 w 2559466"/>
                <a:gd name="connsiteY18" fmla="*/ 1696340 h 2345820"/>
                <a:gd name="connsiteX19" fmla="*/ 773395 w 2559466"/>
                <a:gd name="connsiteY19" fmla="*/ 1529697 h 2345820"/>
                <a:gd name="connsiteX20" fmla="*/ 675118 w 2559466"/>
                <a:gd name="connsiteY20" fmla="*/ 1533970 h 2345820"/>
                <a:gd name="connsiteX21" fmla="*/ 640935 w 2559466"/>
                <a:gd name="connsiteY21" fmla="*/ 1380145 h 2345820"/>
                <a:gd name="connsiteX22" fmla="*/ 546931 w 2559466"/>
                <a:gd name="connsiteY22" fmla="*/ 1375873 h 2345820"/>
                <a:gd name="connsiteX23" fmla="*/ 397380 w 2559466"/>
                <a:gd name="connsiteY23" fmla="*/ 1166501 h 2345820"/>
                <a:gd name="connsiteX24" fmla="*/ 371742 w 2559466"/>
                <a:gd name="connsiteY24" fmla="*/ 1055405 h 2345820"/>
                <a:gd name="connsiteX25" fmla="*/ 316195 w 2559466"/>
                <a:gd name="connsiteY25" fmla="*/ 897308 h 2345820"/>
                <a:gd name="connsiteX26" fmla="*/ 269193 w 2559466"/>
                <a:gd name="connsiteY26" fmla="*/ 542658 h 2345820"/>
                <a:gd name="connsiteX27" fmla="*/ 230737 w 2559466"/>
                <a:gd name="connsiteY27" fmla="*/ 452926 h 2345820"/>
                <a:gd name="connsiteX28" fmla="*/ 235009 w 2559466"/>
                <a:gd name="connsiteY28" fmla="*/ 358923 h 2345820"/>
                <a:gd name="connsiteX29" fmla="*/ 175189 w 2559466"/>
                <a:gd name="connsiteY29" fmla="*/ 307648 h 2345820"/>
                <a:gd name="connsiteX30" fmla="*/ 136733 w 2559466"/>
                <a:gd name="connsiteY30" fmla="*/ 119641 h 2345820"/>
                <a:gd name="connsiteX31" fmla="*/ 102550 w 2559466"/>
                <a:gd name="connsiteY31" fmla="*/ 21364 h 2345820"/>
                <a:gd name="connsiteX32" fmla="*/ 0 w 2559466"/>
                <a:gd name="connsiteY32" fmla="*/ 0 h 2345820"/>
                <a:gd name="connsiteX33" fmla="*/ 0 w 2559466"/>
                <a:gd name="connsiteY33" fmla="*/ 12818 h 2345820"/>
                <a:gd name="connsiteX34" fmla="*/ 0 w 2559466"/>
                <a:gd name="connsiteY34" fmla="*/ 0 h 2345820"/>
                <a:gd name="connsiteX0" fmla="*/ 2559466 w 2559466"/>
                <a:gd name="connsiteY0" fmla="*/ 2328729 h 2345820"/>
                <a:gd name="connsiteX1" fmla="*/ 2080901 w 2559466"/>
                <a:gd name="connsiteY1" fmla="*/ 2345820 h 2345820"/>
                <a:gd name="connsiteX2" fmla="*/ 2072355 w 2559466"/>
                <a:gd name="connsiteY2" fmla="*/ 2281727 h 2345820"/>
                <a:gd name="connsiteX3" fmla="*/ 1922804 w 2559466"/>
                <a:gd name="connsiteY3" fmla="*/ 2290273 h 2345820"/>
                <a:gd name="connsiteX4" fmla="*/ 1909985 w 2559466"/>
                <a:gd name="connsiteY4" fmla="*/ 2260362 h 2345820"/>
                <a:gd name="connsiteX5" fmla="*/ 1610882 w 2559466"/>
                <a:gd name="connsiteY5" fmla="*/ 2256089 h 2345820"/>
                <a:gd name="connsiteX6" fmla="*/ 1593791 w 2559466"/>
                <a:gd name="connsiteY6" fmla="*/ 2170631 h 2345820"/>
                <a:gd name="connsiteX7" fmla="*/ 1478423 w 2559466"/>
                <a:gd name="connsiteY7" fmla="*/ 2170631 h 2345820"/>
                <a:gd name="connsiteX8" fmla="*/ 1439966 w 2559466"/>
                <a:gd name="connsiteY8" fmla="*/ 2042444 h 2345820"/>
                <a:gd name="connsiteX9" fmla="*/ 1298961 w 2559466"/>
                <a:gd name="connsiteY9" fmla="*/ 2038172 h 2345820"/>
                <a:gd name="connsiteX10" fmla="*/ 1290415 w 2559466"/>
                <a:gd name="connsiteY10" fmla="*/ 1978351 h 2345820"/>
                <a:gd name="connsiteX11" fmla="*/ 1213503 w 2559466"/>
                <a:gd name="connsiteY11" fmla="*/ 1931349 h 2345820"/>
                <a:gd name="connsiteX12" fmla="*/ 1217776 w 2559466"/>
                <a:gd name="connsiteY12" fmla="*/ 1875802 h 2345820"/>
                <a:gd name="connsiteX13" fmla="*/ 1128045 w 2559466"/>
                <a:gd name="connsiteY13" fmla="*/ 1884347 h 2345820"/>
                <a:gd name="connsiteX14" fmla="*/ 1063952 w 2559466"/>
                <a:gd name="connsiteY14" fmla="*/ 1841618 h 2345820"/>
                <a:gd name="connsiteX15" fmla="*/ 1038314 w 2559466"/>
                <a:gd name="connsiteY15" fmla="*/ 1743342 h 2345820"/>
                <a:gd name="connsiteX16" fmla="*/ 957129 w 2559466"/>
                <a:gd name="connsiteY16" fmla="*/ 1739069 h 2345820"/>
                <a:gd name="connsiteX17" fmla="*/ 931492 w 2559466"/>
                <a:gd name="connsiteY17" fmla="*/ 1696340 h 2345820"/>
                <a:gd name="connsiteX18" fmla="*/ 833215 w 2559466"/>
                <a:gd name="connsiteY18" fmla="*/ 1696340 h 2345820"/>
                <a:gd name="connsiteX19" fmla="*/ 773395 w 2559466"/>
                <a:gd name="connsiteY19" fmla="*/ 1529697 h 2345820"/>
                <a:gd name="connsiteX20" fmla="*/ 675118 w 2559466"/>
                <a:gd name="connsiteY20" fmla="*/ 1533970 h 2345820"/>
                <a:gd name="connsiteX21" fmla="*/ 640935 w 2559466"/>
                <a:gd name="connsiteY21" fmla="*/ 1380145 h 2345820"/>
                <a:gd name="connsiteX22" fmla="*/ 546931 w 2559466"/>
                <a:gd name="connsiteY22" fmla="*/ 1375873 h 2345820"/>
                <a:gd name="connsiteX23" fmla="*/ 397380 w 2559466"/>
                <a:gd name="connsiteY23" fmla="*/ 1166501 h 2345820"/>
                <a:gd name="connsiteX24" fmla="*/ 384561 w 2559466"/>
                <a:gd name="connsiteY24" fmla="*/ 1051132 h 2345820"/>
                <a:gd name="connsiteX25" fmla="*/ 316195 w 2559466"/>
                <a:gd name="connsiteY25" fmla="*/ 897308 h 2345820"/>
                <a:gd name="connsiteX26" fmla="*/ 269193 w 2559466"/>
                <a:gd name="connsiteY26" fmla="*/ 542658 h 2345820"/>
                <a:gd name="connsiteX27" fmla="*/ 230737 w 2559466"/>
                <a:gd name="connsiteY27" fmla="*/ 452926 h 2345820"/>
                <a:gd name="connsiteX28" fmla="*/ 235009 w 2559466"/>
                <a:gd name="connsiteY28" fmla="*/ 358923 h 2345820"/>
                <a:gd name="connsiteX29" fmla="*/ 175189 w 2559466"/>
                <a:gd name="connsiteY29" fmla="*/ 307648 h 2345820"/>
                <a:gd name="connsiteX30" fmla="*/ 136733 w 2559466"/>
                <a:gd name="connsiteY30" fmla="*/ 119641 h 2345820"/>
                <a:gd name="connsiteX31" fmla="*/ 102550 w 2559466"/>
                <a:gd name="connsiteY31" fmla="*/ 21364 h 2345820"/>
                <a:gd name="connsiteX32" fmla="*/ 0 w 2559466"/>
                <a:gd name="connsiteY32" fmla="*/ 0 h 2345820"/>
                <a:gd name="connsiteX33" fmla="*/ 0 w 2559466"/>
                <a:gd name="connsiteY33" fmla="*/ 12818 h 2345820"/>
                <a:gd name="connsiteX34" fmla="*/ 0 w 2559466"/>
                <a:gd name="connsiteY34" fmla="*/ 0 h 2345820"/>
                <a:gd name="connsiteX0" fmla="*/ 2559466 w 2559466"/>
                <a:gd name="connsiteY0" fmla="*/ 2328729 h 2345820"/>
                <a:gd name="connsiteX1" fmla="*/ 2080901 w 2559466"/>
                <a:gd name="connsiteY1" fmla="*/ 2345820 h 2345820"/>
                <a:gd name="connsiteX2" fmla="*/ 2072355 w 2559466"/>
                <a:gd name="connsiteY2" fmla="*/ 2281727 h 2345820"/>
                <a:gd name="connsiteX3" fmla="*/ 1922804 w 2559466"/>
                <a:gd name="connsiteY3" fmla="*/ 2290273 h 2345820"/>
                <a:gd name="connsiteX4" fmla="*/ 1909985 w 2559466"/>
                <a:gd name="connsiteY4" fmla="*/ 2260362 h 2345820"/>
                <a:gd name="connsiteX5" fmla="*/ 1610882 w 2559466"/>
                <a:gd name="connsiteY5" fmla="*/ 2256089 h 2345820"/>
                <a:gd name="connsiteX6" fmla="*/ 1593791 w 2559466"/>
                <a:gd name="connsiteY6" fmla="*/ 2170631 h 2345820"/>
                <a:gd name="connsiteX7" fmla="*/ 1478423 w 2559466"/>
                <a:gd name="connsiteY7" fmla="*/ 2170631 h 2345820"/>
                <a:gd name="connsiteX8" fmla="*/ 1439966 w 2559466"/>
                <a:gd name="connsiteY8" fmla="*/ 2042444 h 2345820"/>
                <a:gd name="connsiteX9" fmla="*/ 1298961 w 2559466"/>
                <a:gd name="connsiteY9" fmla="*/ 2038172 h 2345820"/>
                <a:gd name="connsiteX10" fmla="*/ 1290415 w 2559466"/>
                <a:gd name="connsiteY10" fmla="*/ 1978351 h 2345820"/>
                <a:gd name="connsiteX11" fmla="*/ 1213503 w 2559466"/>
                <a:gd name="connsiteY11" fmla="*/ 1931349 h 2345820"/>
                <a:gd name="connsiteX12" fmla="*/ 1217776 w 2559466"/>
                <a:gd name="connsiteY12" fmla="*/ 1875802 h 2345820"/>
                <a:gd name="connsiteX13" fmla="*/ 1128045 w 2559466"/>
                <a:gd name="connsiteY13" fmla="*/ 1884347 h 2345820"/>
                <a:gd name="connsiteX14" fmla="*/ 1063952 w 2559466"/>
                <a:gd name="connsiteY14" fmla="*/ 1841618 h 2345820"/>
                <a:gd name="connsiteX15" fmla="*/ 1038314 w 2559466"/>
                <a:gd name="connsiteY15" fmla="*/ 1743342 h 2345820"/>
                <a:gd name="connsiteX16" fmla="*/ 957129 w 2559466"/>
                <a:gd name="connsiteY16" fmla="*/ 1739069 h 2345820"/>
                <a:gd name="connsiteX17" fmla="*/ 931492 w 2559466"/>
                <a:gd name="connsiteY17" fmla="*/ 1696340 h 2345820"/>
                <a:gd name="connsiteX18" fmla="*/ 833215 w 2559466"/>
                <a:gd name="connsiteY18" fmla="*/ 1696340 h 2345820"/>
                <a:gd name="connsiteX19" fmla="*/ 773395 w 2559466"/>
                <a:gd name="connsiteY19" fmla="*/ 1529697 h 2345820"/>
                <a:gd name="connsiteX20" fmla="*/ 675118 w 2559466"/>
                <a:gd name="connsiteY20" fmla="*/ 1533970 h 2345820"/>
                <a:gd name="connsiteX21" fmla="*/ 640935 w 2559466"/>
                <a:gd name="connsiteY21" fmla="*/ 1380145 h 2345820"/>
                <a:gd name="connsiteX22" fmla="*/ 546931 w 2559466"/>
                <a:gd name="connsiteY22" fmla="*/ 1375873 h 2345820"/>
                <a:gd name="connsiteX23" fmla="*/ 401653 w 2559466"/>
                <a:gd name="connsiteY23" fmla="*/ 1140863 h 2345820"/>
                <a:gd name="connsiteX24" fmla="*/ 384561 w 2559466"/>
                <a:gd name="connsiteY24" fmla="*/ 1051132 h 2345820"/>
                <a:gd name="connsiteX25" fmla="*/ 316195 w 2559466"/>
                <a:gd name="connsiteY25" fmla="*/ 897308 h 2345820"/>
                <a:gd name="connsiteX26" fmla="*/ 269193 w 2559466"/>
                <a:gd name="connsiteY26" fmla="*/ 542658 h 2345820"/>
                <a:gd name="connsiteX27" fmla="*/ 230737 w 2559466"/>
                <a:gd name="connsiteY27" fmla="*/ 452926 h 2345820"/>
                <a:gd name="connsiteX28" fmla="*/ 235009 w 2559466"/>
                <a:gd name="connsiteY28" fmla="*/ 358923 h 2345820"/>
                <a:gd name="connsiteX29" fmla="*/ 175189 w 2559466"/>
                <a:gd name="connsiteY29" fmla="*/ 307648 h 2345820"/>
                <a:gd name="connsiteX30" fmla="*/ 136733 w 2559466"/>
                <a:gd name="connsiteY30" fmla="*/ 119641 h 2345820"/>
                <a:gd name="connsiteX31" fmla="*/ 102550 w 2559466"/>
                <a:gd name="connsiteY31" fmla="*/ 21364 h 2345820"/>
                <a:gd name="connsiteX32" fmla="*/ 0 w 2559466"/>
                <a:gd name="connsiteY32" fmla="*/ 0 h 2345820"/>
                <a:gd name="connsiteX33" fmla="*/ 0 w 2559466"/>
                <a:gd name="connsiteY33" fmla="*/ 12818 h 2345820"/>
                <a:gd name="connsiteX34" fmla="*/ 0 w 2559466"/>
                <a:gd name="connsiteY34" fmla="*/ 0 h 234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59466" h="2345820">
                  <a:moveTo>
                    <a:pt x="2559466" y="2328729"/>
                  </a:moveTo>
                  <a:lnTo>
                    <a:pt x="2080901" y="2345820"/>
                  </a:lnTo>
                  <a:lnTo>
                    <a:pt x="2072355" y="2281727"/>
                  </a:lnTo>
                  <a:lnTo>
                    <a:pt x="1922804" y="2290273"/>
                  </a:lnTo>
                  <a:lnTo>
                    <a:pt x="1909985" y="2260362"/>
                  </a:lnTo>
                  <a:lnTo>
                    <a:pt x="1610882" y="2256089"/>
                  </a:lnTo>
                  <a:lnTo>
                    <a:pt x="1593791" y="2170631"/>
                  </a:lnTo>
                  <a:lnTo>
                    <a:pt x="1478423" y="2170631"/>
                  </a:lnTo>
                  <a:lnTo>
                    <a:pt x="1439966" y="2042444"/>
                  </a:lnTo>
                  <a:lnTo>
                    <a:pt x="1298961" y="2038172"/>
                  </a:lnTo>
                  <a:lnTo>
                    <a:pt x="1290415" y="1978351"/>
                  </a:lnTo>
                  <a:lnTo>
                    <a:pt x="1213503" y="1931349"/>
                  </a:lnTo>
                  <a:lnTo>
                    <a:pt x="1217776" y="1875802"/>
                  </a:lnTo>
                  <a:lnTo>
                    <a:pt x="1128045" y="1884347"/>
                  </a:lnTo>
                  <a:lnTo>
                    <a:pt x="1063952" y="1841618"/>
                  </a:lnTo>
                  <a:lnTo>
                    <a:pt x="1038314" y="1743342"/>
                  </a:lnTo>
                  <a:lnTo>
                    <a:pt x="957129" y="1739069"/>
                  </a:lnTo>
                  <a:lnTo>
                    <a:pt x="931492" y="1696340"/>
                  </a:lnTo>
                  <a:lnTo>
                    <a:pt x="833215" y="1696340"/>
                  </a:lnTo>
                  <a:lnTo>
                    <a:pt x="773395" y="1529697"/>
                  </a:lnTo>
                  <a:lnTo>
                    <a:pt x="675118" y="1533970"/>
                  </a:lnTo>
                  <a:lnTo>
                    <a:pt x="640935" y="1380145"/>
                  </a:lnTo>
                  <a:lnTo>
                    <a:pt x="546931" y="1375873"/>
                  </a:lnTo>
                  <a:lnTo>
                    <a:pt x="401653" y="1140863"/>
                  </a:lnTo>
                  <a:lnTo>
                    <a:pt x="384561" y="1051132"/>
                  </a:lnTo>
                  <a:cubicBezTo>
                    <a:pt x="366045" y="998433"/>
                    <a:pt x="347529" y="958553"/>
                    <a:pt x="316195" y="897308"/>
                  </a:cubicBezTo>
                  <a:lnTo>
                    <a:pt x="269193" y="542658"/>
                  </a:lnTo>
                  <a:lnTo>
                    <a:pt x="230737" y="452926"/>
                  </a:lnTo>
                  <a:lnTo>
                    <a:pt x="235009" y="358923"/>
                  </a:lnTo>
                  <a:lnTo>
                    <a:pt x="175189" y="307648"/>
                  </a:lnTo>
                  <a:lnTo>
                    <a:pt x="136733" y="119641"/>
                  </a:lnTo>
                  <a:lnTo>
                    <a:pt x="102550" y="21364"/>
                  </a:lnTo>
                  <a:lnTo>
                    <a:pt x="0" y="0"/>
                  </a:lnTo>
                  <a:lnTo>
                    <a:pt x="0" y="12818"/>
                  </a:lnTo>
                  <a:lnTo>
                    <a:pt x="0" y="0"/>
                  </a:ln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9" name="Unvan 1"/>
            <p:cNvSpPr txBox="1">
              <a:spLocks/>
            </p:cNvSpPr>
            <p:nvPr/>
          </p:nvSpPr>
          <p:spPr bwMode="gray">
            <a:xfrm>
              <a:off x="2210853" y="4545050"/>
              <a:ext cx="1028765" cy="358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None/>
              </a:pPr>
              <a:r>
                <a:rPr lang="tr-TR" sz="1400" kern="0" dirty="0" smtClean="0">
                  <a:solidFill>
                    <a:schemeClr val="tx1"/>
                  </a:solidFill>
                </a:rPr>
                <a:t>P&lt;0.0001</a:t>
              </a:r>
              <a:endParaRPr lang="en-US" sz="1400" kern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4" name="Grup 333"/>
          <p:cNvGrpSpPr/>
          <p:nvPr/>
        </p:nvGrpSpPr>
        <p:grpSpPr>
          <a:xfrm>
            <a:off x="5974603" y="2852936"/>
            <a:ext cx="3777409" cy="2921864"/>
            <a:chOff x="665063" y="2984598"/>
            <a:chExt cx="3777409" cy="2921864"/>
          </a:xfrm>
        </p:grpSpPr>
        <p:cxnSp>
          <p:nvCxnSpPr>
            <p:cNvPr id="335" name="Düz Bağlayıcı 334"/>
            <p:cNvCxnSpPr/>
            <p:nvPr/>
          </p:nvCxnSpPr>
          <p:spPr bwMode="auto">
            <a:xfrm>
              <a:off x="1079296" y="3142307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6" name="Düz Bağlayıcı 335"/>
            <p:cNvCxnSpPr/>
            <p:nvPr/>
          </p:nvCxnSpPr>
          <p:spPr bwMode="auto">
            <a:xfrm>
              <a:off x="1148395" y="3061923"/>
              <a:ext cx="9551" cy="250658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7" name="Düz Bağlayıcı 336"/>
            <p:cNvCxnSpPr/>
            <p:nvPr/>
          </p:nvCxnSpPr>
          <p:spPr bwMode="auto">
            <a:xfrm>
              <a:off x="1148395" y="5568510"/>
              <a:ext cx="317517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Düz Bağlayıcı 337"/>
            <p:cNvCxnSpPr/>
            <p:nvPr/>
          </p:nvCxnSpPr>
          <p:spPr bwMode="auto">
            <a:xfrm>
              <a:off x="1158496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Düz Bağlayıcı 338"/>
            <p:cNvCxnSpPr/>
            <p:nvPr/>
          </p:nvCxnSpPr>
          <p:spPr bwMode="auto">
            <a:xfrm>
              <a:off x="1470444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0" name="Düz Bağlayıcı 339"/>
            <p:cNvCxnSpPr/>
            <p:nvPr/>
          </p:nvCxnSpPr>
          <p:spPr bwMode="auto">
            <a:xfrm>
              <a:off x="1770496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1" name="Düz Bağlayıcı 340"/>
            <p:cNvCxnSpPr/>
            <p:nvPr/>
          </p:nvCxnSpPr>
          <p:spPr bwMode="auto">
            <a:xfrm>
              <a:off x="2087296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Düz Bağlayıcı 341"/>
            <p:cNvCxnSpPr/>
            <p:nvPr/>
          </p:nvCxnSpPr>
          <p:spPr bwMode="auto">
            <a:xfrm>
              <a:off x="2400496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3" name="Düz Bağlayıcı 342"/>
            <p:cNvCxnSpPr/>
            <p:nvPr/>
          </p:nvCxnSpPr>
          <p:spPr bwMode="auto">
            <a:xfrm>
              <a:off x="2717296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4" name="Düz Bağlayıcı 343"/>
            <p:cNvCxnSpPr/>
            <p:nvPr/>
          </p:nvCxnSpPr>
          <p:spPr bwMode="auto">
            <a:xfrm>
              <a:off x="3041296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Düz Bağlayıcı 344"/>
            <p:cNvCxnSpPr/>
            <p:nvPr/>
          </p:nvCxnSpPr>
          <p:spPr bwMode="auto">
            <a:xfrm>
              <a:off x="3347296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6" name="Düz Bağlayıcı 345"/>
            <p:cNvCxnSpPr/>
            <p:nvPr/>
          </p:nvCxnSpPr>
          <p:spPr bwMode="auto">
            <a:xfrm>
              <a:off x="3671296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7" name="Düz Bağlayıcı 346"/>
            <p:cNvCxnSpPr/>
            <p:nvPr/>
          </p:nvCxnSpPr>
          <p:spPr bwMode="auto">
            <a:xfrm>
              <a:off x="3977296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8" name="Düz Bağlayıcı 347"/>
            <p:cNvCxnSpPr/>
            <p:nvPr/>
          </p:nvCxnSpPr>
          <p:spPr bwMode="auto">
            <a:xfrm>
              <a:off x="4278756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Düz Bağlayıcı 348"/>
            <p:cNvCxnSpPr/>
            <p:nvPr/>
          </p:nvCxnSpPr>
          <p:spPr bwMode="auto">
            <a:xfrm>
              <a:off x="1079296" y="5567630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0" name="Düz Bağlayıcı 349"/>
            <p:cNvCxnSpPr/>
            <p:nvPr/>
          </p:nvCxnSpPr>
          <p:spPr bwMode="auto">
            <a:xfrm>
              <a:off x="1079296" y="5127807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1" name="Düz Bağlayıcı 350"/>
            <p:cNvCxnSpPr/>
            <p:nvPr/>
          </p:nvCxnSpPr>
          <p:spPr bwMode="auto">
            <a:xfrm>
              <a:off x="1079296" y="4640782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2" name="Düz Bağlayıcı 351"/>
            <p:cNvCxnSpPr/>
            <p:nvPr/>
          </p:nvCxnSpPr>
          <p:spPr bwMode="auto">
            <a:xfrm>
              <a:off x="1079296" y="4127753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Düz Bağlayıcı 352"/>
            <p:cNvCxnSpPr/>
            <p:nvPr/>
          </p:nvCxnSpPr>
          <p:spPr bwMode="auto">
            <a:xfrm>
              <a:off x="1079296" y="3632670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4" name="Düz Bağlayıcı 353"/>
            <p:cNvCxnSpPr/>
            <p:nvPr/>
          </p:nvCxnSpPr>
          <p:spPr bwMode="auto">
            <a:xfrm>
              <a:off x="1079296" y="3135881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5" name="Metin kutusu 354"/>
            <p:cNvSpPr txBox="1"/>
            <p:nvPr/>
          </p:nvSpPr>
          <p:spPr>
            <a:xfrm>
              <a:off x="1038396" y="567563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</a:t>
              </a:r>
              <a:endParaRPr lang="en-US" sz="1000" b="1" dirty="0"/>
            </a:p>
          </p:txBody>
        </p:sp>
        <p:sp>
          <p:nvSpPr>
            <p:cNvPr id="356" name="Metin kutusu 355"/>
            <p:cNvSpPr txBox="1"/>
            <p:nvPr/>
          </p:nvSpPr>
          <p:spPr>
            <a:xfrm>
              <a:off x="1362432" y="567563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5</a:t>
              </a:r>
              <a:endParaRPr lang="en-US" sz="1000" b="1" dirty="0"/>
            </a:p>
          </p:txBody>
        </p:sp>
        <p:sp>
          <p:nvSpPr>
            <p:cNvPr id="357" name="Metin kutusu 356"/>
            <p:cNvSpPr txBox="1"/>
            <p:nvPr/>
          </p:nvSpPr>
          <p:spPr>
            <a:xfrm>
              <a:off x="1608496" y="5675630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10</a:t>
              </a:r>
              <a:endParaRPr lang="en-US" sz="1000" b="1" dirty="0"/>
            </a:p>
          </p:txBody>
        </p:sp>
        <p:sp>
          <p:nvSpPr>
            <p:cNvPr id="358" name="Metin kutusu 357"/>
            <p:cNvSpPr txBox="1"/>
            <p:nvPr/>
          </p:nvSpPr>
          <p:spPr>
            <a:xfrm>
              <a:off x="1925296" y="5675630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15</a:t>
              </a:r>
              <a:endParaRPr lang="en-US" sz="1000" b="1" dirty="0"/>
            </a:p>
          </p:txBody>
        </p:sp>
        <p:sp>
          <p:nvSpPr>
            <p:cNvPr id="359" name="Metin kutusu 358"/>
            <p:cNvSpPr txBox="1"/>
            <p:nvPr/>
          </p:nvSpPr>
          <p:spPr>
            <a:xfrm>
              <a:off x="2226755" y="5675630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20</a:t>
              </a:r>
              <a:endParaRPr lang="en-US" sz="1000" b="1" dirty="0"/>
            </a:p>
          </p:txBody>
        </p:sp>
        <p:sp>
          <p:nvSpPr>
            <p:cNvPr id="360" name="Metin kutusu 359"/>
            <p:cNvSpPr txBox="1"/>
            <p:nvPr/>
          </p:nvSpPr>
          <p:spPr>
            <a:xfrm>
              <a:off x="2543555" y="5675630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/>
                <a:t>2</a:t>
              </a:r>
              <a:r>
                <a:rPr lang="tr-TR" sz="1000" b="1" dirty="0" smtClean="0"/>
                <a:t>5</a:t>
              </a:r>
              <a:endParaRPr lang="en-US" sz="1000" b="1" dirty="0"/>
            </a:p>
          </p:txBody>
        </p:sp>
        <p:sp>
          <p:nvSpPr>
            <p:cNvPr id="361" name="Metin kutusu 360"/>
            <p:cNvSpPr txBox="1"/>
            <p:nvPr/>
          </p:nvSpPr>
          <p:spPr>
            <a:xfrm>
              <a:off x="2852214" y="5675630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/>
                <a:t>3</a:t>
              </a:r>
              <a:r>
                <a:rPr lang="tr-TR" sz="1000" b="1" dirty="0" smtClean="0"/>
                <a:t>0</a:t>
              </a:r>
              <a:endParaRPr lang="en-US" sz="1000" b="1" dirty="0"/>
            </a:p>
          </p:txBody>
        </p:sp>
        <p:sp>
          <p:nvSpPr>
            <p:cNvPr id="362" name="Metin kutusu 361"/>
            <p:cNvSpPr txBox="1"/>
            <p:nvPr/>
          </p:nvSpPr>
          <p:spPr>
            <a:xfrm>
              <a:off x="3169014" y="5675630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35</a:t>
              </a:r>
              <a:endParaRPr lang="en-US" sz="1000" b="1" dirty="0"/>
            </a:p>
          </p:txBody>
        </p:sp>
        <p:sp>
          <p:nvSpPr>
            <p:cNvPr id="363" name="Metin kutusu 362"/>
            <p:cNvSpPr txBox="1"/>
            <p:nvPr/>
          </p:nvSpPr>
          <p:spPr>
            <a:xfrm>
              <a:off x="3470473" y="5675630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/>
                <a:t>4</a:t>
              </a:r>
              <a:r>
                <a:rPr lang="tr-TR" sz="1000" b="1" dirty="0" smtClean="0"/>
                <a:t>0</a:t>
              </a:r>
              <a:endParaRPr lang="en-US" sz="1000" b="1" dirty="0"/>
            </a:p>
          </p:txBody>
        </p:sp>
        <p:sp>
          <p:nvSpPr>
            <p:cNvPr id="364" name="Metin kutusu 363"/>
            <p:cNvSpPr txBox="1"/>
            <p:nvPr/>
          </p:nvSpPr>
          <p:spPr>
            <a:xfrm>
              <a:off x="3787273" y="5675630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45</a:t>
              </a:r>
              <a:endParaRPr lang="en-US" sz="1000" b="1" dirty="0"/>
            </a:p>
          </p:txBody>
        </p:sp>
        <p:sp>
          <p:nvSpPr>
            <p:cNvPr id="365" name="Metin kutusu 364"/>
            <p:cNvSpPr txBox="1"/>
            <p:nvPr/>
          </p:nvSpPr>
          <p:spPr>
            <a:xfrm>
              <a:off x="4118472" y="5675630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50</a:t>
              </a:r>
              <a:endParaRPr lang="en-US" sz="1000" b="1" dirty="0"/>
            </a:p>
          </p:txBody>
        </p:sp>
        <p:sp>
          <p:nvSpPr>
            <p:cNvPr id="366" name="Metin kutusu 365"/>
            <p:cNvSpPr txBox="1"/>
            <p:nvPr/>
          </p:nvSpPr>
          <p:spPr>
            <a:xfrm>
              <a:off x="678404" y="5422094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0.0</a:t>
              </a:r>
              <a:endParaRPr lang="en-US" sz="1000" b="1" dirty="0"/>
            </a:p>
          </p:txBody>
        </p:sp>
        <p:sp>
          <p:nvSpPr>
            <p:cNvPr id="367" name="Metin kutusu 366"/>
            <p:cNvSpPr txBox="1"/>
            <p:nvPr/>
          </p:nvSpPr>
          <p:spPr>
            <a:xfrm>
              <a:off x="678404" y="4928814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0.2</a:t>
              </a:r>
              <a:endParaRPr lang="en-US" sz="1000" b="1" dirty="0"/>
            </a:p>
          </p:txBody>
        </p:sp>
        <p:sp>
          <p:nvSpPr>
            <p:cNvPr id="368" name="Metin kutusu 367"/>
            <p:cNvSpPr txBox="1"/>
            <p:nvPr/>
          </p:nvSpPr>
          <p:spPr>
            <a:xfrm>
              <a:off x="678404" y="4466569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0.4</a:t>
              </a:r>
              <a:endParaRPr lang="en-US" sz="1000" b="1" dirty="0"/>
            </a:p>
          </p:txBody>
        </p:sp>
        <p:sp>
          <p:nvSpPr>
            <p:cNvPr id="369" name="Metin kutusu 368"/>
            <p:cNvSpPr txBox="1"/>
            <p:nvPr/>
          </p:nvSpPr>
          <p:spPr>
            <a:xfrm>
              <a:off x="665063" y="3962513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0.6</a:t>
              </a:r>
              <a:endParaRPr lang="en-US" sz="1000" b="1" dirty="0"/>
            </a:p>
          </p:txBody>
        </p:sp>
        <p:sp>
          <p:nvSpPr>
            <p:cNvPr id="370" name="Metin kutusu 369"/>
            <p:cNvSpPr txBox="1"/>
            <p:nvPr/>
          </p:nvSpPr>
          <p:spPr>
            <a:xfrm>
              <a:off x="665063" y="3488654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0.8</a:t>
              </a:r>
              <a:endParaRPr lang="en-US" sz="1000" b="1" dirty="0"/>
            </a:p>
          </p:txBody>
        </p:sp>
        <p:sp>
          <p:nvSpPr>
            <p:cNvPr id="371" name="Metin kutusu 370"/>
            <p:cNvSpPr txBox="1"/>
            <p:nvPr/>
          </p:nvSpPr>
          <p:spPr>
            <a:xfrm>
              <a:off x="665063" y="2984598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1.0</a:t>
              </a:r>
              <a:endParaRPr lang="en-US" sz="1000" b="1" dirty="0"/>
            </a:p>
          </p:txBody>
        </p:sp>
      </p:grpSp>
      <p:grpSp>
        <p:nvGrpSpPr>
          <p:cNvPr id="410" name="Grup 409"/>
          <p:cNvGrpSpPr/>
          <p:nvPr/>
        </p:nvGrpSpPr>
        <p:grpSpPr>
          <a:xfrm>
            <a:off x="823020" y="2852936"/>
            <a:ext cx="3777409" cy="2921864"/>
            <a:chOff x="665063" y="2984598"/>
            <a:chExt cx="3777409" cy="2921864"/>
          </a:xfrm>
        </p:grpSpPr>
        <p:cxnSp>
          <p:nvCxnSpPr>
            <p:cNvPr id="411" name="Düz Bağlayıcı 410"/>
            <p:cNvCxnSpPr/>
            <p:nvPr/>
          </p:nvCxnSpPr>
          <p:spPr bwMode="auto">
            <a:xfrm>
              <a:off x="1079296" y="3142307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2" name="Düz Bağlayıcı 411"/>
            <p:cNvCxnSpPr/>
            <p:nvPr/>
          </p:nvCxnSpPr>
          <p:spPr bwMode="auto">
            <a:xfrm>
              <a:off x="1148395" y="3061923"/>
              <a:ext cx="9551" cy="250658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3" name="Düz Bağlayıcı 412"/>
            <p:cNvCxnSpPr/>
            <p:nvPr/>
          </p:nvCxnSpPr>
          <p:spPr bwMode="auto">
            <a:xfrm>
              <a:off x="1148395" y="5568510"/>
              <a:ext cx="317517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4" name="Düz Bağlayıcı 413"/>
            <p:cNvCxnSpPr/>
            <p:nvPr/>
          </p:nvCxnSpPr>
          <p:spPr bwMode="auto">
            <a:xfrm>
              <a:off x="1158496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5" name="Düz Bağlayıcı 414"/>
            <p:cNvCxnSpPr/>
            <p:nvPr/>
          </p:nvCxnSpPr>
          <p:spPr bwMode="auto">
            <a:xfrm>
              <a:off x="1470444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6" name="Düz Bağlayıcı 415"/>
            <p:cNvCxnSpPr/>
            <p:nvPr/>
          </p:nvCxnSpPr>
          <p:spPr bwMode="auto">
            <a:xfrm>
              <a:off x="1770496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7" name="Düz Bağlayıcı 416"/>
            <p:cNvCxnSpPr/>
            <p:nvPr/>
          </p:nvCxnSpPr>
          <p:spPr bwMode="auto">
            <a:xfrm>
              <a:off x="2087296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Düz Bağlayıcı 417"/>
            <p:cNvCxnSpPr/>
            <p:nvPr/>
          </p:nvCxnSpPr>
          <p:spPr bwMode="auto">
            <a:xfrm>
              <a:off x="2400496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9" name="Düz Bağlayıcı 418"/>
            <p:cNvCxnSpPr/>
            <p:nvPr/>
          </p:nvCxnSpPr>
          <p:spPr bwMode="auto">
            <a:xfrm>
              <a:off x="2717296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0" name="Düz Bağlayıcı 419"/>
            <p:cNvCxnSpPr/>
            <p:nvPr/>
          </p:nvCxnSpPr>
          <p:spPr bwMode="auto">
            <a:xfrm>
              <a:off x="3041296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1" name="Düz Bağlayıcı 420"/>
            <p:cNvCxnSpPr/>
            <p:nvPr/>
          </p:nvCxnSpPr>
          <p:spPr bwMode="auto">
            <a:xfrm>
              <a:off x="3347296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2" name="Düz Bağlayıcı 421"/>
            <p:cNvCxnSpPr/>
            <p:nvPr/>
          </p:nvCxnSpPr>
          <p:spPr bwMode="auto">
            <a:xfrm>
              <a:off x="3671296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3" name="Düz Bağlayıcı 422"/>
            <p:cNvCxnSpPr/>
            <p:nvPr/>
          </p:nvCxnSpPr>
          <p:spPr bwMode="auto">
            <a:xfrm>
              <a:off x="3977296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4" name="Düz Bağlayıcı 423"/>
            <p:cNvCxnSpPr/>
            <p:nvPr/>
          </p:nvCxnSpPr>
          <p:spPr bwMode="auto">
            <a:xfrm>
              <a:off x="4278756" y="5567630"/>
              <a:ext cx="0" cy="10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5" name="Düz Bağlayıcı 424"/>
            <p:cNvCxnSpPr/>
            <p:nvPr/>
          </p:nvCxnSpPr>
          <p:spPr bwMode="auto">
            <a:xfrm>
              <a:off x="1079296" y="5567630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6" name="Düz Bağlayıcı 425"/>
            <p:cNvCxnSpPr/>
            <p:nvPr/>
          </p:nvCxnSpPr>
          <p:spPr bwMode="auto">
            <a:xfrm>
              <a:off x="1079296" y="5127807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7" name="Düz Bağlayıcı 426"/>
            <p:cNvCxnSpPr/>
            <p:nvPr/>
          </p:nvCxnSpPr>
          <p:spPr bwMode="auto">
            <a:xfrm>
              <a:off x="1079296" y="4640782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8" name="Düz Bağlayıcı 427"/>
            <p:cNvCxnSpPr/>
            <p:nvPr/>
          </p:nvCxnSpPr>
          <p:spPr bwMode="auto">
            <a:xfrm>
              <a:off x="1079296" y="4127753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9" name="Düz Bağlayıcı 428"/>
            <p:cNvCxnSpPr/>
            <p:nvPr/>
          </p:nvCxnSpPr>
          <p:spPr bwMode="auto">
            <a:xfrm>
              <a:off x="1079296" y="3632670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0" name="Düz Bağlayıcı 429"/>
            <p:cNvCxnSpPr/>
            <p:nvPr/>
          </p:nvCxnSpPr>
          <p:spPr bwMode="auto">
            <a:xfrm>
              <a:off x="1079296" y="3135881"/>
              <a:ext cx="72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1" name="Metin kutusu 430"/>
            <p:cNvSpPr txBox="1"/>
            <p:nvPr/>
          </p:nvSpPr>
          <p:spPr>
            <a:xfrm>
              <a:off x="1038396" y="567563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</a:t>
              </a:r>
              <a:endParaRPr lang="en-US" sz="1000" b="1" dirty="0"/>
            </a:p>
          </p:txBody>
        </p:sp>
        <p:sp>
          <p:nvSpPr>
            <p:cNvPr id="432" name="Metin kutusu 431"/>
            <p:cNvSpPr txBox="1"/>
            <p:nvPr/>
          </p:nvSpPr>
          <p:spPr>
            <a:xfrm>
              <a:off x="1362432" y="5675630"/>
              <a:ext cx="216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5</a:t>
              </a:r>
              <a:endParaRPr lang="en-US" sz="1000" b="1" dirty="0"/>
            </a:p>
          </p:txBody>
        </p:sp>
        <p:sp>
          <p:nvSpPr>
            <p:cNvPr id="433" name="Metin kutusu 432"/>
            <p:cNvSpPr txBox="1"/>
            <p:nvPr/>
          </p:nvSpPr>
          <p:spPr>
            <a:xfrm>
              <a:off x="1608496" y="5675630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10</a:t>
              </a:r>
              <a:endParaRPr lang="en-US" sz="1000" b="1" dirty="0"/>
            </a:p>
          </p:txBody>
        </p:sp>
        <p:sp>
          <p:nvSpPr>
            <p:cNvPr id="434" name="Metin kutusu 433"/>
            <p:cNvSpPr txBox="1"/>
            <p:nvPr/>
          </p:nvSpPr>
          <p:spPr>
            <a:xfrm>
              <a:off x="1925296" y="5675630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15</a:t>
              </a:r>
              <a:endParaRPr lang="en-US" sz="1000" b="1" dirty="0"/>
            </a:p>
          </p:txBody>
        </p:sp>
        <p:sp>
          <p:nvSpPr>
            <p:cNvPr id="435" name="Metin kutusu 434"/>
            <p:cNvSpPr txBox="1"/>
            <p:nvPr/>
          </p:nvSpPr>
          <p:spPr>
            <a:xfrm>
              <a:off x="2226755" y="5675630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20</a:t>
              </a:r>
              <a:endParaRPr lang="en-US" sz="1000" b="1" dirty="0"/>
            </a:p>
          </p:txBody>
        </p:sp>
        <p:sp>
          <p:nvSpPr>
            <p:cNvPr id="436" name="Metin kutusu 435"/>
            <p:cNvSpPr txBox="1"/>
            <p:nvPr/>
          </p:nvSpPr>
          <p:spPr>
            <a:xfrm>
              <a:off x="2543555" y="5675630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/>
                <a:t>2</a:t>
              </a:r>
              <a:r>
                <a:rPr lang="tr-TR" sz="1000" b="1" dirty="0" smtClean="0"/>
                <a:t>5</a:t>
              </a:r>
              <a:endParaRPr lang="en-US" sz="1000" b="1" dirty="0"/>
            </a:p>
          </p:txBody>
        </p:sp>
        <p:sp>
          <p:nvSpPr>
            <p:cNvPr id="437" name="Metin kutusu 436"/>
            <p:cNvSpPr txBox="1"/>
            <p:nvPr/>
          </p:nvSpPr>
          <p:spPr>
            <a:xfrm>
              <a:off x="2852214" y="5675630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/>
                <a:t>3</a:t>
              </a:r>
              <a:r>
                <a:rPr lang="tr-TR" sz="1000" b="1" dirty="0" smtClean="0"/>
                <a:t>0</a:t>
              </a:r>
              <a:endParaRPr lang="en-US" sz="1000" b="1" dirty="0"/>
            </a:p>
          </p:txBody>
        </p:sp>
        <p:sp>
          <p:nvSpPr>
            <p:cNvPr id="438" name="Metin kutusu 437"/>
            <p:cNvSpPr txBox="1"/>
            <p:nvPr/>
          </p:nvSpPr>
          <p:spPr>
            <a:xfrm>
              <a:off x="3169014" y="5675630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35</a:t>
              </a:r>
              <a:endParaRPr lang="en-US" sz="1000" b="1" dirty="0"/>
            </a:p>
          </p:txBody>
        </p:sp>
        <p:sp>
          <p:nvSpPr>
            <p:cNvPr id="439" name="Metin kutusu 438"/>
            <p:cNvSpPr txBox="1"/>
            <p:nvPr/>
          </p:nvSpPr>
          <p:spPr>
            <a:xfrm>
              <a:off x="3470473" y="5675630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/>
                <a:t>4</a:t>
              </a:r>
              <a:r>
                <a:rPr lang="tr-TR" sz="1000" b="1" dirty="0" smtClean="0"/>
                <a:t>0</a:t>
              </a:r>
              <a:endParaRPr lang="en-US" sz="1000" b="1" dirty="0"/>
            </a:p>
          </p:txBody>
        </p:sp>
        <p:sp>
          <p:nvSpPr>
            <p:cNvPr id="440" name="Metin kutusu 439"/>
            <p:cNvSpPr txBox="1"/>
            <p:nvPr/>
          </p:nvSpPr>
          <p:spPr>
            <a:xfrm>
              <a:off x="3787273" y="5675630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45</a:t>
              </a:r>
              <a:endParaRPr lang="en-US" sz="1000" b="1" dirty="0"/>
            </a:p>
          </p:txBody>
        </p:sp>
        <p:sp>
          <p:nvSpPr>
            <p:cNvPr id="441" name="Metin kutusu 440"/>
            <p:cNvSpPr txBox="1"/>
            <p:nvPr/>
          </p:nvSpPr>
          <p:spPr>
            <a:xfrm>
              <a:off x="4118472" y="5675630"/>
              <a:ext cx="32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50</a:t>
              </a:r>
              <a:endParaRPr lang="en-US" sz="1000" b="1" dirty="0"/>
            </a:p>
          </p:txBody>
        </p:sp>
        <p:sp>
          <p:nvSpPr>
            <p:cNvPr id="442" name="Metin kutusu 441"/>
            <p:cNvSpPr txBox="1"/>
            <p:nvPr/>
          </p:nvSpPr>
          <p:spPr>
            <a:xfrm>
              <a:off x="678404" y="5422094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0.0</a:t>
              </a:r>
              <a:endParaRPr lang="en-US" sz="1000" b="1" dirty="0"/>
            </a:p>
          </p:txBody>
        </p:sp>
        <p:sp>
          <p:nvSpPr>
            <p:cNvPr id="443" name="Metin kutusu 442"/>
            <p:cNvSpPr txBox="1"/>
            <p:nvPr/>
          </p:nvSpPr>
          <p:spPr>
            <a:xfrm>
              <a:off x="678404" y="4928814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0.2</a:t>
              </a:r>
              <a:endParaRPr lang="en-US" sz="1000" b="1" dirty="0"/>
            </a:p>
          </p:txBody>
        </p:sp>
        <p:sp>
          <p:nvSpPr>
            <p:cNvPr id="444" name="Metin kutusu 443"/>
            <p:cNvSpPr txBox="1"/>
            <p:nvPr/>
          </p:nvSpPr>
          <p:spPr>
            <a:xfrm>
              <a:off x="678404" y="4466569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0.4</a:t>
              </a:r>
              <a:endParaRPr lang="en-US" sz="1000" b="1" dirty="0"/>
            </a:p>
          </p:txBody>
        </p:sp>
        <p:sp>
          <p:nvSpPr>
            <p:cNvPr id="445" name="Metin kutusu 444"/>
            <p:cNvSpPr txBox="1"/>
            <p:nvPr/>
          </p:nvSpPr>
          <p:spPr>
            <a:xfrm>
              <a:off x="665063" y="3962513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0.6</a:t>
              </a:r>
              <a:endParaRPr lang="en-US" sz="1000" b="1" dirty="0"/>
            </a:p>
          </p:txBody>
        </p:sp>
        <p:sp>
          <p:nvSpPr>
            <p:cNvPr id="446" name="Metin kutusu 445"/>
            <p:cNvSpPr txBox="1"/>
            <p:nvPr/>
          </p:nvSpPr>
          <p:spPr>
            <a:xfrm>
              <a:off x="665063" y="3488654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0.8</a:t>
              </a:r>
              <a:endParaRPr lang="en-US" sz="1000" b="1" dirty="0"/>
            </a:p>
          </p:txBody>
        </p:sp>
        <p:sp>
          <p:nvSpPr>
            <p:cNvPr id="447" name="Metin kutusu 446"/>
            <p:cNvSpPr txBox="1"/>
            <p:nvPr/>
          </p:nvSpPr>
          <p:spPr>
            <a:xfrm>
              <a:off x="665063" y="2984598"/>
              <a:ext cx="43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tr-TR" sz="1000" b="1" dirty="0" smtClean="0"/>
                <a:t>1.0</a:t>
              </a:r>
              <a:endParaRPr lang="en-US" sz="1000" b="1" dirty="0"/>
            </a:p>
          </p:txBody>
        </p:sp>
      </p:grpSp>
      <p:grpSp>
        <p:nvGrpSpPr>
          <p:cNvPr id="448" name="Grup 447"/>
          <p:cNvGrpSpPr/>
          <p:nvPr/>
        </p:nvGrpSpPr>
        <p:grpSpPr>
          <a:xfrm>
            <a:off x="6456398" y="2996952"/>
            <a:ext cx="2791558" cy="1982665"/>
            <a:chOff x="6219294" y="3133838"/>
            <a:chExt cx="2791558" cy="1982665"/>
          </a:xfrm>
        </p:grpSpPr>
        <p:sp>
          <p:nvSpPr>
            <p:cNvPr id="449" name="Serbest Form 448"/>
            <p:cNvSpPr/>
            <p:nvPr/>
          </p:nvSpPr>
          <p:spPr bwMode="auto">
            <a:xfrm>
              <a:off x="6241275" y="3133838"/>
              <a:ext cx="2769577" cy="1521069"/>
            </a:xfrm>
            <a:custGeom>
              <a:avLst/>
              <a:gdLst>
                <a:gd name="connsiteX0" fmla="*/ 2769577 w 2769577"/>
                <a:gd name="connsiteY0" fmla="*/ 1516673 h 1521069"/>
                <a:gd name="connsiteX1" fmla="*/ 2439866 w 2769577"/>
                <a:gd name="connsiteY1" fmla="*/ 1521069 h 1521069"/>
                <a:gd name="connsiteX2" fmla="*/ 2444262 w 2769577"/>
                <a:gd name="connsiteY2" fmla="*/ 1455126 h 1521069"/>
                <a:gd name="connsiteX3" fmla="*/ 2365131 w 2769577"/>
                <a:gd name="connsiteY3" fmla="*/ 1459523 h 1521069"/>
                <a:gd name="connsiteX4" fmla="*/ 2325566 w 2769577"/>
                <a:gd name="connsiteY4" fmla="*/ 1415561 h 1521069"/>
                <a:gd name="connsiteX5" fmla="*/ 2118946 w 2769577"/>
                <a:gd name="connsiteY5" fmla="*/ 1349619 h 1521069"/>
                <a:gd name="connsiteX6" fmla="*/ 2031023 w 2769577"/>
                <a:gd name="connsiteY6" fmla="*/ 1318846 h 1521069"/>
                <a:gd name="connsiteX7" fmla="*/ 1890346 w 2769577"/>
                <a:gd name="connsiteY7" fmla="*/ 1208942 h 1521069"/>
                <a:gd name="connsiteX8" fmla="*/ 1806819 w 2769577"/>
                <a:gd name="connsiteY8" fmla="*/ 1125415 h 1521069"/>
                <a:gd name="connsiteX9" fmla="*/ 1657350 w 2769577"/>
                <a:gd name="connsiteY9" fmla="*/ 1055076 h 1521069"/>
                <a:gd name="connsiteX10" fmla="*/ 1556239 w 2769577"/>
                <a:gd name="connsiteY10" fmla="*/ 1046284 h 1521069"/>
                <a:gd name="connsiteX11" fmla="*/ 1521069 w 2769577"/>
                <a:gd name="connsiteY11" fmla="*/ 1002323 h 1521069"/>
                <a:gd name="connsiteX12" fmla="*/ 1446335 w 2769577"/>
                <a:gd name="connsiteY12" fmla="*/ 993530 h 1521069"/>
                <a:gd name="connsiteX13" fmla="*/ 1375996 w 2769577"/>
                <a:gd name="connsiteY13" fmla="*/ 905607 h 1521069"/>
                <a:gd name="connsiteX14" fmla="*/ 1279281 w 2769577"/>
                <a:gd name="connsiteY14" fmla="*/ 861646 h 1521069"/>
                <a:gd name="connsiteX15" fmla="*/ 1182566 w 2769577"/>
                <a:gd name="connsiteY15" fmla="*/ 782515 h 1521069"/>
                <a:gd name="connsiteX16" fmla="*/ 1059473 w 2769577"/>
                <a:gd name="connsiteY16" fmla="*/ 720969 h 1521069"/>
                <a:gd name="connsiteX17" fmla="*/ 958362 w 2769577"/>
                <a:gd name="connsiteY17" fmla="*/ 659423 h 1521069"/>
                <a:gd name="connsiteX18" fmla="*/ 914400 w 2769577"/>
                <a:gd name="connsiteY18" fmla="*/ 584688 h 1521069"/>
                <a:gd name="connsiteX19" fmla="*/ 839666 w 2769577"/>
                <a:gd name="connsiteY19" fmla="*/ 575896 h 1521069"/>
                <a:gd name="connsiteX20" fmla="*/ 791308 w 2769577"/>
                <a:gd name="connsiteY20" fmla="*/ 549519 h 1521069"/>
                <a:gd name="connsiteX21" fmla="*/ 769327 w 2769577"/>
                <a:gd name="connsiteY21" fmla="*/ 465992 h 1521069"/>
                <a:gd name="connsiteX22" fmla="*/ 677008 w 2769577"/>
                <a:gd name="connsiteY22" fmla="*/ 430823 h 1521069"/>
                <a:gd name="connsiteX23" fmla="*/ 606669 w 2769577"/>
                <a:gd name="connsiteY23" fmla="*/ 417634 h 1521069"/>
                <a:gd name="connsiteX24" fmla="*/ 545123 w 2769577"/>
                <a:gd name="connsiteY24" fmla="*/ 347296 h 1521069"/>
                <a:gd name="connsiteX25" fmla="*/ 531935 w 2769577"/>
                <a:gd name="connsiteY25" fmla="*/ 290146 h 1521069"/>
                <a:gd name="connsiteX26" fmla="*/ 483577 w 2769577"/>
                <a:gd name="connsiteY26" fmla="*/ 272561 h 1521069"/>
                <a:gd name="connsiteX27" fmla="*/ 444012 w 2769577"/>
                <a:gd name="connsiteY27" fmla="*/ 211015 h 1521069"/>
                <a:gd name="connsiteX28" fmla="*/ 294542 w 2769577"/>
                <a:gd name="connsiteY28" fmla="*/ 180242 h 1521069"/>
                <a:gd name="connsiteX29" fmla="*/ 202223 w 2769577"/>
                <a:gd name="connsiteY29" fmla="*/ 65942 h 1521069"/>
                <a:gd name="connsiteX30" fmla="*/ 105508 w 2769577"/>
                <a:gd name="connsiteY30" fmla="*/ 35169 h 1521069"/>
                <a:gd name="connsiteX31" fmla="*/ 4396 w 2769577"/>
                <a:gd name="connsiteY31" fmla="*/ 13188 h 1521069"/>
                <a:gd name="connsiteX32" fmla="*/ 0 w 2769577"/>
                <a:gd name="connsiteY32" fmla="*/ 0 h 152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69577" h="1521069">
                  <a:moveTo>
                    <a:pt x="2769577" y="1516673"/>
                  </a:moveTo>
                  <a:lnTo>
                    <a:pt x="2439866" y="1521069"/>
                  </a:lnTo>
                  <a:lnTo>
                    <a:pt x="2444262" y="1455126"/>
                  </a:lnTo>
                  <a:lnTo>
                    <a:pt x="2365131" y="1459523"/>
                  </a:lnTo>
                  <a:lnTo>
                    <a:pt x="2325566" y="1415561"/>
                  </a:lnTo>
                  <a:lnTo>
                    <a:pt x="2118946" y="1349619"/>
                  </a:lnTo>
                  <a:lnTo>
                    <a:pt x="2031023" y="1318846"/>
                  </a:lnTo>
                  <a:lnTo>
                    <a:pt x="1890346" y="1208942"/>
                  </a:lnTo>
                  <a:lnTo>
                    <a:pt x="1806819" y="1125415"/>
                  </a:lnTo>
                  <a:lnTo>
                    <a:pt x="1657350" y="1055076"/>
                  </a:lnTo>
                  <a:lnTo>
                    <a:pt x="1556239" y="1046284"/>
                  </a:lnTo>
                  <a:lnTo>
                    <a:pt x="1521069" y="1002323"/>
                  </a:lnTo>
                  <a:lnTo>
                    <a:pt x="1446335" y="993530"/>
                  </a:lnTo>
                  <a:lnTo>
                    <a:pt x="1375996" y="905607"/>
                  </a:lnTo>
                  <a:lnTo>
                    <a:pt x="1279281" y="861646"/>
                  </a:lnTo>
                  <a:lnTo>
                    <a:pt x="1182566" y="782515"/>
                  </a:lnTo>
                  <a:lnTo>
                    <a:pt x="1059473" y="720969"/>
                  </a:lnTo>
                  <a:lnTo>
                    <a:pt x="958362" y="659423"/>
                  </a:lnTo>
                  <a:lnTo>
                    <a:pt x="914400" y="584688"/>
                  </a:lnTo>
                  <a:lnTo>
                    <a:pt x="839666" y="575896"/>
                  </a:lnTo>
                  <a:lnTo>
                    <a:pt x="791308" y="549519"/>
                  </a:lnTo>
                  <a:lnTo>
                    <a:pt x="769327" y="465992"/>
                  </a:lnTo>
                  <a:lnTo>
                    <a:pt x="677008" y="430823"/>
                  </a:lnTo>
                  <a:lnTo>
                    <a:pt x="606669" y="417634"/>
                  </a:lnTo>
                  <a:lnTo>
                    <a:pt x="545123" y="347296"/>
                  </a:lnTo>
                  <a:lnTo>
                    <a:pt x="531935" y="290146"/>
                  </a:lnTo>
                  <a:lnTo>
                    <a:pt x="483577" y="272561"/>
                  </a:lnTo>
                  <a:lnTo>
                    <a:pt x="444012" y="211015"/>
                  </a:lnTo>
                  <a:lnTo>
                    <a:pt x="294542" y="180242"/>
                  </a:lnTo>
                  <a:lnTo>
                    <a:pt x="202223" y="65942"/>
                  </a:lnTo>
                  <a:lnTo>
                    <a:pt x="105508" y="35169"/>
                  </a:lnTo>
                  <a:lnTo>
                    <a:pt x="4396" y="13188"/>
                  </a:lnTo>
                  <a:lnTo>
                    <a:pt x="0" y="0"/>
                  </a:lnTo>
                </a:path>
              </a:pathLst>
            </a:custGeom>
            <a:noFill/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0" name="Serbest Form 449"/>
            <p:cNvSpPr/>
            <p:nvPr/>
          </p:nvSpPr>
          <p:spPr bwMode="auto">
            <a:xfrm>
              <a:off x="6219294" y="3151422"/>
              <a:ext cx="2562958" cy="1965081"/>
            </a:xfrm>
            <a:custGeom>
              <a:avLst/>
              <a:gdLst>
                <a:gd name="connsiteX0" fmla="*/ 2562958 w 2562958"/>
                <a:gd name="connsiteY0" fmla="*/ 1960685 h 1965081"/>
                <a:gd name="connsiteX1" fmla="*/ 2132135 w 2562958"/>
                <a:gd name="connsiteY1" fmla="*/ 1965081 h 1965081"/>
                <a:gd name="connsiteX2" fmla="*/ 2057400 w 2562958"/>
                <a:gd name="connsiteY2" fmla="*/ 1890346 h 1965081"/>
                <a:gd name="connsiteX3" fmla="*/ 1899139 w 2562958"/>
                <a:gd name="connsiteY3" fmla="*/ 1899139 h 1965081"/>
                <a:gd name="connsiteX4" fmla="*/ 1815612 w 2562958"/>
                <a:gd name="connsiteY4" fmla="*/ 1855177 h 1965081"/>
                <a:gd name="connsiteX5" fmla="*/ 1696916 w 2562958"/>
                <a:gd name="connsiteY5" fmla="*/ 1780442 h 1965081"/>
                <a:gd name="connsiteX6" fmla="*/ 1644162 w 2562958"/>
                <a:gd name="connsiteY6" fmla="*/ 1776046 h 1965081"/>
                <a:gd name="connsiteX7" fmla="*/ 1648558 w 2562958"/>
                <a:gd name="connsiteY7" fmla="*/ 1740877 h 1965081"/>
                <a:gd name="connsiteX8" fmla="*/ 1578220 w 2562958"/>
                <a:gd name="connsiteY8" fmla="*/ 1745273 h 1965081"/>
                <a:gd name="connsiteX9" fmla="*/ 1547447 w 2562958"/>
                <a:gd name="connsiteY9" fmla="*/ 1688123 h 1965081"/>
                <a:gd name="connsiteX10" fmla="*/ 1463920 w 2562958"/>
                <a:gd name="connsiteY10" fmla="*/ 1688123 h 1965081"/>
                <a:gd name="connsiteX11" fmla="*/ 1424354 w 2562958"/>
                <a:gd name="connsiteY11" fmla="*/ 1635369 h 1965081"/>
                <a:gd name="connsiteX12" fmla="*/ 1362808 w 2562958"/>
                <a:gd name="connsiteY12" fmla="*/ 1635369 h 1965081"/>
                <a:gd name="connsiteX13" fmla="*/ 1283677 w 2562958"/>
                <a:gd name="connsiteY13" fmla="*/ 1569427 h 1965081"/>
                <a:gd name="connsiteX14" fmla="*/ 1266093 w 2562958"/>
                <a:gd name="connsiteY14" fmla="*/ 1494692 h 1965081"/>
                <a:gd name="connsiteX15" fmla="*/ 1182566 w 2562958"/>
                <a:gd name="connsiteY15" fmla="*/ 1494692 h 1965081"/>
                <a:gd name="connsiteX16" fmla="*/ 1156189 w 2562958"/>
                <a:gd name="connsiteY16" fmla="*/ 1397977 h 1965081"/>
                <a:gd name="connsiteX17" fmla="*/ 1081454 w 2562958"/>
                <a:gd name="connsiteY17" fmla="*/ 1354016 h 1965081"/>
                <a:gd name="connsiteX18" fmla="*/ 1033097 w 2562958"/>
                <a:gd name="connsiteY18" fmla="*/ 1349619 h 1965081"/>
                <a:gd name="connsiteX19" fmla="*/ 1011116 w 2562958"/>
                <a:gd name="connsiteY19" fmla="*/ 1296866 h 1965081"/>
                <a:gd name="connsiteX20" fmla="*/ 940777 w 2562958"/>
                <a:gd name="connsiteY20" fmla="*/ 1296866 h 1965081"/>
                <a:gd name="connsiteX21" fmla="*/ 910004 w 2562958"/>
                <a:gd name="connsiteY21" fmla="*/ 1213339 h 1965081"/>
                <a:gd name="connsiteX22" fmla="*/ 852854 w 2562958"/>
                <a:gd name="connsiteY22" fmla="*/ 1213339 h 1965081"/>
                <a:gd name="connsiteX23" fmla="*/ 804497 w 2562958"/>
                <a:gd name="connsiteY23" fmla="*/ 1134208 h 1965081"/>
                <a:gd name="connsiteX24" fmla="*/ 764931 w 2562958"/>
                <a:gd name="connsiteY24" fmla="*/ 1107831 h 1965081"/>
                <a:gd name="connsiteX25" fmla="*/ 729762 w 2562958"/>
                <a:gd name="connsiteY25" fmla="*/ 1024304 h 1965081"/>
                <a:gd name="connsiteX26" fmla="*/ 685800 w 2562958"/>
                <a:gd name="connsiteY26" fmla="*/ 971550 h 1965081"/>
                <a:gd name="connsiteX27" fmla="*/ 685800 w 2562958"/>
                <a:gd name="connsiteY27" fmla="*/ 905608 h 1965081"/>
                <a:gd name="connsiteX28" fmla="*/ 602273 w 2562958"/>
                <a:gd name="connsiteY28" fmla="*/ 826477 h 1965081"/>
                <a:gd name="connsiteX29" fmla="*/ 531935 w 2562958"/>
                <a:gd name="connsiteY29" fmla="*/ 808892 h 1965081"/>
                <a:gd name="connsiteX30" fmla="*/ 474785 w 2562958"/>
                <a:gd name="connsiteY30" fmla="*/ 729762 h 1965081"/>
                <a:gd name="connsiteX31" fmla="*/ 430823 w 2562958"/>
                <a:gd name="connsiteY31" fmla="*/ 725366 h 1965081"/>
                <a:gd name="connsiteX32" fmla="*/ 413239 w 2562958"/>
                <a:gd name="connsiteY32" fmla="*/ 646235 h 1965081"/>
                <a:gd name="connsiteX33" fmla="*/ 373673 w 2562958"/>
                <a:gd name="connsiteY33" fmla="*/ 628650 h 1965081"/>
                <a:gd name="connsiteX34" fmla="*/ 360485 w 2562958"/>
                <a:gd name="connsiteY34" fmla="*/ 531935 h 1965081"/>
                <a:gd name="connsiteX35" fmla="*/ 303335 w 2562958"/>
                <a:gd name="connsiteY35" fmla="*/ 536331 h 1965081"/>
                <a:gd name="connsiteX36" fmla="*/ 184639 w 2562958"/>
                <a:gd name="connsiteY36" fmla="*/ 189035 h 1965081"/>
                <a:gd name="connsiteX37" fmla="*/ 149470 w 2562958"/>
                <a:gd name="connsiteY37" fmla="*/ 184639 h 1965081"/>
                <a:gd name="connsiteX38" fmla="*/ 61547 w 2562958"/>
                <a:gd name="connsiteY38" fmla="*/ 61546 h 1965081"/>
                <a:gd name="connsiteX39" fmla="*/ 43962 w 2562958"/>
                <a:gd name="connsiteY39" fmla="*/ 26377 h 1965081"/>
                <a:gd name="connsiteX40" fmla="*/ 0 w 2562958"/>
                <a:gd name="connsiteY40" fmla="*/ 8792 h 1965081"/>
                <a:gd name="connsiteX41" fmla="*/ 0 w 2562958"/>
                <a:gd name="connsiteY41" fmla="*/ 0 h 1965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562958" h="1965081">
                  <a:moveTo>
                    <a:pt x="2562958" y="1960685"/>
                  </a:moveTo>
                  <a:lnTo>
                    <a:pt x="2132135" y="1965081"/>
                  </a:lnTo>
                  <a:lnTo>
                    <a:pt x="2057400" y="1890346"/>
                  </a:lnTo>
                  <a:lnTo>
                    <a:pt x="1899139" y="1899139"/>
                  </a:lnTo>
                  <a:lnTo>
                    <a:pt x="1815612" y="1855177"/>
                  </a:lnTo>
                  <a:lnTo>
                    <a:pt x="1696916" y="1780442"/>
                  </a:lnTo>
                  <a:lnTo>
                    <a:pt x="1644162" y="1776046"/>
                  </a:lnTo>
                  <a:lnTo>
                    <a:pt x="1648558" y="1740877"/>
                  </a:lnTo>
                  <a:lnTo>
                    <a:pt x="1578220" y="1745273"/>
                  </a:lnTo>
                  <a:lnTo>
                    <a:pt x="1547447" y="1688123"/>
                  </a:lnTo>
                  <a:lnTo>
                    <a:pt x="1463920" y="1688123"/>
                  </a:lnTo>
                  <a:lnTo>
                    <a:pt x="1424354" y="1635369"/>
                  </a:lnTo>
                  <a:lnTo>
                    <a:pt x="1362808" y="1635369"/>
                  </a:lnTo>
                  <a:lnTo>
                    <a:pt x="1283677" y="1569427"/>
                  </a:lnTo>
                  <a:lnTo>
                    <a:pt x="1266093" y="1494692"/>
                  </a:lnTo>
                  <a:lnTo>
                    <a:pt x="1182566" y="1494692"/>
                  </a:lnTo>
                  <a:lnTo>
                    <a:pt x="1156189" y="1397977"/>
                  </a:lnTo>
                  <a:lnTo>
                    <a:pt x="1081454" y="1354016"/>
                  </a:lnTo>
                  <a:lnTo>
                    <a:pt x="1033097" y="1349619"/>
                  </a:lnTo>
                  <a:lnTo>
                    <a:pt x="1011116" y="1296866"/>
                  </a:lnTo>
                  <a:lnTo>
                    <a:pt x="940777" y="1296866"/>
                  </a:lnTo>
                  <a:lnTo>
                    <a:pt x="910004" y="1213339"/>
                  </a:lnTo>
                  <a:lnTo>
                    <a:pt x="852854" y="1213339"/>
                  </a:lnTo>
                  <a:lnTo>
                    <a:pt x="804497" y="1134208"/>
                  </a:lnTo>
                  <a:lnTo>
                    <a:pt x="764931" y="1107831"/>
                  </a:lnTo>
                  <a:lnTo>
                    <a:pt x="729762" y="1024304"/>
                  </a:lnTo>
                  <a:lnTo>
                    <a:pt x="685800" y="971550"/>
                  </a:lnTo>
                  <a:lnTo>
                    <a:pt x="685800" y="905608"/>
                  </a:lnTo>
                  <a:lnTo>
                    <a:pt x="602273" y="826477"/>
                  </a:lnTo>
                  <a:lnTo>
                    <a:pt x="531935" y="808892"/>
                  </a:lnTo>
                  <a:lnTo>
                    <a:pt x="474785" y="729762"/>
                  </a:lnTo>
                  <a:lnTo>
                    <a:pt x="430823" y="725366"/>
                  </a:lnTo>
                  <a:lnTo>
                    <a:pt x="413239" y="646235"/>
                  </a:lnTo>
                  <a:lnTo>
                    <a:pt x="373673" y="628650"/>
                  </a:lnTo>
                  <a:lnTo>
                    <a:pt x="360485" y="531935"/>
                  </a:lnTo>
                  <a:lnTo>
                    <a:pt x="303335" y="536331"/>
                  </a:lnTo>
                  <a:lnTo>
                    <a:pt x="184639" y="189035"/>
                  </a:lnTo>
                  <a:lnTo>
                    <a:pt x="149470" y="184639"/>
                  </a:lnTo>
                  <a:lnTo>
                    <a:pt x="61547" y="61546"/>
                  </a:lnTo>
                  <a:lnTo>
                    <a:pt x="43962" y="26377"/>
                  </a:lnTo>
                  <a:lnTo>
                    <a:pt x="0" y="8792"/>
                  </a:lnTo>
                  <a:lnTo>
                    <a:pt x="0" y="0"/>
                  </a:lnTo>
                </a:path>
              </a:pathLst>
            </a:cu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3" name="96 Gözyaşı Damlası"/>
          <p:cNvSpPr/>
          <p:nvPr/>
        </p:nvSpPr>
        <p:spPr bwMode="auto">
          <a:xfrm>
            <a:off x="482171" y="214290"/>
            <a:ext cx="1620000" cy="1440000"/>
          </a:xfrm>
          <a:prstGeom prst="teardrop">
            <a:avLst/>
          </a:prstGeom>
          <a:solidFill>
            <a:sysClr val="window" lastClr="FFFFFF">
              <a:lumMod val="85000"/>
            </a:sys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lang="tr-TR" sz="3200" b="0" kern="0" cap="all" dirty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  <a:cs typeface="Aharoni" pitchFamily="2" charset="-79"/>
              </a:rPr>
              <a:t>4</a:t>
            </a:r>
            <a:r>
              <a:rPr kumimoji="0" lang="tr-TR" sz="32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.</a:t>
            </a:r>
            <a:endParaRPr kumimoji="0" lang="tr-TR" sz="32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lang="tr-TR" sz="1400" b="0" kern="0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  <a:cs typeface="Aharoni" pitchFamily="2" charset="-79"/>
              </a:rPr>
              <a:t>KV</a:t>
            </a:r>
            <a:r>
              <a:rPr kumimoji="0" lang="tr-TR" sz="14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S</a:t>
            </a: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2108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atır Belirtme Çizgisi 2 (Diğer Çubuk) 8"/>
          <p:cNvSpPr/>
          <p:nvPr/>
        </p:nvSpPr>
        <p:spPr bwMode="auto">
          <a:xfrm>
            <a:off x="5761127" y="1156598"/>
            <a:ext cx="1396878" cy="875071"/>
          </a:xfrm>
          <a:prstGeom prst="accentCallout2">
            <a:avLst>
              <a:gd name="adj1" fmla="val 53118"/>
              <a:gd name="adj2" fmla="val -7993"/>
              <a:gd name="adj3" fmla="val 53151"/>
              <a:gd name="adj4" fmla="val -23614"/>
              <a:gd name="adj5" fmla="val 205345"/>
              <a:gd name="adj6" fmla="val -2421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HiperTA</a:t>
            </a:r>
            <a:endParaRPr kumimoji="0" lang="tr-T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KKY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DVT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Hedef Tedaviler ile İlişkili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Toksisiteler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atır Belirtme Çizgisi 2 (Diğer Çubuk) 5"/>
          <p:cNvSpPr/>
          <p:nvPr/>
        </p:nvSpPr>
        <p:spPr bwMode="auto">
          <a:xfrm>
            <a:off x="7584363" y="5486400"/>
            <a:ext cx="2474037" cy="1162959"/>
          </a:xfrm>
          <a:prstGeom prst="accentCallout2">
            <a:avLst>
              <a:gd name="adj1" fmla="val 63836"/>
              <a:gd name="adj2" fmla="val -4937"/>
              <a:gd name="adj3" fmla="val 63695"/>
              <a:gd name="adj4" fmla="val -39837"/>
              <a:gd name="adj5" fmla="val -25681"/>
              <a:gd name="adj6" fmla="val -3974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r-T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Diyare</a:t>
            </a:r>
            <a:endParaRPr lang="tr-TR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r-T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Mukozit</a:t>
            </a:r>
            <a:endParaRPr lang="tr-TR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r-T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Tad</a:t>
            </a:r>
            <a:r>
              <a:rPr lang="tr-T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almada değişim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r-TR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Anoreksi</a:t>
            </a:r>
            <a:endParaRPr lang="en-US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Satır Belirtme Çizgisi 2 (Diğer Çubuk) 6"/>
          <p:cNvSpPr/>
          <p:nvPr/>
        </p:nvSpPr>
        <p:spPr bwMode="auto">
          <a:xfrm>
            <a:off x="529459" y="2486918"/>
            <a:ext cx="1396878" cy="875071"/>
          </a:xfrm>
          <a:prstGeom prst="accentCallout2">
            <a:avLst>
              <a:gd name="adj1" fmla="val 53118"/>
              <a:gd name="adj2" fmla="val -7993"/>
              <a:gd name="adj3" fmla="val 82409"/>
              <a:gd name="adj4" fmla="val -26232"/>
              <a:gd name="adj5" fmla="val 191346"/>
              <a:gd name="adj6" fmla="val 67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EAS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Döküntü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Satır Belirtme Çizgisi 2 (Diğer Çubuk) 7"/>
          <p:cNvSpPr/>
          <p:nvPr/>
        </p:nvSpPr>
        <p:spPr bwMode="auto">
          <a:xfrm>
            <a:off x="1926337" y="1277815"/>
            <a:ext cx="1630506" cy="831401"/>
          </a:xfrm>
          <a:prstGeom prst="accentCallout2">
            <a:avLst>
              <a:gd name="adj1" fmla="val 30344"/>
              <a:gd name="adj2" fmla="val 105304"/>
              <a:gd name="adj3" fmla="val 30162"/>
              <a:gd name="adj4" fmla="val 134901"/>
              <a:gd name="adj5" fmla="val 92210"/>
              <a:gd name="adj6" fmla="val 13515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Dispne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Pnömoni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Satır Belirtme Çizgisi 2 (Diğer Çubuk) 9"/>
          <p:cNvSpPr/>
          <p:nvPr/>
        </p:nvSpPr>
        <p:spPr bwMode="auto">
          <a:xfrm>
            <a:off x="8661522" y="1563653"/>
            <a:ext cx="1396878" cy="875071"/>
          </a:xfrm>
          <a:prstGeom prst="accentCallout2">
            <a:avLst>
              <a:gd name="adj1" fmla="val 53118"/>
              <a:gd name="adj2" fmla="val -7993"/>
              <a:gd name="adj3" fmla="val 53151"/>
              <a:gd name="adj4" fmla="val -16723"/>
              <a:gd name="adj5" fmla="val 183739"/>
              <a:gd name="adj6" fmla="val -1757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tr-T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Anemi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tr-TR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Hiperglisemi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Hipotiroidi</a:t>
            </a:r>
            <a:endParaRPr kumimoji="0" lang="tr-TR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3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623398"/>
              </p:ext>
            </p:extLst>
          </p:nvPr>
        </p:nvGraphicFramePr>
        <p:xfrm>
          <a:off x="331788" y="1996083"/>
          <a:ext cx="9591675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59866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73036" y="252413"/>
            <a:ext cx="7450427" cy="647700"/>
          </a:xfrm>
        </p:spPr>
        <p:txBody>
          <a:bodyPr anchor="ctr"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Yorgunluk / Anemi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31788" y="1489075"/>
          <a:ext cx="4709877" cy="26993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2485"/>
                <a:gridCol w="766848"/>
                <a:gridCol w="766848"/>
                <a:gridCol w="766848"/>
                <a:gridCol w="766848"/>
              </a:tblGrid>
              <a:tr h="4436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Yorgunluk</a:t>
                      </a:r>
                      <a:r>
                        <a:rPr lang="tr-TR" sz="1600" baseline="30000" dirty="0" smtClean="0"/>
                        <a:t>1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Anemi</a:t>
                      </a:r>
                      <a:r>
                        <a:rPr lang="tr-TR" sz="1600" baseline="30000" dirty="0" smtClean="0"/>
                        <a:t>1</a:t>
                      </a:r>
                      <a:endParaRPr lang="tr-T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err="1" smtClean="0"/>
                        <a:t>Grad</a:t>
                      </a:r>
                      <a:r>
                        <a:rPr lang="tr-TR" sz="1200" dirty="0" smtClean="0"/>
                        <a:t> 1-4, %</a:t>
                      </a:r>
                      <a:endParaRPr lang="tr-TR" sz="1200" b="0" dirty="0"/>
                    </a:p>
                  </a:txBody>
                  <a:tcPr marL="8949" marR="8949" marT="4550" marB="4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err="1" smtClean="0"/>
                        <a:t>Grad</a:t>
                      </a:r>
                      <a:r>
                        <a:rPr lang="tr-TR" sz="1200" dirty="0" smtClean="0"/>
                        <a:t> 3+, %</a:t>
                      </a:r>
                      <a:endParaRPr lang="tr-TR" sz="1200" b="0" dirty="0"/>
                    </a:p>
                  </a:txBody>
                  <a:tcPr marL="8949" marR="8949" marT="4550" marB="4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err="1" smtClean="0"/>
                        <a:t>Grad</a:t>
                      </a:r>
                      <a:r>
                        <a:rPr lang="tr-TR" sz="1200" dirty="0" smtClean="0"/>
                        <a:t> 1-4, %</a:t>
                      </a:r>
                      <a:endParaRPr lang="tr-TR" sz="1200" dirty="0">
                        <a:latin typeface="+mn-lt"/>
                      </a:endParaRPr>
                    </a:p>
                  </a:txBody>
                  <a:tcPr marL="8949" marR="8949" marT="4550" marB="4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err="1" smtClean="0"/>
                        <a:t>Grad</a:t>
                      </a:r>
                      <a:r>
                        <a:rPr lang="tr-TR" sz="1200" dirty="0" smtClean="0"/>
                        <a:t> 3+, </a:t>
                      </a:r>
                    </a:p>
                    <a:p>
                      <a:pPr algn="ctr"/>
                      <a:r>
                        <a:rPr lang="tr-TR" sz="1200" dirty="0" smtClean="0"/>
                        <a:t>%</a:t>
                      </a:r>
                      <a:endParaRPr lang="tr-TR" sz="1200" dirty="0">
                        <a:latin typeface="+mn-lt"/>
                      </a:endParaRPr>
                    </a:p>
                  </a:txBody>
                  <a:tcPr marL="8949" marR="8949" marT="4550" marB="4550" anchor="ctr"/>
                </a:tc>
              </a:tr>
              <a:tr h="313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Bevacizumab</a:t>
                      </a:r>
                      <a:r>
                        <a:rPr lang="tr-TR" sz="1400" dirty="0">
                          <a:effectLst/>
                        </a:rPr>
                        <a:t> + </a:t>
                      </a:r>
                      <a:r>
                        <a:rPr lang="tr-TR" sz="1400" dirty="0" smtClean="0">
                          <a:effectLst/>
                        </a:rPr>
                        <a:t>IFN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</a:tr>
              <a:tr h="313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Sorafenib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/>
                </a:tc>
              </a:tr>
              <a:tr h="313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Sunitinib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79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13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Pazopanib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19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13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Temsirolimus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45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13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Everolimus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6" marR="7736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91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5213154" y="1511109"/>
            <a:ext cx="4709517" cy="453765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182563" indent="0">
              <a:spcAft>
                <a:spcPts val="600"/>
              </a:spcAft>
              <a:buNone/>
            </a:pPr>
            <a:r>
              <a:rPr lang="tr-TR" sz="1600" b="1" dirty="0" smtClean="0"/>
              <a:t>Yorgunluk</a:t>
            </a:r>
            <a:r>
              <a:rPr lang="tr-TR" sz="1600" dirty="0" smtClean="0"/>
              <a:t>: </a:t>
            </a:r>
            <a:r>
              <a:rPr lang="tr-TR" sz="1600" dirty="0" smtClean="0">
                <a:solidFill>
                  <a:srgbClr val="FF0000"/>
                </a:solidFill>
              </a:rPr>
              <a:t>Hastalık </a:t>
            </a:r>
            <a:r>
              <a:rPr lang="tr-TR" sz="1600" dirty="0" err="1" smtClean="0">
                <a:solidFill>
                  <a:srgbClr val="FF0000"/>
                </a:solidFill>
              </a:rPr>
              <a:t>progresyonu</a:t>
            </a:r>
            <a:r>
              <a:rPr lang="tr-TR" sz="1600" dirty="0" smtClean="0">
                <a:solidFill>
                  <a:srgbClr val="FF0000"/>
                </a:solidFill>
              </a:rPr>
              <a:t> !!!</a:t>
            </a:r>
            <a:endParaRPr lang="tr-TR" sz="1600" dirty="0" smtClean="0"/>
          </a:p>
          <a:p>
            <a:pPr marL="363538">
              <a:spcAft>
                <a:spcPts val="600"/>
              </a:spcAft>
            </a:pPr>
            <a:r>
              <a:rPr lang="tr-TR" sz="1600" dirty="0" smtClean="0"/>
              <a:t>Etiyoloji </a:t>
            </a:r>
            <a:r>
              <a:rPr lang="tr-TR" sz="1600" dirty="0" smtClean="0"/>
              <a:t>bilinmiyor</a:t>
            </a:r>
            <a:endParaRPr lang="tr-TR" sz="1600" dirty="0"/>
          </a:p>
          <a:p>
            <a:pPr marL="363538">
              <a:spcAft>
                <a:spcPts val="600"/>
              </a:spcAft>
            </a:pPr>
            <a:r>
              <a:rPr lang="tr-TR" sz="1600" dirty="0">
                <a:sym typeface="Symbol" panose="05050102010706020507" pitchFamily="18" charset="2"/>
              </a:rPr>
              <a:t>Diğer nedenler </a:t>
            </a:r>
            <a:r>
              <a:rPr lang="tr-TR" sz="1600" dirty="0" smtClean="0">
                <a:sym typeface="Symbol" panose="05050102010706020507" pitchFamily="18" charset="2"/>
              </a:rPr>
              <a:t>araştırılmalı</a:t>
            </a:r>
          </a:p>
          <a:p>
            <a:pPr marL="539750" lvl="1" indent="-180975">
              <a:spcAft>
                <a:spcPts val="600"/>
              </a:spcAft>
            </a:pPr>
            <a:r>
              <a:rPr lang="tr-TR" sz="1400" dirty="0" smtClean="0">
                <a:sym typeface="Symbol" panose="05050102010706020507" pitchFamily="18" charset="2"/>
              </a:rPr>
              <a:t>Anemi</a:t>
            </a:r>
            <a:r>
              <a:rPr lang="tr-TR" sz="1400" dirty="0">
                <a:sym typeface="Symbol" panose="05050102010706020507" pitchFamily="18" charset="2"/>
              </a:rPr>
              <a:t>, </a:t>
            </a:r>
            <a:endParaRPr lang="tr-TR" sz="1400" dirty="0" smtClean="0">
              <a:sym typeface="Symbol" panose="05050102010706020507" pitchFamily="18" charset="2"/>
            </a:endParaRPr>
          </a:p>
          <a:p>
            <a:pPr marL="539750" lvl="1" indent="-180975">
              <a:spcAft>
                <a:spcPts val="600"/>
              </a:spcAft>
            </a:pPr>
            <a:r>
              <a:rPr lang="tr-TR" sz="1400" dirty="0" err="1" smtClean="0">
                <a:sym typeface="Symbol" panose="05050102010706020507" pitchFamily="18" charset="2"/>
              </a:rPr>
              <a:t>Hipotiroidzm</a:t>
            </a:r>
            <a:r>
              <a:rPr lang="tr-TR" sz="1400" dirty="0">
                <a:sym typeface="Symbol" panose="05050102010706020507" pitchFamily="18" charset="2"/>
              </a:rPr>
              <a:t>, </a:t>
            </a:r>
            <a:endParaRPr lang="tr-TR" sz="1400" dirty="0" smtClean="0">
              <a:sym typeface="Symbol" panose="05050102010706020507" pitchFamily="18" charset="2"/>
            </a:endParaRPr>
          </a:p>
          <a:p>
            <a:pPr marL="539750" lvl="1" indent="-180975">
              <a:spcAft>
                <a:spcPts val="600"/>
              </a:spcAft>
            </a:pPr>
            <a:r>
              <a:rPr lang="tr-TR" sz="1400" dirty="0" smtClean="0">
                <a:sym typeface="Symbol" panose="05050102010706020507" pitchFamily="18" charset="2"/>
              </a:rPr>
              <a:t>KKY</a:t>
            </a:r>
          </a:p>
          <a:p>
            <a:pPr marL="539750" lvl="1" indent="-180975">
              <a:spcAft>
                <a:spcPts val="600"/>
              </a:spcAft>
            </a:pPr>
            <a:r>
              <a:rPr lang="tr-TR" sz="1400" dirty="0" smtClean="0">
                <a:sym typeface="Symbol" panose="05050102010706020507" pitchFamily="18" charset="2"/>
              </a:rPr>
              <a:t>Depresyon </a:t>
            </a:r>
            <a:r>
              <a:rPr lang="tr-TR" sz="1400" dirty="0">
                <a:sym typeface="Symbol" panose="05050102010706020507" pitchFamily="18" charset="2"/>
              </a:rPr>
              <a:t>… </a:t>
            </a:r>
            <a:r>
              <a:rPr lang="tr-TR" sz="1400" dirty="0" err="1" smtClean="0">
                <a:sym typeface="Symbol" panose="05050102010706020507" pitchFamily="18" charset="2"/>
              </a:rPr>
              <a:t>vs</a:t>
            </a:r>
            <a:endParaRPr lang="tr-TR" sz="1400" dirty="0" smtClean="0">
              <a:sym typeface="Symbol" panose="05050102010706020507" pitchFamily="18" charset="2"/>
            </a:endParaRPr>
          </a:p>
          <a:p>
            <a:pPr marL="358775" lvl="1" indent="0">
              <a:spcAft>
                <a:spcPts val="600"/>
              </a:spcAft>
              <a:buNone/>
            </a:pPr>
            <a:endParaRPr lang="tr-TR" sz="1400" dirty="0">
              <a:sym typeface="Symbol" panose="05050102010706020507" pitchFamily="18" charset="2"/>
            </a:endParaRPr>
          </a:p>
          <a:p>
            <a:pPr marL="363538">
              <a:spcAft>
                <a:spcPts val="600"/>
              </a:spcAft>
            </a:pPr>
            <a:r>
              <a:rPr lang="tr-TR" sz="1600" dirty="0">
                <a:sym typeface="Symbol" panose="05050102010706020507" pitchFamily="18" charset="2"/>
              </a:rPr>
              <a:t>İstirahat ve aktivite </a:t>
            </a:r>
            <a:r>
              <a:rPr lang="tr-TR" sz="1600" dirty="0" smtClean="0">
                <a:sym typeface="Symbol" panose="05050102010706020507" pitchFamily="18" charset="2"/>
              </a:rPr>
              <a:t>planlanmalı</a:t>
            </a:r>
          </a:p>
          <a:p>
            <a:pPr marL="363538">
              <a:spcAft>
                <a:spcPts val="600"/>
              </a:spcAft>
            </a:pPr>
            <a:r>
              <a:rPr lang="tr-TR" sz="1600" dirty="0" smtClean="0">
                <a:sym typeface="Symbol" panose="05050102010706020507" pitchFamily="18" charset="2"/>
              </a:rPr>
              <a:t>Yeterli beslenme</a:t>
            </a:r>
            <a:endParaRPr lang="tr-TR" sz="1600" dirty="0">
              <a:sym typeface="Symbol" panose="05050102010706020507" pitchFamily="18" charset="2"/>
            </a:endParaRPr>
          </a:p>
          <a:p>
            <a:pPr marL="363538">
              <a:spcAft>
                <a:spcPts val="600"/>
              </a:spcAft>
            </a:pPr>
            <a:r>
              <a:rPr lang="tr-TR" sz="1600" dirty="0" smtClean="0">
                <a:sym typeface="Symbol" panose="05050102010706020507" pitchFamily="18" charset="2"/>
              </a:rPr>
              <a:t>Anemi (+): Nd yönelik tedavi</a:t>
            </a:r>
          </a:p>
          <a:p>
            <a:pPr marL="627063" lvl="1">
              <a:spcAft>
                <a:spcPts val="600"/>
              </a:spcAft>
            </a:pPr>
            <a:r>
              <a:rPr lang="tr-TR" sz="1200" dirty="0" err="1" smtClean="0">
                <a:sym typeface="Symbol" panose="05050102010706020507" pitchFamily="18" charset="2"/>
              </a:rPr>
              <a:t>Sunitinib</a:t>
            </a:r>
            <a:r>
              <a:rPr lang="tr-TR" sz="1200" dirty="0" smtClean="0">
                <a:sym typeface="Symbol" panose="05050102010706020507" pitchFamily="18" charset="2"/>
              </a:rPr>
              <a:t> – B12 eksikliği anemisi için B12</a:t>
            </a:r>
          </a:p>
          <a:p>
            <a:pPr marL="363538">
              <a:spcAft>
                <a:spcPts val="600"/>
              </a:spcAft>
            </a:pPr>
            <a:r>
              <a:rPr lang="tr-TR" sz="1600" dirty="0" err="1" smtClean="0">
                <a:sym typeface="Symbol" panose="05050102010706020507" pitchFamily="18" charset="2"/>
              </a:rPr>
              <a:t>Grad</a:t>
            </a:r>
            <a:r>
              <a:rPr lang="tr-TR" sz="1600" dirty="0" smtClean="0">
                <a:sym typeface="Symbol" panose="05050102010706020507" pitchFamily="18" charset="2"/>
              </a:rPr>
              <a:t> 3: Doz azaltılmalı ilaç kesilmeli </a:t>
            </a:r>
            <a:endParaRPr lang="tr-TR" sz="1600" dirty="0">
              <a:sym typeface="Symbol" panose="05050102010706020507" pitchFamily="18" charset="2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67309" y="6453336"/>
            <a:ext cx="52950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tr-TR" sz="1000" b="0" baseline="30000" dirty="0" smtClean="0"/>
              <a:t>1</a:t>
            </a:r>
            <a:r>
              <a:rPr lang="tr-TR" sz="1000" b="0" dirty="0" smtClean="0"/>
              <a:t>Schmidinger </a:t>
            </a:r>
            <a:r>
              <a:rPr lang="tr-TR" sz="1000" b="0" dirty="0"/>
              <a:t>M </a:t>
            </a:r>
            <a:r>
              <a:rPr lang="tr-TR" sz="1000" b="0" dirty="0" err="1"/>
              <a:t>Cancer</a:t>
            </a:r>
            <a:r>
              <a:rPr lang="tr-TR" sz="1000" b="0" dirty="0"/>
              <a:t> </a:t>
            </a:r>
            <a:r>
              <a:rPr lang="tr-TR" sz="1000" b="0" dirty="0" err="1"/>
              <a:t>Treat</a:t>
            </a:r>
            <a:r>
              <a:rPr lang="tr-TR" sz="1000" b="0" dirty="0"/>
              <a:t> </a:t>
            </a:r>
            <a:r>
              <a:rPr lang="tr-TR" sz="1000" b="0" dirty="0" err="1"/>
              <a:t>Rev</a:t>
            </a:r>
            <a:r>
              <a:rPr lang="tr-TR" sz="1000" b="0" dirty="0"/>
              <a:t>. </a:t>
            </a:r>
            <a:r>
              <a:rPr lang="tr-TR" sz="1000" b="0" dirty="0" smtClean="0"/>
              <a:t>2010;36:416-424; </a:t>
            </a:r>
            <a:r>
              <a:rPr lang="tr-TR" sz="1000" b="0" baseline="30000" dirty="0" smtClean="0"/>
              <a:t>3</a:t>
            </a:r>
            <a:r>
              <a:rPr lang="tr-TR" sz="1000" b="0" dirty="0" smtClean="0"/>
              <a:t>Eisen </a:t>
            </a:r>
            <a:r>
              <a:rPr lang="tr-TR" sz="1000" b="0" dirty="0"/>
              <a:t>et al. JNCI 2012; </a:t>
            </a:r>
            <a:r>
              <a:rPr lang="tr-TR" sz="1000" b="0" dirty="0" smtClean="0"/>
              <a:t>104.93-113 </a:t>
            </a:r>
            <a:endParaRPr lang="tr-TR" sz="1000" b="0" dirty="0"/>
          </a:p>
        </p:txBody>
      </p:sp>
      <p:grpSp>
        <p:nvGrpSpPr>
          <p:cNvPr id="8" name="Grup 7"/>
          <p:cNvGrpSpPr/>
          <p:nvPr/>
        </p:nvGrpSpPr>
        <p:grpSpPr>
          <a:xfrm>
            <a:off x="320799" y="4457701"/>
            <a:ext cx="4716000" cy="1606850"/>
            <a:chOff x="5791572" y="4941168"/>
            <a:chExt cx="3139724" cy="1620000"/>
          </a:xfrm>
        </p:grpSpPr>
        <p:grpSp>
          <p:nvGrpSpPr>
            <p:cNvPr id="9" name="Grup 8"/>
            <p:cNvGrpSpPr/>
            <p:nvPr/>
          </p:nvGrpSpPr>
          <p:grpSpPr>
            <a:xfrm>
              <a:off x="5791572" y="4941168"/>
              <a:ext cx="3139724" cy="1620000"/>
              <a:chOff x="3756659" y="6324600"/>
              <a:chExt cx="3139724" cy="1524000"/>
            </a:xfrm>
          </p:grpSpPr>
          <p:sp>
            <p:nvSpPr>
              <p:cNvPr id="11" name="object 310"/>
              <p:cNvSpPr/>
              <p:nvPr/>
            </p:nvSpPr>
            <p:spPr>
              <a:xfrm>
                <a:off x="3975100" y="6324600"/>
                <a:ext cx="349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1524000">
                    <a:moveTo>
                      <a:pt x="13090" y="0"/>
                    </a:moveTo>
                    <a:lnTo>
                      <a:pt x="47457" y="0"/>
                    </a:lnTo>
                    <a:lnTo>
                      <a:pt x="47457" y="1524000"/>
                    </a:lnTo>
                    <a:lnTo>
                      <a:pt x="13090" y="1524000"/>
                    </a:lnTo>
                    <a:lnTo>
                      <a:pt x="13090" y="0"/>
                    </a:lnTo>
                  </a:path>
                </a:pathLst>
              </a:custGeom>
              <a:solidFill>
                <a:srgbClr val="FFD782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object 311"/>
              <p:cNvSpPr/>
              <p:nvPr/>
            </p:nvSpPr>
            <p:spPr>
              <a:xfrm>
                <a:off x="4008783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783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object 312"/>
              <p:cNvSpPr/>
              <p:nvPr/>
            </p:nvSpPr>
            <p:spPr>
              <a:xfrm>
                <a:off x="405554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984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object 313"/>
              <p:cNvSpPr/>
              <p:nvPr/>
            </p:nvSpPr>
            <p:spPr>
              <a:xfrm>
                <a:off x="4102315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A85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object 314"/>
              <p:cNvSpPr/>
              <p:nvPr/>
            </p:nvSpPr>
            <p:spPr>
              <a:xfrm>
                <a:off x="4149072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A85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object 315"/>
              <p:cNvSpPr/>
              <p:nvPr/>
            </p:nvSpPr>
            <p:spPr>
              <a:xfrm>
                <a:off x="4195847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B86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object 316"/>
              <p:cNvSpPr/>
              <p:nvPr/>
            </p:nvSpPr>
            <p:spPr>
              <a:xfrm>
                <a:off x="424260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B87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object 317"/>
              <p:cNvSpPr/>
              <p:nvPr/>
            </p:nvSpPr>
            <p:spPr>
              <a:xfrm>
                <a:off x="428937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C88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object 318"/>
              <p:cNvSpPr/>
              <p:nvPr/>
            </p:nvSpPr>
            <p:spPr>
              <a:xfrm>
                <a:off x="433613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D89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object 319"/>
              <p:cNvSpPr/>
              <p:nvPr/>
            </p:nvSpPr>
            <p:spPr>
              <a:xfrm>
                <a:off x="438291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D8A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object 320"/>
              <p:cNvSpPr/>
              <p:nvPr/>
            </p:nvSpPr>
            <p:spPr>
              <a:xfrm>
                <a:off x="4429667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E8B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object 321"/>
              <p:cNvSpPr/>
              <p:nvPr/>
            </p:nvSpPr>
            <p:spPr>
              <a:xfrm>
                <a:off x="4476442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F8D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object 322"/>
              <p:cNvSpPr/>
              <p:nvPr/>
            </p:nvSpPr>
            <p:spPr>
              <a:xfrm>
                <a:off x="452319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F8E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object 323"/>
              <p:cNvSpPr/>
              <p:nvPr/>
            </p:nvSpPr>
            <p:spPr>
              <a:xfrm>
                <a:off x="456997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F8F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object 324"/>
              <p:cNvSpPr/>
              <p:nvPr/>
            </p:nvSpPr>
            <p:spPr>
              <a:xfrm>
                <a:off x="461673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DF90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object 325"/>
              <p:cNvSpPr/>
              <p:nvPr/>
            </p:nvSpPr>
            <p:spPr>
              <a:xfrm>
                <a:off x="466350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091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object 326"/>
              <p:cNvSpPr/>
              <p:nvPr/>
            </p:nvSpPr>
            <p:spPr>
              <a:xfrm>
                <a:off x="4710263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192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object 327"/>
              <p:cNvSpPr/>
              <p:nvPr/>
            </p:nvSpPr>
            <p:spPr>
              <a:xfrm>
                <a:off x="475702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192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object 328"/>
              <p:cNvSpPr/>
              <p:nvPr/>
            </p:nvSpPr>
            <p:spPr>
              <a:xfrm>
                <a:off x="4803795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293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object 329"/>
              <p:cNvSpPr/>
              <p:nvPr/>
            </p:nvSpPr>
            <p:spPr>
              <a:xfrm>
                <a:off x="485055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293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object 330"/>
              <p:cNvSpPr/>
              <p:nvPr/>
            </p:nvSpPr>
            <p:spPr>
              <a:xfrm>
                <a:off x="489732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394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object 331"/>
              <p:cNvSpPr/>
              <p:nvPr/>
            </p:nvSpPr>
            <p:spPr>
              <a:xfrm>
                <a:off x="4944083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695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object 332"/>
              <p:cNvSpPr/>
              <p:nvPr/>
            </p:nvSpPr>
            <p:spPr>
              <a:xfrm>
                <a:off x="4990858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696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object 333"/>
              <p:cNvSpPr/>
              <p:nvPr/>
            </p:nvSpPr>
            <p:spPr>
              <a:xfrm>
                <a:off x="5037615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797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object 334"/>
              <p:cNvSpPr/>
              <p:nvPr/>
            </p:nvSpPr>
            <p:spPr>
              <a:xfrm>
                <a:off x="508439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899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object 335"/>
              <p:cNvSpPr/>
              <p:nvPr/>
            </p:nvSpPr>
            <p:spPr>
              <a:xfrm>
                <a:off x="5131147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89A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object 336"/>
              <p:cNvSpPr/>
              <p:nvPr/>
            </p:nvSpPr>
            <p:spPr>
              <a:xfrm>
                <a:off x="517792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99B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object 337"/>
              <p:cNvSpPr/>
              <p:nvPr/>
            </p:nvSpPr>
            <p:spPr>
              <a:xfrm>
                <a:off x="522467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99C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object 338"/>
              <p:cNvSpPr/>
              <p:nvPr/>
            </p:nvSpPr>
            <p:spPr>
              <a:xfrm>
                <a:off x="5271453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A9D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object 339"/>
              <p:cNvSpPr/>
              <p:nvPr/>
            </p:nvSpPr>
            <p:spPr>
              <a:xfrm>
                <a:off x="531821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B9E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object 340"/>
              <p:cNvSpPr/>
              <p:nvPr/>
            </p:nvSpPr>
            <p:spPr>
              <a:xfrm>
                <a:off x="5364985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B9F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object 341"/>
              <p:cNvSpPr/>
              <p:nvPr/>
            </p:nvSpPr>
            <p:spPr>
              <a:xfrm>
                <a:off x="5411742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B9F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object 342"/>
              <p:cNvSpPr/>
              <p:nvPr/>
            </p:nvSpPr>
            <p:spPr>
              <a:xfrm>
                <a:off x="5458517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BA0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object 343"/>
              <p:cNvSpPr/>
              <p:nvPr/>
            </p:nvSpPr>
            <p:spPr>
              <a:xfrm>
                <a:off x="550527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CA1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object 344"/>
              <p:cNvSpPr/>
              <p:nvPr/>
            </p:nvSpPr>
            <p:spPr>
              <a:xfrm>
                <a:off x="555204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DA1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object 345"/>
              <p:cNvSpPr/>
              <p:nvPr/>
            </p:nvSpPr>
            <p:spPr>
              <a:xfrm>
                <a:off x="559880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DA2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object 346"/>
              <p:cNvSpPr/>
              <p:nvPr/>
            </p:nvSpPr>
            <p:spPr>
              <a:xfrm>
                <a:off x="5645563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EA3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object 347"/>
              <p:cNvSpPr/>
              <p:nvPr/>
            </p:nvSpPr>
            <p:spPr>
              <a:xfrm>
                <a:off x="5692337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FA4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object 348"/>
              <p:cNvSpPr/>
              <p:nvPr/>
            </p:nvSpPr>
            <p:spPr>
              <a:xfrm>
                <a:off x="5739095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EFA6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object 349"/>
              <p:cNvSpPr/>
              <p:nvPr/>
            </p:nvSpPr>
            <p:spPr>
              <a:xfrm>
                <a:off x="578586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0A7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object 350"/>
              <p:cNvSpPr/>
              <p:nvPr/>
            </p:nvSpPr>
            <p:spPr>
              <a:xfrm>
                <a:off x="583262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0A8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object 351"/>
              <p:cNvSpPr/>
              <p:nvPr/>
            </p:nvSpPr>
            <p:spPr>
              <a:xfrm>
                <a:off x="587940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1A9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object 352"/>
              <p:cNvSpPr/>
              <p:nvPr/>
            </p:nvSpPr>
            <p:spPr>
              <a:xfrm>
                <a:off x="592614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3AA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object 353"/>
              <p:cNvSpPr/>
              <p:nvPr/>
            </p:nvSpPr>
            <p:spPr>
              <a:xfrm>
                <a:off x="5972915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3AB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object 354"/>
              <p:cNvSpPr/>
              <p:nvPr/>
            </p:nvSpPr>
            <p:spPr>
              <a:xfrm>
                <a:off x="6019672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4AC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object 355"/>
              <p:cNvSpPr/>
              <p:nvPr/>
            </p:nvSpPr>
            <p:spPr>
              <a:xfrm>
                <a:off x="6066447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5AC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object 356"/>
              <p:cNvSpPr/>
              <p:nvPr/>
            </p:nvSpPr>
            <p:spPr>
              <a:xfrm>
                <a:off x="611320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5AD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object 357"/>
              <p:cNvSpPr/>
              <p:nvPr/>
            </p:nvSpPr>
            <p:spPr>
              <a:xfrm>
                <a:off x="615997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6AE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object 358"/>
              <p:cNvSpPr/>
              <p:nvPr/>
            </p:nvSpPr>
            <p:spPr>
              <a:xfrm>
                <a:off x="620673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6AF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object 359"/>
              <p:cNvSpPr/>
              <p:nvPr/>
            </p:nvSpPr>
            <p:spPr>
              <a:xfrm>
                <a:off x="625351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7B0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object 360"/>
              <p:cNvSpPr/>
              <p:nvPr/>
            </p:nvSpPr>
            <p:spPr>
              <a:xfrm>
                <a:off x="6300268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8B1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object 361"/>
              <p:cNvSpPr/>
              <p:nvPr/>
            </p:nvSpPr>
            <p:spPr>
              <a:xfrm>
                <a:off x="6347042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8B3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object 362"/>
              <p:cNvSpPr/>
              <p:nvPr/>
            </p:nvSpPr>
            <p:spPr>
              <a:xfrm>
                <a:off x="6393799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8B4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object 363"/>
              <p:cNvSpPr/>
              <p:nvPr/>
            </p:nvSpPr>
            <p:spPr>
              <a:xfrm>
                <a:off x="644057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8B5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object 364"/>
              <p:cNvSpPr/>
              <p:nvPr/>
            </p:nvSpPr>
            <p:spPr>
              <a:xfrm>
                <a:off x="648733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9B6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object 365"/>
              <p:cNvSpPr/>
              <p:nvPr/>
            </p:nvSpPr>
            <p:spPr>
              <a:xfrm>
                <a:off x="6534088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AB7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object 366"/>
              <p:cNvSpPr/>
              <p:nvPr/>
            </p:nvSpPr>
            <p:spPr>
              <a:xfrm>
                <a:off x="6580863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AB8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object 367"/>
              <p:cNvSpPr/>
              <p:nvPr/>
            </p:nvSpPr>
            <p:spPr>
              <a:xfrm>
                <a:off x="6627620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BB8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object 368"/>
              <p:cNvSpPr/>
              <p:nvPr/>
            </p:nvSpPr>
            <p:spPr>
              <a:xfrm>
                <a:off x="667439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CB9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object 369"/>
              <p:cNvSpPr/>
              <p:nvPr/>
            </p:nvSpPr>
            <p:spPr>
              <a:xfrm>
                <a:off x="6721151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CBA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object 370"/>
              <p:cNvSpPr/>
              <p:nvPr/>
            </p:nvSpPr>
            <p:spPr>
              <a:xfrm>
                <a:off x="6767926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DBB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object 371"/>
              <p:cNvSpPr/>
              <p:nvPr/>
            </p:nvSpPr>
            <p:spPr>
              <a:xfrm>
                <a:off x="6814684" y="6324600"/>
                <a:ext cx="476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1524000">
                    <a:moveTo>
                      <a:pt x="47457" y="0"/>
                    </a:moveTo>
                    <a:lnTo>
                      <a:pt x="47457" y="1524000"/>
                    </a:lnTo>
                    <a:lnTo>
                      <a:pt x="0" y="1524000"/>
                    </a:lnTo>
                    <a:lnTo>
                      <a:pt x="0" y="0"/>
                    </a:lnTo>
                    <a:lnTo>
                      <a:pt x="47457" y="0"/>
                    </a:lnTo>
                  </a:path>
                </a:pathLst>
              </a:custGeom>
              <a:solidFill>
                <a:srgbClr val="FFFDBC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object 372"/>
              <p:cNvSpPr/>
              <p:nvPr/>
            </p:nvSpPr>
            <p:spPr>
              <a:xfrm>
                <a:off x="6861458" y="6324600"/>
                <a:ext cx="34925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1524000">
                    <a:moveTo>
                      <a:pt x="34641" y="1524000"/>
                    </a:moveTo>
                    <a:lnTo>
                      <a:pt x="0" y="1524000"/>
                    </a:lnTo>
                    <a:lnTo>
                      <a:pt x="0" y="0"/>
                    </a:lnTo>
                    <a:lnTo>
                      <a:pt x="34641" y="0"/>
                    </a:lnTo>
                    <a:lnTo>
                      <a:pt x="34641" y="1524000"/>
                    </a:lnTo>
                  </a:path>
                </a:pathLst>
              </a:custGeom>
              <a:solidFill>
                <a:srgbClr val="FFFFBD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object 382"/>
              <p:cNvSpPr/>
              <p:nvPr/>
            </p:nvSpPr>
            <p:spPr>
              <a:xfrm>
                <a:off x="3769359" y="6324600"/>
                <a:ext cx="17780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77800" h="1524000">
                    <a:moveTo>
                      <a:pt x="0" y="0"/>
                    </a:moveTo>
                    <a:lnTo>
                      <a:pt x="177800" y="0"/>
                    </a:lnTo>
                    <a:lnTo>
                      <a:pt x="177800" y="1524000"/>
                    </a:lnTo>
                    <a:lnTo>
                      <a:pt x="0" y="152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13"/>
              </a:solidFill>
            </p:spPr>
            <p:txBody>
              <a:bodyPr wrap="square" lIns="0" tIns="0" rIns="0" bIns="0" rtlCol="0"/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sz="3200" b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object 383"/>
              <p:cNvSpPr txBox="1"/>
              <p:nvPr/>
            </p:nvSpPr>
            <p:spPr>
              <a:xfrm>
                <a:off x="3756659" y="6682413"/>
                <a:ext cx="185420" cy="71660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 ea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sz="4800" b="0" spc="310" dirty="0">
                    <a:solidFill>
                      <a:schemeClr val="bg1"/>
                    </a:solidFill>
                    <a:latin typeface="Book Antiqua"/>
                    <a:cs typeface="Book Antiqua"/>
                  </a:rPr>
                  <a:t>!</a:t>
                </a:r>
                <a:endParaRPr sz="4800" b="0" dirty="0">
                  <a:solidFill>
                    <a:schemeClr val="bg1"/>
                  </a:solidFill>
                  <a:latin typeface="Book Antiqua"/>
                  <a:cs typeface="Book Antiqua"/>
                </a:endParaRPr>
              </a:p>
            </p:txBody>
          </p:sp>
        </p:grpSp>
        <p:sp>
          <p:nvSpPr>
            <p:cNvPr id="10" name="Dikdörtgen 9"/>
            <p:cNvSpPr/>
            <p:nvPr/>
          </p:nvSpPr>
          <p:spPr>
            <a:xfrm>
              <a:off x="6079932" y="4991688"/>
              <a:ext cx="2772000" cy="13342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2700" algn="just"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sz="1600" spc="-15" dirty="0" smtClean="0">
                  <a:solidFill>
                    <a:srgbClr val="FF0013"/>
                  </a:solidFill>
                  <a:latin typeface="Calibri" panose="020F0502020204030204" pitchFamily="34" charset="0"/>
                  <a:cs typeface="Calibri"/>
                </a:rPr>
                <a:t>HEMŞİRELİK NOTU:  </a:t>
              </a:r>
            </a:p>
            <a:p>
              <a:pPr marL="12700" algn="just"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tr-TR" sz="1600" b="0" spc="-35" dirty="0" smtClean="0">
                <a:solidFill>
                  <a:prstClr val="black"/>
                </a:solidFill>
                <a:latin typeface="Calibri" panose="020F0502020204030204" pitchFamily="34" charset="0"/>
                <a:cs typeface="Calibri"/>
              </a:endParaRPr>
            </a:p>
            <a:p>
              <a:pPr marL="12700" algn="just"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sz="1600" b="0" spc="-35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/>
                </a:rPr>
                <a:t>Yorgunluk </a:t>
              </a:r>
              <a:r>
                <a:rPr lang="tr-TR" sz="1600" b="0" spc="-35" dirty="0" err="1" smtClean="0">
                  <a:solidFill>
                    <a:prstClr val="black"/>
                  </a:solidFill>
                  <a:latin typeface="Calibri" panose="020F0502020204030204" pitchFamily="34" charset="0"/>
                  <a:cs typeface="Calibri"/>
                </a:rPr>
                <a:t>Grad</a:t>
              </a:r>
              <a:r>
                <a:rPr lang="tr-TR" sz="1600" b="0" spc="-35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/>
                </a:rPr>
                <a:t> </a:t>
              </a:r>
              <a:r>
                <a:rPr lang="tr-TR" sz="1600" b="0" spc="-35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/>
                  <a:sym typeface="Symbol"/>
                </a:rPr>
                <a:t> 3 ise tedavi kesilir </a:t>
              </a:r>
              <a:r>
                <a:rPr lang="tr-TR" sz="1600" b="0" spc="-35" dirty="0" err="1" smtClean="0">
                  <a:solidFill>
                    <a:prstClr val="black"/>
                  </a:solidFill>
                  <a:latin typeface="Calibri" panose="020F0502020204030204" pitchFamily="34" charset="0"/>
                  <a:cs typeface="Calibri"/>
                  <a:sym typeface="Symbol"/>
                </a:rPr>
                <a:t>grad</a:t>
              </a:r>
              <a:r>
                <a:rPr lang="tr-TR" sz="1600" b="0" spc="-35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/>
                  <a:sym typeface="Symbol"/>
                </a:rPr>
                <a:t> 1’e gerilediğinde tedaviye daha düşük dozdan başlanır.</a:t>
              </a:r>
            </a:p>
            <a:p>
              <a:pPr marL="12700" algn="just"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tr-TR" sz="1600" b="0" spc="-35" dirty="0" smtClean="0">
                <a:solidFill>
                  <a:prstClr val="black"/>
                </a:solidFill>
                <a:latin typeface="Calibri" panose="020F0502020204030204" pitchFamily="34" charset="0"/>
                <a:cs typeface="Arial Narrow"/>
                <a:sym typeface="Symbol"/>
              </a:endParaRPr>
            </a:p>
          </p:txBody>
        </p:sp>
      </p:grpSp>
      <p:sp>
        <p:nvSpPr>
          <p:cNvPr id="76" name="96 Gözyaşı Damlası"/>
          <p:cNvSpPr/>
          <p:nvPr/>
        </p:nvSpPr>
        <p:spPr bwMode="auto">
          <a:xfrm>
            <a:off x="482171" y="214290"/>
            <a:ext cx="1620000" cy="1440000"/>
          </a:xfrm>
          <a:prstGeom prst="teardrop">
            <a:avLst/>
          </a:prstGeom>
          <a:solidFill>
            <a:sysClr val="window" lastClr="FFFFFF">
              <a:lumMod val="85000"/>
            </a:sys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rIns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lang="tr-TR" sz="3200" b="0" kern="0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  <a:cs typeface="Aharoni" pitchFamily="2" charset="-79"/>
              </a:rPr>
              <a:t>5</a:t>
            </a:r>
            <a:r>
              <a:rPr kumimoji="0" lang="tr-TR" sz="32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.</a:t>
            </a:r>
            <a:endParaRPr kumimoji="0" lang="tr-TR" sz="32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lang="tr-TR" sz="1200" b="0" kern="0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  <a:cs typeface="Aharoni" pitchFamily="2" charset="-79"/>
              </a:rPr>
              <a:t>METABOLIK</a:t>
            </a:r>
            <a:endParaRPr kumimoji="0" lang="tr-TR" sz="12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9870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2467778" y="252413"/>
            <a:ext cx="7455685" cy="647700"/>
          </a:xfrm>
        </p:spPr>
        <p:txBody>
          <a:bodyPr anchor="ctr"/>
          <a:lstStyle/>
          <a:p>
            <a:r>
              <a:rPr lang="tr-TR" sz="2800" dirty="0" err="1" smtClean="0"/>
              <a:t>mTKI</a:t>
            </a:r>
            <a:r>
              <a:rPr lang="tr-TR" sz="2800" dirty="0" smtClean="0"/>
              <a:t> ve </a:t>
            </a:r>
            <a:r>
              <a:rPr lang="tr-TR" sz="2800" dirty="0" err="1" smtClean="0"/>
              <a:t>mTOR</a:t>
            </a:r>
            <a:r>
              <a:rPr lang="tr-TR" sz="2800" dirty="0" smtClean="0"/>
              <a:t>: Hematolojik </a:t>
            </a:r>
            <a:r>
              <a:rPr lang="tr-TR" sz="2800" dirty="0" err="1" smtClean="0"/>
              <a:t>Toksisite</a:t>
            </a:r>
            <a:endParaRPr lang="en-US" dirty="0"/>
          </a:p>
        </p:txBody>
      </p:sp>
      <p:graphicFrame>
        <p:nvGraphicFramePr>
          <p:cNvPr id="11" name="İçerik Yer Tutucus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680732"/>
              </p:ext>
            </p:extLst>
          </p:nvPr>
        </p:nvGraphicFramePr>
        <p:xfrm>
          <a:off x="331788" y="1489075"/>
          <a:ext cx="9591675" cy="4313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96 Gözyaşı Damlası"/>
          <p:cNvSpPr/>
          <p:nvPr/>
        </p:nvSpPr>
        <p:spPr bwMode="auto">
          <a:xfrm>
            <a:off x="482171" y="214290"/>
            <a:ext cx="1620000" cy="1440000"/>
          </a:xfrm>
          <a:prstGeom prst="teardrop">
            <a:avLst/>
          </a:prstGeom>
          <a:solidFill>
            <a:sysClr val="window" lastClr="FFFFFF">
              <a:lumMod val="85000"/>
            </a:sysClr>
          </a:soli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rIns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lang="tr-TR" sz="3200" b="0" kern="0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  <a:cs typeface="Aharoni" pitchFamily="2" charset="-79"/>
              </a:rPr>
              <a:t>5</a:t>
            </a:r>
            <a:r>
              <a:rPr kumimoji="0" lang="tr-TR" sz="3200" b="0" i="0" u="none" strike="noStrike" kern="0" cap="all" spc="0" normalizeH="0" baseline="0" noProof="0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Bodoni MT Black" pitchFamily="18" charset="0"/>
                <a:ea typeface="+mn-ea"/>
                <a:cs typeface="Aharoni" pitchFamily="2" charset="-79"/>
              </a:rPr>
              <a:t>.</a:t>
            </a:r>
            <a:endParaRPr kumimoji="0" lang="tr-TR" sz="32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r>
              <a:rPr lang="tr-TR" sz="1200" b="0" kern="0" cap="all" dirty="0" smtClean="0">
                <a:ln w="0"/>
                <a:gradFill flip="none">
                  <a:gsLst>
                    <a:gs pos="0">
                      <a:srgbClr val="FDA023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DA023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DA023">
                        <a:shade val="65000"/>
                        <a:satMod val="130000"/>
                      </a:srgbClr>
                    </a:gs>
                    <a:gs pos="92000">
                      <a:srgbClr val="FDA023">
                        <a:shade val="50000"/>
                        <a:satMod val="120000"/>
                      </a:srgbClr>
                    </a:gs>
                    <a:gs pos="100000">
                      <a:srgbClr val="FDA023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  <a:cs typeface="Aharoni" pitchFamily="2" charset="-79"/>
              </a:rPr>
              <a:t>METABOLIK</a:t>
            </a:r>
            <a:endParaRPr kumimoji="0" lang="tr-TR" sz="12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cs typeface="Aharoni" pitchFamily="2" charset="-79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27"/>
              </a:buClr>
              <a:buSzTx/>
              <a:buFont typeface="Arial" pitchFamily="34" charset="0"/>
              <a:buNone/>
              <a:tabLst/>
              <a:defRPr/>
            </a:pPr>
            <a:endParaRPr kumimoji="0" lang="tr-TR" sz="1400" b="0" i="0" u="none" strike="noStrike" kern="0" cap="all" spc="0" normalizeH="0" baseline="0" noProof="0" dirty="0">
              <a:ln w="0"/>
              <a:gradFill flip="none">
                <a:gsLst>
                  <a:gs pos="0">
                    <a:srgbClr val="FDA023">
                      <a:tint val="75000"/>
                      <a:shade val="75000"/>
                      <a:satMod val="170000"/>
                    </a:srgbClr>
                  </a:gs>
                  <a:gs pos="49000">
                    <a:srgbClr val="FDA023">
                      <a:tint val="88000"/>
                      <a:shade val="65000"/>
                      <a:satMod val="172000"/>
                    </a:srgbClr>
                  </a:gs>
                  <a:gs pos="50000">
                    <a:srgbClr val="FDA023">
                      <a:shade val="65000"/>
                      <a:satMod val="130000"/>
                    </a:srgbClr>
                  </a:gs>
                  <a:gs pos="92000">
                    <a:srgbClr val="FDA023">
                      <a:shade val="50000"/>
                      <a:satMod val="120000"/>
                    </a:srgbClr>
                  </a:gs>
                  <a:gs pos="100000">
                    <a:srgbClr val="FDA023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Bodoni MT Black" pitchFamily="18" charset="0"/>
              <a:ea typeface="+mn-ea"/>
              <a:cs typeface="Arial"/>
            </a:endParaRPr>
          </a:p>
        </p:txBody>
      </p:sp>
      <p:cxnSp>
        <p:nvCxnSpPr>
          <p:cNvPr id="14" name="Düz Bağlayıcı 13"/>
          <p:cNvCxnSpPr/>
          <p:nvPr/>
        </p:nvCxnSpPr>
        <p:spPr bwMode="auto">
          <a:xfrm>
            <a:off x="341523" y="2104223"/>
            <a:ext cx="957365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Düz Bağlayıcı 14"/>
          <p:cNvCxnSpPr/>
          <p:nvPr/>
        </p:nvCxnSpPr>
        <p:spPr bwMode="auto">
          <a:xfrm>
            <a:off x="341523" y="4173557"/>
            <a:ext cx="957365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şağı Ok Belirtme Çizgisi 11"/>
          <p:cNvSpPr/>
          <p:nvPr/>
        </p:nvSpPr>
        <p:spPr bwMode="auto">
          <a:xfrm>
            <a:off x="4999483" y="1984267"/>
            <a:ext cx="1244367" cy="1588372"/>
          </a:xfrm>
          <a:prstGeom prst="downArrowCallout">
            <a:avLst>
              <a:gd name="adj1" fmla="val 48517"/>
              <a:gd name="adj2" fmla="val 51018"/>
              <a:gd name="adj3" fmla="val 9519"/>
              <a:gd name="adj4" fmla="val 8918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000" b="0" smtClean="0">
              <a:solidFill>
                <a:prstClr val="black"/>
              </a:solidFill>
            </a:endParaRPr>
          </a:p>
        </p:txBody>
      </p:sp>
      <p:sp>
        <p:nvSpPr>
          <p:cNvPr id="8" name="Aşağı Ok Belirtme Çizgisi 7"/>
          <p:cNvSpPr/>
          <p:nvPr/>
        </p:nvSpPr>
        <p:spPr bwMode="auto">
          <a:xfrm>
            <a:off x="2839244" y="1988840"/>
            <a:ext cx="1224136" cy="1588372"/>
          </a:xfrm>
          <a:prstGeom prst="downArrowCallout">
            <a:avLst>
              <a:gd name="adj1" fmla="val 47402"/>
              <a:gd name="adj2" fmla="val 51018"/>
              <a:gd name="adj3" fmla="val 9392"/>
              <a:gd name="adj4" fmla="val 8875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000" b="0" smtClean="0">
              <a:solidFill>
                <a:prstClr val="black"/>
              </a:solidFill>
            </a:endParaRPr>
          </a:p>
        </p:txBody>
      </p:sp>
      <p:sp>
        <p:nvSpPr>
          <p:cNvPr id="2" name="Aşağı Ok Belirtme Çizgisi 1"/>
          <p:cNvSpPr/>
          <p:nvPr/>
        </p:nvSpPr>
        <p:spPr bwMode="auto">
          <a:xfrm>
            <a:off x="375773" y="3023999"/>
            <a:ext cx="1167327" cy="553213"/>
          </a:xfrm>
          <a:prstGeom prst="downArrowCallout">
            <a:avLst>
              <a:gd name="adj1" fmla="val 49632"/>
              <a:gd name="adj2" fmla="val 51018"/>
              <a:gd name="adj3" fmla="val 25000"/>
              <a:gd name="adj4" fmla="val 6744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000" b="0" smtClean="0">
              <a:solidFill>
                <a:prstClr val="black"/>
              </a:solidFill>
            </a:endParaRPr>
          </a:p>
        </p:txBody>
      </p:sp>
      <p:sp>
        <p:nvSpPr>
          <p:cNvPr id="3" name="Yukarı Ok Belirtme Çizgisi 2"/>
          <p:cNvSpPr/>
          <p:nvPr/>
        </p:nvSpPr>
        <p:spPr bwMode="auto">
          <a:xfrm>
            <a:off x="1615108" y="5085184"/>
            <a:ext cx="1008112" cy="576064"/>
          </a:xfrm>
          <a:prstGeom prst="upArrowCallout">
            <a:avLst>
              <a:gd name="adj1" fmla="val 39215"/>
              <a:gd name="adj2" fmla="val 47507"/>
              <a:gd name="adj3" fmla="val 20262"/>
              <a:gd name="adj4" fmla="val 709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000" b="0" smtClean="0">
              <a:solidFill>
                <a:prstClr val="black"/>
              </a:solidFill>
            </a:endParaRPr>
          </a:p>
        </p:txBody>
      </p:sp>
      <p:sp>
        <p:nvSpPr>
          <p:cNvPr id="13" name="Yukarı Ok Belirtme Çizgisi 12"/>
          <p:cNvSpPr/>
          <p:nvPr/>
        </p:nvSpPr>
        <p:spPr bwMode="auto">
          <a:xfrm>
            <a:off x="7890632" y="5085184"/>
            <a:ext cx="1008112" cy="576064"/>
          </a:xfrm>
          <a:prstGeom prst="upArrowCallout">
            <a:avLst>
              <a:gd name="adj1" fmla="val 39215"/>
              <a:gd name="adj2" fmla="val 47507"/>
              <a:gd name="adj3" fmla="val 20262"/>
              <a:gd name="adj4" fmla="val 709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000" b="0" smtClean="0">
              <a:solidFill>
                <a:prstClr val="black"/>
              </a:solidFill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375773" y="3024000"/>
            <a:ext cx="8532496" cy="3024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r-TR" sz="2000" dirty="0" err="1">
                <a:solidFill>
                  <a:srgbClr val="FF0000"/>
                </a:solidFill>
                <a:latin typeface="Arial"/>
                <a:cs typeface="Arial"/>
              </a:rPr>
              <a:t>Multitargeted</a:t>
            </a:r>
            <a:r>
              <a:rPr lang="tr-TR" sz="2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/>
                <a:cs typeface="Arial"/>
              </a:rPr>
              <a:t>kinase</a:t>
            </a:r>
            <a:r>
              <a:rPr lang="tr-TR" sz="2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/>
                <a:cs typeface="Arial"/>
              </a:rPr>
              <a:t>inhibitor</a:t>
            </a:r>
            <a:endParaRPr lang="en-US" sz="2000" dirty="0" smtClean="0">
              <a:solidFill>
                <a:srgbClr val="FF0000"/>
              </a:solidFill>
              <a:latin typeface="Arial" charset="0"/>
              <a:cs typeface="Arial"/>
            </a:endParaRPr>
          </a:p>
        </p:txBody>
      </p:sp>
      <p:sp>
        <p:nvSpPr>
          <p:cNvPr id="11" name="Dikdörtgen 10"/>
          <p:cNvSpPr/>
          <p:nvPr/>
        </p:nvSpPr>
        <p:spPr bwMode="auto">
          <a:xfrm>
            <a:off x="375773" y="2484000"/>
            <a:ext cx="8532496" cy="4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r-TR" sz="2000" dirty="0">
                <a:solidFill>
                  <a:srgbClr val="FF0000"/>
                </a:solidFill>
                <a:latin typeface="Arial"/>
                <a:cs typeface="Arial"/>
              </a:rPr>
              <a:t>VEGF </a:t>
            </a:r>
            <a:r>
              <a:rPr lang="tr-TR" sz="2000" dirty="0" err="1">
                <a:solidFill>
                  <a:srgbClr val="FF0000"/>
                </a:solidFill>
                <a:latin typeface="Arial"/>
                <a:cs typeface="Arial"/>
              </a:rPr>
              <a:t>inhibitor</a:t>
            </a:r>
            <a:endParaRPr lang="en-US" sz="2000" dirty="0" smtClean="0">
              <a:solidFill>
                <a:srgbClr val="FF0000"/>
              </a:solidFill>
              <a:latin typeface="Arial" charset="0"/>
              <a:cs typeface="Arial"/>
            </a:endParaRPr>
          </a:p>
        </p:txBody>
      </p:sp>
      <p:sp>
        <p:nvSpPr>
          <p:cNvPr id="9" name="Dikdörtgen 8"/>
          <p:cNvSpPr/>
          <p:nvPr/>
        </p:nvSpPr>
        <p:spPr bwMode="auto">
          <a:xfrm>
            <a:off x="375773" y="1952888"/>
            <a:ext cx="8532496" cy="46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r-TR" sz="2000" dirty="0" err="1">
                <a:solidFill>
                  <a:srgbClr val="FF0000"/>
                </a:solidFill>
                <a:latin typeface="Arial"/>
                <a:cs typeface="Arial"/>
              </a:rPr>
              <a:t>mTOR</a:t>
            </a:r>
            <a:r>
              <a:rPr lang="tr-TR" sz="2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/>
                <a:cs typeface="Arial"/>
              </a:rPr>
              <a:t>inhibitor</a:t>
            </a:r>
            <a:endParaRPr lang="en-US" sz="2000" dirty="0" smtClean="0">
              <a:solidFill>
                <a:srgbClr val="FF0000"/>
              </a:solidFill>
              <a:latin typeface="Arial" charset="0"/>
              <a:cs typeface="Arial"/>
            </a:endParaRPr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Böbrek Kanserinde Hedef Tedaviler: Tarihsel Süreç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084207"/>
              </p:ext>
            </p:extLst>
          </p:nvPr>
        </p:nvGraphicFramePr>
        <p:xfrm>
          <a:off x="376361" y="2212107"/>
          <a:ext cx="9591675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75927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WD-3 wri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6021" y="1718632"/>
            <a:ext cx="6300000" cy="444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Sonuç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981516"/>
              </p:ext>
            </p:extLst>
          </p:nvPr>
        </p:nvGraphicFramePr>
        <p:xfrm>
          <a:off x="331788" y="1489075"/>
          <a:ext cx="6796125" cy="471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62611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971551" y="4005064"/>
            <a:ext cx="8604000" cy="1260000"/>
          </a:xfrm>
        </p:spPr>
        <p:txBody>
          <a:bodyPr anchor="ctr"/>
          <a:lstStyle/>
          <a:p>
            <a:r>
              <a:rPr lang="tr-TR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Hedefe Yönelik Tedavilerde </a:t>
            </a:r>
            <a:br>
              <a:rPr lang="tr-TR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Yaşam Kalitesi ve Semptom Yönetimi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>
          <a:xfrm>
            <a:off x="971551" y="5445224"/>
            <a:ext cx="8449271" cy="1008112"/>
          </a:xfrm>
        </p:spPr>
        <p:txBody>
          <a:bodyPr/>
          <a:lstStyle/>
          <a:p>
            <a:r>
              <a:rPr lang="tr-TR" sz="1100" b="1" dirty="0" err="1" smtClean="0"/>
              <a:t>Doç.Dr</a:t>
            </a:r>
            <a:r>
              <a:rPr lang="tr-TR" sz="1100" b="1" dirty="0" smtClean="0"/>
              <a:t>. Gülbeyaz Can</a:t>
            </a:r>
            <a:endParaRPr lang="tr-TR" sz="1100" b="1" baseline="30000" dirty="0" smtClean="0"/>
          </a:p>
          <a:p>
            <a:r>
              <a:rPr lang="tr-TR" sz="1000" dirty="0" smtClean="0"/>
              <a:t>İstanbul Üniversitesi </a:t>
            </a:r>
            <a:r>
              <a:rPr lang="tr-TR" sz="1000" dirty="0" err="1" smtClean="0"/>
              <a:t>Florence</a:t>
            </a:r>
            <a:r>
              <a:rPr lang="tr-TR" sz="1000" dirty="0" smtClean="0"/>
              <a:t> </a:t>
            </a:r>
            <a:r>
              <a:rPr lang="tr-TR" sz="1000" dirty="0" err="1" smtClean="0"/>
              <a:t>Nightingale</a:t>
            </a:r>
            <a:r>
              <a:rPr lang="tr-TR" sz="1000" dirty="0" smtClean="0"/>
              <a:t> Hemşirelik Fakültesi</a:t>
            </a:r>
          </a:p>
          <a:p>
            <a:r>
              <a:rPr lang="tr-TR" sz="1000" dirty="0" smtClean="0">
                <a:hlinkClick r:id="rId2"/>
              </a:rPr>
              <a:t>gulbeyaz@istanbul.edu.tr</a:t>
            </a:r>
            <a:r>
              <a:rPr lang="tr-TR" sz="1000" dirty="0" smtClean="0"/>
              <a:t> </a:t>
            </a:r>
          </a:p>
          <a:p>
            <a:endParaRPr lang="en-US" sz="1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6367636" y="6309320"/>
            <a:ext cx="35283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tr-TR" b="1" dirty="0" smtClean="0"/>
              <a:t>Teşekkür ederim…</a:t>
            </a:r>
            <a:endParaRPr lang="tr-T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15" y="237048"/>
            <a:ext cx="4626613" cy="607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2507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Kemoterapi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Hedef Tedavi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up 23"/>
          <p:cNvGrpSpPr>
            <a:grpSpLocks noChangeAspect="1"/>
          </p:cNvGrpSpPr>
          <p:nvPr/>
        </p:nvGrpSpPr>
        <p:grpSpPr>
          <a:xfrm>
            <a:off x="276536" y="2113965"/>
            <a:ext cx="4172444" cy="3276000"/>
            <a:chOff x="442074" y="1860988"/>
            <a:chExt cx="4534906" cy="3560589"/>
          </a:xfrm>
        </p:grpSpPr>
        <p:sp>
          <p:nvSpPr>
            <p:cNvPr id="25" name="object 10"/>
            <p:cNvSpPr/>
            <p:nvPr/>
          </p:nvSpPr>
          <p:spPr>
            <a:xfrm>
              <a:off x="557629" y="1860988"/>
              <a:ext cx="4331951" cy="3542608"/>
            </a:xfrm>
            <a:custGeom>
              <a:avLst/>
              <a:gdLst/>
              <a:ahLst/>
              <a:cxnLst/>
              <a:rect l="l" t="t" r="r" b="b"/>
              <a:pathLst>
                <a:path w="3498850" h="2933700">
                  <a:moveTo>
                    <a:pt x="0" y="0"/>
                  </a:moveTo>
                  <a:lnTo>
                    <a:pt x="0" y="2933700"/>
                  </a:lnTo>
                  <a:lnTo>
                    <a:pt x="3498850" y="2933700"/>
                  </a:lnTo>
                  <a:lnTo>
                    <a:pt x="34988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231F2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6" name="object 9"/>
            <p:cNvSpPr/>
            <p:nvPr/>
          </p:nvSpPr>
          <p:spPr>
            <a:xfrm>
              <a:off x="664520" y="2012204"/>
              <a:ext cx="4185323" cy="32112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7" name="object 11"/>
            <p:cNvSpPr txBox="1"/>
            <p:nvPr/>
          </p:nvSpPr>
          <p:spPr>
            <a:xfrm>
              <a:off x="2407196" y="4869743"/>
              <a:ext cx="1015808" cy="3726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>
                <a:lnSpc>
                  <a:spcPct val="145800"/>
                </a:lnSpc>
                <a:buNone/>
              </a:pPr>
              <a:r>
                <a:rPr lang="tr-TR" sz="800" b="1" dirty="0" smtClean="0">
                  <a:solidFill>
                    <a:srgbClr val="231F20"/>
                  </a:solidFill>
                  <a:cs typeface="Times New Roman"/>
                </a:rPr>
                <a:t>   Taksanlar</a:t>
              </a:r>
              <a:endParaRPr lang="tr-TR" sz="800" b="1" dirty="0">
                <a:solidFill>
                  <a:srgbClr val="231F20"/>
                </a:solidFill>
                <a:cs typeface="Times New Roman"/>
              </a:endParaRPr>
            </a:p>
            <a:p>
              <a:pPr marR="6350">
                <a:lnSpc>
                  <a:spcPct val="145800"/>
                </a:lnSpc>
                <a:buNone/>
              </a:pPr>
              <a:r>
                <a:rPr lang="tr-TR" sz="800" b="1" dirty="0" smtClean="0">
                  <a:solidFill>
                    <a:srgbClr val="231F20"/>
                  </a:solidFill>
                  <a:cs typeface="Times New Roman"/>
                </a:rPr>
                <a:t>Bitki </a:t>
              </a:r>
              <a:r>
                <a:rPr lang="tr-TR" sz="800" b="1" dirty="0" err="1" smtClean="0">
                  <a:solidFill>
                    <a:srgbClr val="231F20"/>
                  </a:solidFill>
                  <a:cs typeface="Times New Roman"/>
                </a:rPr>
                <a:t>Alkalloidleri</a:t>
              </a:r>
              <a:endParaRPr sz="800" b="1" dirty="0">
                <a:cs typeface="Times New Roman"/>
              </a:endParaRPr>
            </a:p>
          </p:txBody>
        </p:sp>
        <p:sp>
          <p:nvSpPr>
            <p:cNvPr id="28" name="object 12"/>
            <p:cNvSpPr txBox="1"/>
            <p:nvPr/>
          </p:nvSpPr>
          <p:spPr>
            <a:xfrm>
              <a:off x="4415641" y="3373242"/>
              <a:ext cx="561339" cy="2310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>
                <a:lnSpc>
                  <a:spcPct val="107100"/>
                </a:lnSpc>
                <a:buNone/>
              </a:pPr>
              <a:r>
                <a:rPr lang="tr-TR" sz="700" b="1" dirty="0" err="1" smtClean="0">
                  <a:solidFill>
                    <a:srgbClr val="231F20"/>
                  </a:solidFill>
                  <a:cs typeface="Times New Roman"/>
                </a:rPr>
                <a:t>Alkilleyici</a:t>
              </a:r>
              <a:r>
                <a:rPr lang="tr-TR" sz="700" b="1" dirty="0" smtClean="0">
                  <a:solidFill>
                    <a:srgbClr val="231F20"/>
                  </a:solidFill>
                  <a:cs typeface="Times New Roman"/>
                </a:rPr>
                <a:t> Ajanlar</a:t>
              </a:r>
              <a:endParaRPr sz="700" b="1" dirty="0">
                <a:cs typeface="Times New Roman"/>
              </a:endParaRPr>
            </a:p>
          </p:txBody>
        </p:sp>
        <p:sp>
          <p:nvSpPr>
            <p:cNvPr id="29" name="object 13"/>
            <p:cNvSpPr txBox="1"/>
            <p:nvPr/>
          </p:nvSpPr>
          <p:spPr>
            <a:xfrm>
              <a:off x="3912394" y="2685509"/>
              <a:ext cx="860720" cy="21832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algn="ctr">
                <a:lnSpc>
                  <a:spcPct val="107100"/>
                </a:lnSpc>
                <a:buNone/>
              </a:pPr>
              <a:r>
                <a:rPr sz="800" b="1" dirty="0" smtClean="0">
                  <a:solidFill>
                    <a:srgbClr val="231F20"/>
                  </a:solidFill>
                  <a:cs typeface="Times New Roman"/>
                </a:rPr>
                <a:t>Topoisomera</a:t>
              </a:r>
              <a:r>
                <a:rPr lang="tr-TR" sz="800" b="1" dirty="0" smtClean="0">
                  <a:solidFill>
                    <a:srgbClr val="231F20"/>
                  </a:solidFill>
                  <a:cs typeface="Times New Roman"/>
                </a:rPr>
                <a:t>z İnhibitörleri</a:t>
              </a:r>
              <a:endParaRPr sz="800" b="1" dirty="0">
                <a:cs typeface="Times New Roman"/>
              </a:endParaRPr>
            </a:p>
          </p:txBody>
        </p:sp>
        <p:sp>
          <p:nvSpPr>
            <p:cNvPr id="30" name="object 14"/>
            <p:cNvSpPr txBox="1"/>
            <p:nvPr/>
          </p:nvSpPr>
          <p:spPr>
            <a:xfrm>
              <a:off x="664521" y="1959222"/>
              <a:ext cx="4225058" cy="1756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buNone/>
              </a:pPr>
              <a:r>
                <a:rPr lang="tr-TR" sz="1050" b="1" spc="15" dirty="0" smtClean="0">
                  <a:solidFill>
                    <a:srgbClr val="231F20"/>
                  </a:solidFill>
                  <a:cs typeface="Times New Roman"/>
                </a:rPr>
                <a:t>Kemoterapi</a:t>
              </a:r>
              <a:endParaRPr sz="1050" dirty="0">
                <a:cs typeface="Times New Roman"/>
              </a:endParaRPr>
            </a:p>
          </p:txBody>
        </p:sp>
        <p:sp>
          <p:nvSpPr>
            <p:cNvPr id="31" name="object 15"/>
            <p:cNvSpPr txBox="1"/>
            <p:nvPr/>
          </p:nvSpPr>
          <p:spPr>
            <a:xfrm>
              <a:off x="2570014" y="3230430"/>
              <a:ext cx="827942" cy="1170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buNone/>
              </a:pPr>
              <a:r>
                <a:rPr lang="tr-TR" sz="700" b="1" dirty="0" err="1" smtClean="0">
                  <a:solidFill>
                    <a:srgbClr val="231F20"/>
                  </a:solidFill>
                  <a:cs typeface="Times New Roman"/>
                </a:rPr>
                <a:t>Antimetabolitler</a:t>
              </a:r>
              <a:endParaRPr sz="700" b="1" dirty="0">
                <a:cs typeface="Times New Roman"/>
              </a:endParaRPr>
            </a:p>
          </p:txBody>
        </p:sp>
        <p:sp>
          <p:nvSpPr>
            <p:cNvPr id="32" name="object 16"/>
            <p:cNvSpPr/>
            <p:nvPr/>
          </p:nvSpPr>
          <p:spPr>
            <a:xfrm>
              <a:off x="2352933" y="4648161"/>
              <a:ext cx="274589" cy="226342"/>
            </a:xfrm>
            <a:custGeom>
              <a:avLst/>
              <a:gdLst/>
              <a:ahLst/>
              <a:cxnLst/>
              <a:rect l="l" t="t" r="r" b="b"/>
              <a:pathLst>
                <a:path w="227393" h="187439">
                  <a:moveTo>
                    <a:pt x="0" y="0"/>
                  </a:moveTo>
                  <a:lnTo>
                    <a:pt x="227393" y="187439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3" name="object 17"/>
            <p:cNvSpPr/>
            <p:nvPr/>
          </p:nvSpPr>
          <p:spPr>
            <a:xfrm>
              <a:off x="2337597" y="4632825"/>
              <a:ext cx="30672" cy="30672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23" y="0"/>
                  </a:move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9723" y="25400"/>
                  </a:lnTo>
                  <a:lnTo>
                    <a:pt x="25400" y="19710"/>
                  </a:lnTo>
                  <a:lnTo>
                    <a:pt x="25400" y="5689"/>
                  </a:lnTo>
                  <a:lnTo>
                    <a:pt x="1972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4" name="object 18"/>
            <p:cNvSpPr/>
            <p:nvPr/>
          </p:nvSpPr>
          <p:spPr>
            <a:xfrm>
              <a:off x="3306140" y="3360079"/>
              <a:ext cx="107151" cy="376881"/>
            </a:xfrm>
            <a:custGeom>
              <a:avLst/>
              <a:gdLst/>
              <a:ahLst/>
              <a:cxnLst/>
              <a:rect l="l" t="t" r="r" b="b"/>
              <a:pathLst>
                <a:path w="88734" h="312102">
                  <a:moveTo>
                    <a:pt x="88734" y="31210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5" name="object 19"/>
            <p:cNvSpPr/>
            <p:nvPr/>
          </p:nvSpPr>
          <p:spPr>
            <a:xfrm>
              <a:off x="3397956" y="3721624"/>
              <a:ext cx="30672" cy="30672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89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6" name="object 20"/>
            <p:cNvSpPr/>
            <p:nvPr/>
          </p:nvSpPr>
          <p:spPr>
            <a:xfrm>
              <a:off x="3651200" y="2903834"/>
              <a:ext cx="337391" cy="352389"/>
            </a:xfrm>
            <a:custGeom>
              <a:avLst/>
              <a:gdLst/>
              <a:ahLst/>
              <a:cxnLst/>
              <a:rect l="l" t="t" r="r" b="b"/>
              <a:pathLst>
                <a:path w="279400" h="291820">
                  <a:moveTo>
                    <a:pt x="0" y="291820"/>
                  </a:moveTo>
                  <a:lnTo>
                    <a:pt x="27940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7" name="object 21"/>
            <p:cNvSpPr/>
            <p:nvPr/>
          </p:nvSpPr>
          <p:spPr>
            <a:xfrm>
              <a:off x="3635864" y="3240887"/>
              <a:ext cx="30672" cy="30672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76" y="0"/>
                  </a:lnTo>
                  <a:lnTo>
                    <a:pt x="0" y="5689"/>
                  </a:lnTo>
                  <a:lnTo>
                    <a:pt x="0" y="19723"/>
                  </a:lnTo>
                  <a:lnTo>
                    <a:pt x="5676" y="25400"/>
                  </a:lnTo>
                  <a:lnTo>
                    <a:pt x="19710" y="25400"/>
                  </a:lnTo>
                  <a:lnTo>
                    <a:pt x="25400" y="19723"/>
                  </a:lnTo>
                  <a:lnTo>
                    <a:pt x="25400" y="5689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8" name="object 22"/>
            <p:cNvSpPr/>
            <p:nvPr/>
          </p:nvSpPr>
          <p:spPr>
            <a:xfrm>
              <a:off x="4034599" y="3582450"/>
              <a:ext cx="295217" cy="3649"/>
            </a:xfrm>
            <a:custGeom>
              <a:avLst/>
              <a:gdLst/>
              <a:ahLst/>
              <a:cxnLst/>
              <a:rect l="l" t="t" r="r" b="b"/>
              <a:pathLst>
                <a:path w="244475" h="3022">
                  <a:moveTo>
                    <a:pt x="0" y="3022"/>
                  </a:moveTo>
                  <a:lnTo>
                    <a:pt x="244475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9" name="object 23"/>
            <p:cNvSpPr/>
            <p:nvPr/>
          </p:nvSpPr>
          <p:spPr>
            <a:xfrm>
              <a:off x="4019263" y="3570764"/>
              <a:ext cx="30672" cy="30672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10" y="0"/>
                  </a:moveTo>
                  <a:lnTo>
                    <a:pt x="5689" y="0"/>
                  </a:lnTo>
                  <a:lnTo>
                    <a:pt x="0" y="5676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5676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0" name="object 24"/>
            <p:cNvSpPr/>
            <p:nvPr/>
          </p:nvSpPr>
          <p:spPr>
            <a:xfrm>
              <a:off x="2171616" y="4760819"/>
              <a:ext cx="210531" cy="290049"/>
            </a:xfrm>
            <a:custGeom>
              <a:avLst/>
              <a:gdLst/>
              <a:ahLst/>
              <a:cxnLst/>
              <a:rect l="l" t="t" r="r" b="b"/>
              <a:pathLst>
                <a:path w="174345" h="240195">
                  <a:moveTo>
                    <a:pt x="0" y="0"/>
                  </a:moveTo>
                  <a:lnTo>
                    <a:pt x="174345" y="240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1" name="object 25"/>
            <p:cNvSpPr/>
            <p:nvPr/>
          </p:nvSpPr>
          <p:spPr>
            <a:xfrm>
              <a:off x="2156280" y="4745483"/>
              <a:ext cx="30672" cy="30672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723" y="0"/>
                  </a:moveTo>
                  <a:lnTo>
                    <a:pt x="5689" y="0"/>
                  </a:lnTo>
                  <a:lnTo>
                    <a:pt x="0" y="5689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9723" y="25400"/>
                  </a:lnTo>
                  <a:lnTo>
                    <a:pt x="25400" y="19710"/>
                  </a:lnTo>
                  <a:lnTo>
                    <a:pt x="25400" y="5689"/>
                  </a:lnTo>
                  <a:lnTo>
                    <a:pt x="1972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2" name="object 26"/>
            <p:cNvSpPr txBox="1"/>
            <p:nvPr/>
          </p:nvSpPr>
          <p:spPr>
            <a:xfrm>
              <a:off x="442074" y="3034711"/>
              <a:ext cx="107722" cy="238686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700" b="1" dirty="0">
                  <a:solidFill>
                    <a:srgbClr val="231F20"/>
                  </a:solidFill>
                  <a:cs typeface="Times New Roman"/>
                </a:rPr>
                <a:t>ILLUSTRATION BY ReNee cANNON</a:t>
              </a:r>
              <a:endParaRPr sz="700" b="1" dirty="0">
                <a:cs typeface="Times New Roman"/>
              </a:endParaRP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4435404" y="2118990"/>
            <a:ext cx="5636482" cy="3250800"/>
            <a:chOff x="4435404" y="2118990"/>
            <a:chExt cx="5636482" cy="3250800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5404" y="2118990"/>
              <a:ext cx="5636482" cy="32508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03" name="object 14"/>
            <p:cNvSpPr txBox="1"/>
            <p:nvPr/>
          </p:nvSpPr>
          <p:spPr>
            <a:xfrm>
              <a:off x="6826935" y="2195164"/>
              <a:ext cx="1943680" cy="1615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buNone/>
              </a:pPr>
              <a:r>
                <a:rPr lang="tr-TR" sz="1050" b="1" spc="15" dirty="0" smtClean="0">
                  <a:solidFill>
                    <a:srgbClr val="231F20"/>
                  </a:solidFill>
                  <a:cs typeface="Times New Roman"/>
                </a:rPr>
                <a:t>Hedef Tedaviler</a:t>
              </a:r>
              <a:endParaRPr sz="1050" dirty="0"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0495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 4"/>
          <p:cNvSpPr>
            <a:spLocks/>
          </p:cNvSpPr>
          <p:nvPr/>
        </p:nvSpPr>
        <p:spPr bwMode="blackGray">
          <a:xfrm rot="-494580">
            <a:off x="2772261" y="3036500"/>
            <a:ext cx="4572000" cy="3672000"/>
          </a:xfrm>
          <a:custGeom>
            <a:avLst/>
            <a:gdLst/>
            <a:ahLst/>
            <a:cxnLst>
              <a:cxn ang="0">
                <a:pos x="78" y="456"/>
              </a:cxn>
              <a:cxn ang="0">
                <a:pos x="186" y="69"/>
              </a:cxn>
              <a:cxn ang="0">
                <a:pos x="609" y="42"/>
              </a:cxn>
              <a:cxn ang="0">
                <a:pos x="924" y="222"/>
              </a:cxn>
              <a:cxn ang="0">
                <a:pos x="996" y="501"/>
              </a:cxn>
              <a:cxn ang="0">
                <a:pos x="915" y="969"/>
              </a:cxn>
              <a:cxn ang="0">
                <a:pos x="645" y="1059"/>
              </a:cxn>
              <a:cxn ang="0">
                <a:pos x="348" y="1077"/>
              </a:cxn>
              <a:cxn ang="0">
                <a:pos x="168" y="951"/>
              </a:cxn>
              <a:cxn ang="0">
                <a:pos x="15" y="726"/>
              </a:cxn>
              <a:cxn ang="0">
                <a:pos x="78" y="456"/>
              </a:cxn>
            </a:cxnLst>
            <a:rect l="0" t="0" r="r" b="b"/>
            <a:pathLst>
              <a:path w="997" h="1095">
                <a:moveTo>
                  <a:pt x="78" y="456"/>
                </a:moveTo>
                <a:cubicBezTo>
                  <a:pt x="106" y="347"/>
                  <a:pt x="97" y="138"/>
                  <a:pt x="186" y="69"/>
                </a:cubicBezTo>
                <a:cubicBezTo>
                  <a:pt x="275" y="0"/>
                  <a:pt x="486" y="17"/>
                  <a:pt x="609" y="42"/>
                </a:cubicBezTo>
                <a:cubicBezTo>
                  <a:pt x="732" y="67"/>
                  <a:pt x="860" y="146"/>
                  <a:pt x="924" y="222"/>
                </a:cubicBezTo>
                <a:cubicBezTo>
                  <a:pt x="988" y="298"/>
                  <a:pt x="997" y="377"/>
                  <a:pt x="996" y="501"/>
                </a:cubicBezTo>
                <a:cubicBezTo>
                  <a:pt x="995" y="625"/>
                  <a:pt x="973" y="876"/>
                  <a:pt x="915" y="969"/>
                </a:cubicBezTo>
                <a:cubicBezTo>
                  <a:pt x="857" y="1062"/>
                  <a:pt x="739" y="1041"/>
                  <a:pt x="645" y="1059"/>
                </a:cubicBezTo>
                <a:cubicBezTo>
                  <a:pt x="551" y="1077"/>
                  <a:pt x="427" y="1095"/>
                  <a:pt x="348" y="1077"/>
                </a:cubicBezTo>
                <a:cubicBezTo>
                  <a:pt x="269" y="1059"/>
                  <a:pt x="223" y="1009"/>
                  <a:pt x="168" y="951"/>
                </a:cubicBezTo>
                <a:cubicBezTo>
                  <a:pt x="113" y="893"/>
                  <a:pt x="30" y="810"/>
                  <a:pt x="15" y="726"/>
                </a:cubicBezTo>
                <a:cubicBezTo>
                  <a:pt x="0" y="642"/>
                  <a:pt x="50" y="565"/>
                  <a:pt x="78" y="456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50800" cap="flat" cmpd="sng">
            <a:solidFill>
              <a:srgbClr val="CC99FF"/>
            </a:solidFill>
            <a:prstDash val="solid"/>
            <a:round/>
            <a:headEnd/>
            <a:tailEnd/>
          </a:ln>
          <a:effectLst>
            <a:outerShdw dist="117088" dir="13236078" algn="ctr" rotWithShape="0">
              <a:srgbClr val="9900CC"/>
            </a:outerShdw>
          </a:effectLst>
        </p:spPr>
        <p:txBody>
          <a:bodyPr rot="10800000" vert="eaVert" wrap="none" anchor="ctr"/>
          <a:lstStyle/>
          <a:p>
            <a:pPr>
              <a:buClr>
                <a:srgbClr val="919191"/>
              </a:buClr>
              <a:buFont typeface="Arial" pitchFamily="34" charset="0"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8" name="84 Grup"/>
          <p:cNvGrpSpPr/>
          <p:nvPr/>
        </p:nvGrpSpPr>
        <p:grpSpPr>
          <a:xfrm>
            <a:off x="1177717" y="3643890"/>
            <a:ext cx="3568176" cy="671748"/>
            <a:chOff x="1443406" y="4069378"/>
            <a:chExt cx="4001719" cy="757130"/>
          </a:xfrm>
        </p:grpSpPr>
        <p:sp>
          <p:nvSpPr>
            <p:cNvPr id="18489" name="Line 75"/>
            <p:cNvSpPr>
              <a:spLocks noChangeShapeType="1"/>
            </p:cNvSpPr>
            <p:nvPr/>
          </p:nvSpPr>
          <p:spPr bwMode="auto">
            <a:xfrm>
              <a:off x="2724936" y="4458008"/>
              <a:ext cx="2705079" cy="1587"/>
            </a:xfrm>
            <a:prstGeom prst="line">
              <a:avLst/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90" name="Line 76"/>
            <p:cNvSpPr>
              <a:spLocks noChangeShapeType="1"/>
            </p:cNvSpPr>
            <p:nvPr/>
          </p:nvSpPr>
          <p:spPr bwMode="auto">
            <a:xfrm>
              <a:off x="5445125" y="4364038"/>
              <a:ext cx="0" cy="182562"/>
            </a:xfrm>
            <a:prstGeom prst="line">
              <a:avLst/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92" name="Text Box 78"/>
            <p:cNvSpPr txBox="1">
              <a:spLocks noChangeArrowheads="1"/>
            </p:cNvSpPr>
            <p:nvPr/>
          </p:nvSpPr>
          <p:spPr bwMode="auto">
            <a:xfrm>
              <a:off x="1443406" y="4069378"/>
              <a:ext cx="1290631" cy="75713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1450" indent="-171450" algn="r">
                <a:spcBef>
                  <a:spcPct val="0"/>
                </a:spcBef>
                <a:spcAft>
                  <a:spcPct val="0"/>
                </a:spcAft>
                <a:buClr>
                  <a:srgbClr val="919191"/>
                </a:buClr>
                <a:buFont typeface="Arial" pitchFamily="34" charset="0"/>
                <a:buNone/>
              </a:pPr>
              <a:r>
                <a:rPr lang="en-US" sz="1600" dirty="0" err="1" smtClean="0">
                  <a:solidFill>
                    <a:srgbClr val="C40505"/>
                  </a:solidFill>
                </a:rPr>
                <a:t>Axitinib</a:t>
              </a:r>
              <a:endParaRPr lang="tr-TR" sz="1600" dirty="0" smtClean="0">
                <a:solidFill>
                  <a:srgbClr val="C40505"/>
                </a:solidFill>
              </a:endParaRPr>
            </a:p>
            <a:p>
              <a:pPr marL="171450" indent="-171450" algn="r">
                <a:spcBef>
                  <a:spcPct val="0"/>
                </a:spcBef>
                <a:spcAft>
                  <a:spcPct val="0"/>
                </a:spcAft>
                <a:buClr>
                  <a:srgbClr val="919191"/>
                </a:buClr>
                <a:buFont typeface="Arial" pitchFamily="34" charset="0"/>
                <a:buNone/>
              </a:pPr>
              <a:r>
                <a:rPr lang="tr-TR" sz="1600" dirty="0" smtClean="0">
                  <a:solidFill>
                    <a:srgbClr val="C40505"/>
                  </a:solidFill>
                </a:rPr>
                <a:t>S</a:t>
              </a:r>
              <a:r>
                <a:rPr lang="en-US" sz="1600" dirty="0" err="1" smtClean="0">
                  <a:solidFill>
                    <a:srgbClr val="C40505"/>
                  </a:solidFill>
                </a:rPr>
                <a:t>orafenib</a:t>
              </a:r>
              <a:endParaRPr lang="tr-TR" sz="1600" dirty="0">
                <a:solidFill>
                  <a:srgbClr val="000000"/>
                </a:solidFill>
              </a:endParaRPr>
            </a:p>
            <a:p>
              <a:pPr marL="171450" indent="-171450" algn="r">
                <a:spcBef>
                  <a:spcPct val="0"/>
                </a:spcBef>
                <a:spcAft>
                  <a:spcPct val="0"/>
                </a:spcAft>
                <a:buClr>
                  <a:srgbClr val="919191"/>
                </a:buClr>
                <a:buFont typeface="Arial" pitchFamily="34" charset="0"/>
                <a:buNone/>
              </a:pPr>
              <a:r>
                <a:rPr lang="en-US" sz="1600" dirty="0" err="1" smtClean="0">
                  <a:solidFill>
                    <a:srgbClr val="C40505"/>
                  </a:solidFill>
                </a:rPr>
                <a:t>Sunitinib</a:t>
              </a:r>
              <a:endParaRPr lang="en-US" sz="1600" dirty="0">
                <a:solidFill>
                  <a:srgbClr val="C40505"/>
                </a:solidFill>
              </a:endParaRPr>
            </a:p>
          </p:txBody>
        </p:sp>
      </p:grpSp>
      <p:sp>
        <p:nvSpPr>
          <p:cNvPr id="18434" name="Rectangle 2" descr="Wide upward diagonal"/>
          <p:cNvSpPr>
            <a:spLocks noChangeArrowheads="1"/>
          </p:cNvSpPr>
          <p:nvPr/>
        </p:nvSpPr>
        <p:spPr bwMode="auto">
          <a:xfrm>
            <a:off x="5254381" y="2731987"/>
            <a:ext cx="90592" cy="1800000"/>
          </a:xfrm>
          <a:prstGeom prst="rect">
            <a:avLst/>
          </a:prstGeom>
          <a:pattFill prst="wdUpDiag">
            <a:fgClr>
              <a:schemeClr val="folHlink"/>
            </a:fgClr>
            <a:bgClr>
              <a:srgbClr val="642A74"/>
            </a:bgClr>
          </a:patt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919191"/>
              </a:buClr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8435" name="Rectangle 3" descr="Wide upward diagonal"/>
          <p:cNvSpPr>
            <a:spLocks noChangeArrowheads="1"/>
          </p:cNvSpPr>
          <p:nvPr/>
        </p:nvSpPr>
        <p:spPr bwMode="auto">
          <a:xfrm>
            <a:off x="4911481" y="2738337"/>
            <a:ext cx="90592" cy="1800000"/>
          </a:xfrm>
          <a:prstGeom prst="rect">
            <a:avLst/>
          </a:prstGeom>
          <a:pattFill prst="wdUpDiag">
            <a:fgClr>
              <a:schemeClr val="folHlink"/>
            </a:fgClr>
            <a:bgClr>
              <a:srgbClr val="642A74"/>
            </a:bgClr>
          </a:patt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919191"/>
              </a:buClr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4963867" y="2735162"/>
            <a:ext cx="45719" cy="1800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919191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5298830" y="2733575"/>
            <a:ext cx="45719" cy="1800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919191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66750" y="6596390"/>
            <a:ext cx="9277350" cy="2616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100" dirty="0" err="1">
                <a:solidFill>
                  <a:srgbClr val="000000"/>
                </a:solidFill>
              </a:rPr>
              <a:t>Rini</a:t>
            </a:r>
            <a:r>
              <a:rPr lang="en-US" sz="1100" dirty="0">
                <a:solidFill>
                  <a:srgbClr val="000000"/>
                </a:solidFill>
              </a:rPr>
              <a:t> B, et al. J </a:t>
            </a:r>
            <a:r>
              <a:rPr lang="en-US" sz="1100" dirty="0" err="1">
                <a:solidFill>
                  <a:srgbClr val="000000"/>
                </a:solidFill>
              </a:rPr>
              <a:t>Clin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Oncl</a:t>
            </a:r>
            <a:r>
              <a:rPr lang="en-US" sz="1100" dirty="0">
                <a:solidFill>
                  <a:srgbClr val="000000"/>
                </a:solidFill>
              </a:rPr>
              <a:t>. 2005;23:1028-1043.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727456" y="2511325"/>
            <a:ext cx="1034297" cy="28623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919191"/>
              </a:buClr>
              <a:buFont typeface="Arial" pitchFamily="34" charset="0"/>
              <a:buNone/>
            </a:pPr>
            <a:r>
              <a:rPr lang="en-US" sz="1400" dirty="0">
                <a:solidFill>
                  <a:srgbClr val="000000"/>
                </a:solidFill>
              </a:rPr>
              <a:t>VEGFR-2</a:t>
            </a:r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5836993" y="3482874"/>
            <a:ext cx="360000" cy="4571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buClr>
                <a:srgbClr val="919191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H="1">
            <a:off x="4005548" y="3493986"/>
            <a:ext cx="360000" cy="4571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buClr>
                <a:srgbClr val="919191"/>
              </a:buClr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492378" y="3370162"/>
            <a:ext cx="304341" cy="295781"/>
            <a:chOff x="2896" y="1992"/>
            <a:chExt cx="191" cy="210"/>
          </a:xfrm>
        </p:grpSpPr>
        <p:sp>
          <p:nvSpPr>
            <p:cNvPr id="18518" name="Oval 23"/>
            <p:cNvSpPr>
              <a:spLocks noChangeArrowheads="1"/>
            </p:cNvSpPr>
            <p:nvPr/>
          </p:nvSpPr>
          <p:spPr bwMode="auto">
            <a:xfrm>
              <a:off x="2899" y="1992"/>
              <a:ext cx="180" cy="18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519" name="Text Box 24"/>
            <p:cNvSpPr txBox="1">
              <a:spLocks noChangeArrowheads="1"/>
            </p:cNvSpPr>
            <p:nvPr/>
          </p:nvSpPr>
          <p:spPr bwMode="auto">
            <a:xfrm>
              <a:off x="2896" y="1999"/>
              <a:ext cx="191" cy="20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919191"/>
                </a:buClr>
                <a:buFont typeface="Arial" pitchFamily="34" charset="0"/>
                <a:buNone/>
              </a:pPr>
              <a:r>
                <a:rPr lang="en-US" sz="1400" dirty="0">
                  <a:solidFill>
                    <a:srgbClr val="FFFFFF"/>
                  </a:solidFill>
                </a:rPr>
                <a:t>P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492378" y="4100412"/>
            <a:ext cx="304341" cy="295781"/>
            <a:chOff x="2896" y="1992"/>
            <a:chExt cx="191" cy="210"/>
          </a:xfrm>
        </p:grpSpPr>
        <p:sp>
          <p:nvSpPr>
            <p:cNvPr id="18516" name="Oval 26"/>
            <p:cNvSpPr>
              <a:spLocks noChangeArrowheads="1"/>
            </p:cNvSpPr>
            <p:nvPr/>
          </p:nvSpPr>
          <p:spPr bwMode="auto">
            <a:xfrm>
              <a:off x="2899" y="1992"/>
              <a:ext cx="180" cy="18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517" name="Text Box 27"/>
            <p:cNvSpPr txBox="1">
              <a:spLocks noChangeArrowheads="1"/>
            </p:cNvSpPr>
            <p:nvPr/>
          </p:nvSpPr>
          <p:spPr bwMode="auto">
            <a:xfrm>
              <a:off x="2896" y="1999"/>
              <a:ext cx="191" cy="20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919191"/>
                </a:buClr>
                <a:buFont typeface="Arial" pitchFamily="34" charset="0"/>
                <a:buNone/>
              </a:pPr>
              <a:r>
                <a:rPr lang="en-US" sz="1400" dirty="0">
                  <a:solidFill>
                    <a:srgbClr val="FFFFFF"/>
                  </a:solidFill>
                </a:rPr>
                <a:t>P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473453" y="4100412"/>
            <a:ext cx="304341" cy="295781"/>
            <a:chOff x="2896" y="1992"/>
            <a:chExt cx="191" cy="210"/>
          </a:xfrm>
        </p:grpSpPr>
        <p:sp>
          <p:nvSpPr>
            <p:cNvPr id="18514" name="Oval 29"/>
            <p:cNvSpPr>
              <a:spLocks noChangeArrowheads="1"/>
            </p:cNvSpPr>
            <p:nvPr/>
          </p:nvSpPr>
          <p:spPr bwMode="auto">
            <a:xfrm>
              <a:off x="2899" y="1992"/>
              <a:ext cx="180" cy="18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515" name="Text Box 30"/>
            <p:cNvSpPr txBox="1">
              <a:spLocks noChangeArrowheads="1"/>
            </p:cNvSpPr>
            <p:nvPr/>
          </p:nvSpPr>
          <p:spPr bwMode="auto">
            <a:xfrm>
              <a:off x="2896" y="1999"/>
              <a:ext cx="191" cy="20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919191"/>
                </a:buClr>
                <a:buFont typeface="Arial" pitchFamily="34" charset="0"/>
                <a:buNone/>
              </a:pPr>
              <a:r>
                <a:rPr lang="en-US" sz="1400" dirty="0">
                  <a:solidFill>
                    <a:srgbClr val="FFFFFF"/>
                  </a:solidFill>
                </a:rPr>
                <a:t>P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5473453" y="3360637"/>
            <a:ext cx="304341" cy="295781"/>
            <a:chOff x="2896" y="1992"/>
            <a:chExt cx="191" cy="210"/>
          </a:xfrm>
        </p:grpSpPr>
        <p:sp>
          <p:nvSpPr>
            <p:cNvPr id="18512" name="Oval 32"/>
            <p:cNvSpPr>
              <a:spLocks noChangeArrowheads="1"/>
            </p:cNvSpPr>
            <p:nvPr/>
          </p:nvSpPr>
          <p:spPr bwMode="auto">
            <a:xfrm>
              <a:off x="2899" y="1992"/>
              <a:ext cx="180" cy="18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513" name="Text Box 33"/>
            <p:cNvSpPr txBox="1">
              <a:spLocks noChangeArrowheads="1"/>
            </p:cNvSpPr>
            <p:nvPr/>
          </p:nvSpPr>
          <p:spPr bwMode="auto">
            <a:xfrm>
              <a:off x="2896" y="1999"/>
              <a:ext cx="191" cy="20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919191"/>
                </a:buClr>
                <a:buFont typeface="Arial" pitchFamily="34" charset="0"/>
                <a:buNone/>
              </a:pPr>
              <a:r>
                <a:rPr lang="en-US" sz="1400" dirty="0">
                  <a:solidFill>
                    <a:srgbClr val="FFFFFF"/>
                  </a:solidFill>
                </a:rPr>
                <a:t>P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1290" name="Line 34"/>
          <p:cNvSpPr>
            <a:spLocks noChangeShapeType="1"/>
          </p:cNvSpPr>
          <p:nvPr/>
        </p:nvSpPr>
        <p:spPr bwMode="auto">
          <a:xfrm>
            <a:off x="2166693" y="3085999"/>
            <a:ext cx="5480834" cy="45719"/>
          </a:xfrm>
          <a:prstGeom prst="line">
            <a:avLst/>
          </a:prstGeom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buClr>
                <a:srgbClr val="919191"/>
              </a:buCl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463" name="Line 39"/>
          <p:cNvSpPr>
            <a:spLocks noChangeShapeType="1"/>
          </p:cNvSpPr>
          <p:nvPr/>
        </p:nvSpPr>
        <p:spPr bwMode="auto">
          <a:xfrm>
            <a:off x="6507431" y="4727452"/>
            <a:ext cx="0" cy="16901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buClr>
                <a:srgbClr val="919191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64" name="Line 40"/>
          <p:cNvSpPr>
            <a:spLocks noChangeShapeType="1"/>
          </p:cNvSpPr>
          <p:nvPr/>
        </p:nvSpPr>
        <p:spPr bwMode="auto">
          <a:xfrm>
            <a:off x="6507432" y="4046414"/>
            <a:ext cx="0" cy="16901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buClr>
                <a:srgbClr val="919191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68" name="Freeform 44"/>
          <p:cNvSpPr>
            <a:spLocks/>
          </p:cNvSpPr>
          <p:nvPr/>
        </p:nvSpPr>
        <p:spPr bwMode="auto">
          <a:xfrm>
            <a:off x="3749431" y="1245179"/>
            <a:ext cx="1264045" cy="384515"/>
          </a:xfrm>
          <a:custGeom>
            <a:avLst/>
            <a:gdLst>
              <a:gd name="T0" fmla="*/ 0 w 794"/>
              <a:gd name="T1" fmla="*/ 2147483647 h 427"/>
              <a:gd name="T2" fmla="*/ 2147483647 w 794"/>
              <a:gd name="T3" fmla="*/ 2147483647 h 427"/>
              <a:gd name="T4" fmla="*/ 0 60000 65536"/>
              <a:gd name="T5" fmla="*/ 0 60000 65536"/>
              <a:gd name="T6" fmla="*/ 0 w 794"/>
              <a:gd name="T7" fmla="*/ 0 h 427"/>
              <a:gd name="T8" fmla="*/ 794 w 794"/>
              <a:gd name="T9" fmla="*/ 427 h 4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94" h="427">
                <a:moveTo>
                  <a:pt x="0" y="147"/>
                </a:moveTo>
                <a:cubicBezTo>
                  <a:pt x="0" y="147"/>
                  <a:pt x="794" y="0"/>
                  <a:pt x="727" y="427"/>
                </a:cubicBez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buClr>
                <a:srgbClr val="919191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67" name="Line 43"/>
          <p:cNvSpPr>
            <a:spLocks noChangeShapeType="1"/>
          </p:cNvSpPr>
          <p:nvPr/>
        </p:nvSpPr>
        <p:spPr bwMode="auto">
          <a:xfrm flipH="1">
            <a:off x="3653262" y="3926559"/>
            <a:ext cx="0" cy="169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buClr>
                <a:srgbClr val="919191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7025" name="Rectangle 49"/>
          <p:cNvSpPr>
            <a:spLocks noChangeArrowheads="1"/>
          </p:cNvSpPr>
          <p:nvPr/>
        </p:nvSpPr>
        <p:spPr bwMode="auto">
          <a:xfrm>
            <a:off x="4843219" y="3303488"/>
            <a:ext cx="202418" cy="347894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919191"/>
              </a:buClr>
              <a:buFont typeface="Arial" charset="0"/>
              <a:buChar char="•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7026" name="Rectangle 50"/>
          <p:cNvSpPr>
            <a:spLocks noChangeArrowheads="1"/>
          </p:cNvSpPr>
          <p:nvPr/>
        </p:nvSpPr>
        <p:spPr bwMode="auto">
          <a:xfrm>
            <a:off x="5181356" y="3303488"/>
            <a:ext cx="202417" cy="347894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919191"/>
              </a:buClr>
              <a:buFont typeface="Arial" charset="0"/>
              <a:buChar char="•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7027" name="Rectangle 51"/>
          <p:cNvSpPr>
            <a:spLocks noChangeArrowheads="1"/>
          </p:cNvSpPr>
          <p:nvPr/>
        </p:nvSpPr>
        <p:spPr bwMode="auto">
          <a:xfrm>
            <a:off x="5181356" y="4043263"/>
            <a:ext cx="202417" cy="347894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919191"/>
              </a:buClr>
              <a:buFont typeface="Arial" charset="0"/>
              <a:buChar char="•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7028" name="Rectangle 52"/>
          <p:cNvSpPr>
            <a:spLocks noChangeArrowheads="1"/>
          </p:cNvSpPr>
          <p:nvPr/>
        </p:nvSpPr>
        <p:spPr bwMode="auto">
          <a:xfrm>
            <a:off x="4843219" y="4033738"/>
            <a:ext cx="202418" cy="347894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919191"/>
              </a:buClr>
              <a:buFont typeface="Arial" charset="0"/>
              <a:buChar char="•"/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5228981" y="1757262"/>
            <a:ext cx="661040" cy="861988"/>
            <a:chOff x="3445" y="1118"/>
            <a:chExt cx="415" cy="612"/>
          </a:xfrm>
        </p:grpSpPr>
        <p:sp>
          <p:nvSpPr>
            <p:cNvPr id="18505" name="Oval 54"/>
            <p:cNvSpPr>
              <a:spLocks noChangeArrowheads="1"/>
            </p:cNvSpPr>
            <p:nvPr/>
          </p:nvSpPr>
          <p:spPr bwMode="auto">
            <a:xfrm>
              <a:off x="3445" y="1644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506" name="Oval 55"/>
            <p:cNvSpPr>
              <a:spLocks noChangeArrowheads="1"/>
            </p:cNvSpPr>
            <p:nvPr/>
          </p:nvSpPr>
          <p:spPr bwMode="auto">
            <a:xfrm>
              <a:off x="3486" y="1564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507" name="Oval 56"/>
            <p:cNvSpPr>
              <a:spLocks noChangeArrowheads="1"/>
            </p:cNvSpPr>
            <p:nvPr/>
          </p:nvSpPr>
          <p:spPr bwMode="auto">
            <a:xfrm>
              <a:off x="3547" y="1478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508" name="Oval 57"/>
            <p:cNvSpPr>
              <a:spLocks noChangeArrowheads="1"/>
            </p:cNvSpPr>
            <p:nvPr/>
          </p:nvSpPr>
          <p:spPr bwMode="auto">
            <a:xfrm>
              <a:off x="3606" y="1385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509" name="Oval 58"/>
            <p:cNvSpPr>
              <a:spLocks noChangeArrowheads="1"/>
            </p:cNvSpPr>
            <p:nvPr/>
          </p:nvSpPr>
          <p:spPr bwMode="auto">
            <a:xfrm>
              <a:off x="3665" y="1299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510" name="Oval 59"/>
            <p:cNvSpPr>
              <a:spLocks noChangeArrowheads="1"/>
            </p:cNvSpPr>
            <p:nvPr/>
          </p:nvSpPr>
          <p:spPr bwMode="auto">
            <a:xfrm>
              <a:off x="3726" y="1214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511" name="Oval 60"/>
            <p:cNvSpPr>
              <a:spLocks noChangeArrowheads="1"/>
            </p:cNvSpPr>
            <p:nvPr/>
          </p:nvSpPr>
          <p:spPr bwMode="auto">
            <a:xfrm>
              <a:off x="3774" y="1118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18479" name="Line 62"/>
          <p:cNvSpPr>
            <a:spLocks noChangeShapeType="1"/>
          </p:cNvSpPr>
          <p:nvPr/>
        </p:nvSpPr>
        <p:spPr bwMode="auto">
          <a:xfrm flipH="1">
            <a:off x="5498856" y="2660549"/>
            <a:ext cx="254791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buClr>
                <a:srgbClr val="919191"/>
              </a:buClr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3"/>
          <p:cNvGrpSpPr>
            <a:grpSpLocks/>
          </p:cNvGrpSpPr>
          <p:nvPr/>
        </p:nvGrpSpPr>
        <p:grpSpPr bwMode="auto">
          <a:xfrm flipV="1">
            <a:off x="4286006" y="1757262"/>
            <a:ext cx="661040" cy="861988"/>
            <a:chOff x="3445" y="1118"/>
            <a:chExt cx="415" cy="612"/>
          </a:xfrm>
        </p:grpSpPr>
        <p:sp>
          <p:nvSpPr>
            <p:cNvPr id="18498" name="Oval 64"/>
            <p:cNvSpPr>
              <a:spLocks noChangeArrowheads="1"/>
            </p:cNvSpPr>
            <p:nvPr/>
          </p:nvSpPr>
          <p:spPr bwMode="auto">
            <a:xfrm>
              <a:off x="3445" y="1644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499" name="Oval 65"/>
            <p:cNvSpPr>
              <a:spLocks noChangeArrowheads="1"/>
            </p:cNvSpPr>
            <p:nvPr/>
          </p:nvSpPr>
          <p:spPr bwMode="auto">
            <a:xfrm>
              <a:off x="3486" y="1564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500" name="Oval 66"/>
            <p:cNvSpPr>
              <a:spLocks noChangeArrowheads="1"/>
            </p:cNvSpPr>
            <p:nvPr/>
          </p:nvSpPr>
          <p:spPr bwMode="auto">
            <a:xfrm>
              <a:off x="3547" y="1478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501" name="Oval 67"/>
            <p:cNvSpPr>
              <a:spLocks noChangeArrowheads="1"/>
            </p:cNvSpPr>
            <p:nvPr/>
          </p:nvSpPr>
          <p:spPr bwMode="auto">
            <a:xfrm>
              <a:off x="3606" y="1385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502" name="Oval 68"/>
            <p:cNvSpPr>
              <a:spLocks noChangeArrowheads="1"/>
            </p:cNvSpPr>
            <p:nvPr/>
          </p:nvSpPr>
          <p:spPr bwMode="auto">
            <a:xfrm>
              <a:off x="3665" y="1299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503" name="Oval 69"/>
            <p:cNvSpPr>
              <a:spLocks noChangeArrowheads="1"/>
            </p:cNvSpPr>
            <p:nvPr/>
          </p:nvSpPr>
          <p:spPr bwMode="auto">
            <a:xfrm>
              <a:off x="3726" y="1214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18504" name="Oval 70"/>
            <p:cNvSpPr>
              <a:spLocks noChangeArrowheads="1"/>
            </p:cNvSpPr>
            <p:nvPr/>
          </p:nvSpPr>
          <p:spPr bwMode="auto">
            <a:xfrm>
              <a:off x="3774" y="1118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62297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11316" name="AutoShape 72"/>
          <p:cNvSpPr>
            <a:spLocks noChangeArrowheads="1"/>
          </p:cNvSpPr>
          <p:nvPr/>
        </p:nvSpPr>
        <p:spPr bwMode="auto">
          <a:xfrm>
            <a:off x="2690568" y="1188029"/>
            <a:ext cx="815331" cy="44507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Clr>
                <a:srgbClr val="919191"/>
              </a:buClr>
              <a:buFont typeface="Arial" pitchFamily="34" charset="0"/>
              <a:buNone/>
              <a:defRPr/>
            </a:pPr>
            <a:r>
              <a:rPr lang="en-US" dirty="0">
                <a:solidFill>
                  <a:srgbClr val="FFFFFF"/>
                </a:solidFill>
              </a:rPr>
              <a:t>VEGF</a:t>
            </a:r>
          </a:p>
        </p:txBody>
      </p:sp>
      <p:sp>
        <p:nvSpPr>
          <p:cNvPr id="11317" name="AutoShape 73"/>
          <p:cNvSpPr>
            <a:spLocks noChangeArrowheads="1"/>
          </p:cNvSpPr>
          <p:nvPr/>
        </p:nvSpPr>
        <p:spPr bwMode="auto">
          <a:xfrm>
            <a:off x="4647956" y="1735037"/>
            <a:ext cx="815331" cy="44507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Clr>
                <a:srgbClr val="919191"/>
              </a:buClr>
              <a:buFont typeface="Arial" pitchFamily="34" charset="0"/>
              <a:buNone/>
              <a:defRPr/>
            </a:pPr>
            <a:r>
              <a:rPr lang="en-US" dirty="0">
                <a:solidFill>
                  <a:srgbClr val="FFFFFF"/>
                </a:solidFill>
              </a:rPr>
              <a:t>VEGF</a:t>
            </a:r>
          </a:p>
        </p:txBody>
      </p:sp>
      <p:sp>
        <p:nvSpPr>
          <p:cNvPr id="18491" name="Text Box 77"/>
          <p:cNvSpPr txBox="1">
            <a:spLocks noChangeArrowheads="1"/>
          </p:cNvSpPr>
          <p:nvPr/>
        </p:nvSpPr>
        <p:spPr bwMode="auto">
          <a:xfrm>
            <a:off x="7737946" y="3983222"/>
            <a:ext cx="1245368" cy="31393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919191"/>
              </a:buClr>
              <a:buFont typeface="Arial" pitchFamily="34" charset="0"/>
              <a:buNone/>
            </a:pPr>
            <a:r>
              <a:rPr lang="en-US" sz="1600" dirty="0" err="1">
                <a:solidFill>
                  <a:srgbClr val="C40505"/>
                </a:solidFill>
              </a:rPr>
              <a:t>Sorafenib</a:t>
            </a:r>
            <a:endParaRPr lang="en-US" sz="1600" dirty="0">
              <a:solidFill>
                <a:srgbClr val="C40505"/>
              </a:solidFill>
            </a:endParaRPr>
          </a:p>
        </p:txBody>
      </p:sp>
      <p:grpSp>
        <p:nvGrpSpPr>
          <p:cNvPr id="9" name="83 Grup"/>
          <p:cNvGrpSpPr/>
          <p:nvPr/>
        </p:nvGrpSpPr>
        <p:grpSpPr>
          <a:xfrm>
            <a:off x="6740990" y="4047295"/>
            <a:ext cx="1044000" cy="161971"/>
            <a:chOff x="8162897" y="4351338"/>
            <a:chExt cx="1170850" cy="182562"/>
          </a:xfrm>
        </p:grpSpPr>
        <p:sp>
          <p:nvSpPr>
            <p:cNvPr id="18488" name="Line 74"/>
            <p:cNvSpPr>
              <a:spLocks noChangeShapeType="1"/>
            </p:cNvSpPr>
            <p:nvPr/>
          </p:nvSpPr>
          <p:spPr bwMode="auto">
            <a:xfrm>
              <a:off x="8162897" y="4440333"/>
              <a:ext cx="1170850" cy="1587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94" name="Line 82"/>
            <p:cNvSpPr>
              <a:spLocks noChangeShapeType="1"/>
            </p:cNvSpPr>
            <p:nvPr/>
          </p:nvSpPr>
          <p:spPr bwMode="auto">
            <a:xfrm>
              <a:off x="8174038" y="4351338"/>
              <a:ext cx="0" cy="182562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85 Grup"/>
          <p:cNvGrpSpPr/>
          <p:nvPr/>
        </p:nvGrpSpPr>
        <p:grpSpPr>
          <a:xfrm>
            <a:off x="821837" y="1278129"/>
            <a:ext cx="1757996" cy="277470"/>
            <a:chOff x="1678985" y="1290638"/>
            <a:chExt cx="1803122" cy="312737"/>
          </a:xfrm>
        </p:grpSpPr>
        <p:grpSp>
          <p:nvGrpSpPr>
            <p:cNvPr id="11" name="Group 79"/>
            <p:cNvGrpSpPr>
              <a:grpSpLocks/>
            </p:cNvGrpSpPr>
            <p:nvPr/>
          </p:nvGrpSpPr>
          <p:grpSpPr bwMode="auto">
            <a:xfrm>
              <a:off x="3204730" y="1334770"/>
              <a:ext cx="277377" cy="255587"/>
              <a:chOff x="1813" y="702"/>
              <a:chExt cx="134" cy="115"/>
            </a:xfrm>
          </p:grpSpPr>
          <p:sp>
            <p:nvSpPr>
              <p:cNvPr id="18496" name="Line 80"/>
              <p:cNvSpPr>
                <a:spLocks noChangeShapeType="1"/>
              </p:cNvSpPr>
              <p:nvPr/>
            </p:nvSpPr>
            <p:spPr bwMode="auto">
              <a:xfrm flipH="1">
                <a:off x="1813" y="753"/>
                <a:ext cx="125" cy="0"/>
              </a:xfrm>
              <a:prstGeom prst="line">
                <a:avLst/>
              </a:prstGeom>
              <a:ln>
                <a:solidFill>
                  <a:srgbClr val="C00000"/>
                </a:solidFill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>
                  <a:buClr>
                    <a:srgbClr val="919191"/>
                  </a:buClr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97" name="Line 81"/>
              <p:cNvSpPr>
                <a:spLocks noChangeShapeType="1"/>
              </p:cNvSpPr>
              <p:nvPr/>
            </p:nvSpPr>
            <p:spPr bwMode="auto">
              <a:xfrm>
                <a:off x="1947" y="702"/>
                <a:ext cx="0" cy="115"/>
              </a:xfrm>
              <a:prstGeom prst="line">
                <a:avLst/>
              </a:prstGeom>
              <a:ln>
                <a:solidFill>
                  <a:srgbClr val="C00000"/>
                </a:solidFill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>
                  <a:buClr>
                    <a:srgbClr val="919191"/>
                  </a:buClr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495" name="Text Box 83"/>
            <p:cNvSpPr txBox="1">
              <a:spLocks noChangeArrowheads="1"/>
            </p:cNvSpPr>
            <p:nvPr/>
          </p:nvSpPr>
          <p:spPr bwMode="auto">
            <a:xfrm>
              <a:off x="1678985" y="1290638"/>
              <a:ext cx="1643064" cy="312737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919191"/>
                </a:buClr>
                <a:buFont typeface="Arial" pitchFamily="34" charset="0"/>
                <a:buNone/>
              </a:pPr>
              <a:r>
                <a:rPr lang="en-US" sz="1600" dirty="0" err="1">
                  <a:solidFill>
                    <a:srgbClr val="C40505"/>
                  </a:solidFill>
                </a:rPr>
                <a:t>Bevacizumab</a:t>
              </a:r>
              <a:endParaRPr lang="en-US" sz="1600" dirty="0">
                <a:solidFill>
                  <a:srgbClr val="C40505"/>
                </a:solidFill>
              </a:endParaRPr>
            </a:p>
          </p:txBody>
        </p:sp>
      </p:grpSp>
      <p:sp>
        <p:nvSpPr>
          <p:cNvPr id="87" name="86 Başlık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Hedef Tedaviler: Etki Mekanizması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1" name="Picture 41" descr="C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5284" y="4645890"/>
            <a:ext cx="641993" cy="64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42" descr="mT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8371" y="4791941"/>
            <a:ext cx="392540" cy="19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6" name="95 Grup"/>
          <p:cNvGrpSpPr/>
          <p:nvPr/>
        </p:nvGrpSpPr>
        <p:grpSpPr>
          <a:xfrm>
            <a:off x="1067756" y="4944475"/>
            <a:ext cx="2110818" cy="543406"/>
            <a:chOff x="-450747" y="5218590"/>
            <a:chExt cx="2367306" cy="612475"/>
          </a:xfrm>
        </p:grpSpPr>
        <p:sp>
          <p:nvSpPr>
            <p:cNvPr id="93" name="92 Dikdörtgen"/>
            <p:cNvSpPr/>
            <p:nvPr/>
          </p:nvSpPr>
          <p:spPr>
            <a:xfrm>
              <a:off x="-450747" y="5218590"/>
              <a:ext cx="1504714" cy="6124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0"/>
                </a:spcAft>
                <a:buClr>
                  <a:srgbClr val="919191"/>
                </a:buClr>
                <a:buFont typeface="Arial" pitchFamily="34" charset="0"/>
                <a:buNone/>
              </a:pPr>
              <a:r>
                <a:rPr lang="en-US" sz="1600" dirty="0" err="1" smtClean="0">
                  <a:solidFill>
                    <a:srgbClr val="C00000"/>
                  </a:solidFill>
                </a:rPr>
                <a:t>Temsirolimus</a:t>
              </a:r>
              <a:endParaRPr lang="tr-TR" sz="1600" dirty="0" smtClean="0">
                <a:solidFill>
                  <a:srgbClr val="C00000"/>
                </a:solidFill>
              </a:endParaRPr>
            </a:p>
            <a:p>
              <a:pPr algn="r">
                <a:spcBef>
                  <a:spcPts val="600"/>
                </a:spcBef>
                <a:spcAft>
                  <a:spcPts val="0"/>
                </a:spcAft>
                <a:buClr>
                  <a:srgbClr val="919191"/>
                </a:buClr>
                <a:buFont typeface="Arial" pitchFamily="34" charset="0"/>
                <a:buNone/>
              </a:pPr>
              <a:r>
                <a:rPr lang="en-US" sz="1600" dirty="0" err="1" smtClean="0">
                  <a:solidFill>
                    <a:srgbClr val="C00000"/>
                  </a:solidFill>
                </a:rPr>
                <a:t>Everolimus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94" name="Line 80"/>
            <p:cNvSpPr>
              <a:spLocks noChangeShapeType="1"/>
            </p:cNvSpPr>
            <p:nvPr/>
          </p:nvSpPr>
          <p:spPr bwMode="auto">
            <a:xfrm flipH="1">
              <a:off x="1068696" y="5525052"/>
              <a:ext cx="847863" cy="0"/>
            </a:xfrm>
            <a:prstGeom prst="line">
              <a:avLst/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Line 81"/>
            <p:cNvSpPr>
              <a:spLocks noChangeShapeType="1"/>
            </p:cNvSpPr>
            <p:nvPr/>
          </p:nvSpPr>
          <p:spPr bwMode="auto">
            <a:xfrm>
              <a:off x="1912865" y="5384858"/>
              <a:ext cx="0" cy="255587"/>
            </a:xfrm>
            <a:prstGeom prst="line">
              <a:avLst/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9" name="Line 43"/>
          <p:cNvSpPr>
            <a:spLocks noChangeShapeType="1"/>
          </p:cNvSpPr>
          <p:nvPr/>
        </p:nvSpPr>
        <p:spPr bwMode="auto">
          <a:xfrm flipH="1">
            <a:off x="3655207" y="4507796"/>
            <a:ext cx="0" cy="169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buClr>
                <a:srgbClr val="919191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" name="Line 43"/>
          <p:cNvSpPr>
            <a:spLocks noChangeShapeType="1"/>
          </p:cNvSpPr>
          <p:nvPr/>
        </p:nvSpPr>
        <p:spPr bwMode="auto">
          <a:xfrm flipH="1">
            <a:off x="4642582" y="4489164"/>
            <a:ext cx="0" cy="169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buClr>
                <a:srgbClr val="919191"/>
              </a:buClr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1" name="Oval 20"/>
          <p:cNvSpPr>
            <a:spLocks noChangeArrowheads="1"/>
          </p:cNvSpPr>
          <p:nvPr/>
        </p:nvSpPr>
        <p:spPr bwMode="auto">
          <a:xfrm>
            <a:off x="3277704" y="4133117"/>
            <a:ext cx="756000" cy="322263"/>
          </a:xfrm>
          <a:prstGeom prst="ellipse">
            <a:avLst/>
          </a:prstGeom>
          <a:gradFill flip="none" rotWithShape="1">
            <a:gsLst>
              <a:gs pos="0">
                <a:srgbClr val="66FF33"/>
              </a:gs>
              <a:gs pos="100000">
                <a:srgbClr val="66FF33">
                  <a:gamma/>
                  <a:shade val="76078"/>
                  <a:invGamma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Font typeface="Arial" pitchFamily="34" charset="0"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tr-TR" sz="1100" dirty="0" err="1" smtClean="0">
                <a:solidFill>
                  <a:srgbClr val="000000"/>
                </a:solidFill>
                <a:latin typeface="Arial" charset="0"/>
              </a:rPr>
              <a:t>kt</a:t>
            </a:r>
            <a:r>
              <a:rPr lang="tr-TR" sz="1100" dirty="0" smtClean="0">
                <a:solidFill>
                  <a:srgbClr val="000000"/>
                </a:solidFill>
                <a:latin typeface="Arial" charset="0"/>
              </a:rPr>
              <a:t>/PKB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" name="Oval 20"/>
          <p:cNvSpPr>
            <a:spLocks noChangeArrowheads="1"/>
          </p:cNvSpPr>
          <p:nvPr/>
        </p:nvSpPr>
        <p:spPr bwMode="auto">
          <a:xfrm>
            <a:off x="3337895" y="3570134"/>
            <a:ext cx="756000" cy="322263"/>
          </a:xfrm>
          <a:prstGeom prst="ellipse">
            <a:avLst/>
          </a:prstGeom>
          <a:gradFill flip="none" rotWithShape="1">
            <a:gsLst>
              <a:gs pos="0">
                <a:srgbClr val="66FF33"/>
              </a:gs>
              <a:gs pos="100000">
                <a:srgbClr val="66FF33">
                  <a:gamma/>
                  <a:shade val="76078"/>
                  <a:invGamma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Font typeface="Arial" pitchFamily="34" charset="0"/>
              <a:buNone/>
              <a:defRPr/>
            </a:pPr>
            <a:r>
              <a:rPr lang="tr-TR" sz="1100" dirty="0" smtClean="0">
                <a:solidFill>
                  <a:srgbClr val="000000"/>
                </a:solidFill>
                <a:latin typeface="Arial" charset="0"/>
              </a:rPr>
              <a:t>PI3K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Oval 20"/>
          <p:cNvSpPr>
            <a:spLocks noChangeArrowheads="1"/>
          </p:cNvSpPr>
          <p:nvPr/>
        </p:nvSpPr>
        <p:spPr bwMode="auto">
          <a:xfrm>
            <a:off x="4173406" y="4772300"/>
            <a:ext cx="936000" cy="322263"/>
          </a:xfrm>
          <a:prstGeom prst="ellipse">
            <a:avLst/>
          </a:prstGeom>
          <a:gradFill flip="none" rotWithShape="1">
            <a:gsLst>
              <a:gs pos="0">
                <a:srgbClr val="66FF33"/>
              </a:gs>
              <a:gs pos="100000">
                <a:srgbClr val="66FF33">
                  <a:gamma/>
                  <a:shade val="76078"/>
                  <a:invGamma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Font typeface="Arial" pitchFamily="34" charset="0"/>
              <a:buNone/>
              <a:defRPr/>
            </a:pPr>
            <a:r>
              <a:rPr lang="tr-TR" sz="1100" dirty="0" smtClean="0">
                <a:solidFill>
                  <a:srgbClr val="000000"/>
                </a:solidFill>
                <a:latin typeface="Arial" charset="0"/>
              </a:rPr>
              <a:t>p38MAPK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4" name="Oval 20"/>
          <p:cNvSpPr>
            <a:spLocks noChangeArrowheads="1"/>
          </p:cNvSpPr>
          <p:nvPr/>
        </p:nvSpPr>
        <p:spPr bwMode="auto">
          <a:xfrm>
            <a:off x="6081096" y="3597028"/>
            <a:ext cx="756000" cy="322263"/>
          </a:xfrm>
          <a:prstGeom prst="ellipse">
            <a:avLst/>
          </a:prstGeom>
          <a:gradFill flip="none" rotWithShape="1">
            <a:gsLst>
              <a:gs pos="0">
                <a:srgbClr val="66FF33"/>
              </a:gs>
              <a:gs pos="100000">
                <a:srgbClr val="66FF33">
                  <a:gamma/>
                  <a:shade val="76078"/>
                  <a:invGamma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Font typeface="Arial" pitchFamily="34" charset="0"/>
              <a:buNone/>
              <a:defRPr/>
            </a:pPr>
            <a:r>
              <a:rPr lang="tr-TR" sz="1100" dirty="0" smtClean="0">
                <a:solidFill>
                  <a:srgbClr val="000000"/>
                </a:solidFill>
                <a:latin typeface="Arial" charset="0"/>
              </a:rPr>
              <a:t>Raf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5" name="Oval 20"/>
          <p:cNvSpPr>
            <a:spLocks noChangeArrowheads="1"/>
          </p:cNvSpPr>
          <p:nvPr/>
        </p:nvSpPr>
        <p:spPr bwMode="auto">
          <a:xfrm>
            <a:off x="6143848" y="4305240"/>
            <a:ext cx="756000" cy="322263"/>
          </a:xfrm>
          <a:prstGeom prst="ellipse">
            <a:avLst/>
          </a:prstGeom>
          <a:gradFill flip="none" rotWithShape="1">
            <a:gsLst>
              <a:gs pos="0">
                <a:srgbClr val="66FF33"/>
              </a:gs>
              <a:gs pos="100000">
                <a:srgbClr val="66FF33">
                  <a:gamma/>
                  <a:shade val="76078"/>
                  <a:invGamma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Font typeface="Arial" pitchFamily="34" charset="0"/>
              <a:buNone/>
              <a:defRPr/>
            </a:pPr>
            <a:r>
              <a:rPr lang="tr-TR" sz="1100" dirty="0" smtClean="0">
                <a:solidFill>
                  <a:srgbClr val="000000"/>
                </a:solidFill>
                <a:latin typeface="Arial" charset="0"/>
              </a:rPr>
              <a:t>MEK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6" name="Oval 20"/>
          <p:cNvSpPr>
            <a:spLocks noChangeArrowheads="1"/>
          </p:cNvSpPr>
          <p:nvPr/>
        </p:nvSpPr>
        <p:spPr bwMode="auto">
          <a:xfrm>
            <a:off x="6143847" y="4977593"/>
            <a:ext cx="756000" cy="322263"/>
          </a:xfrm>
          <a:prstGeom prst="ellipse">
            <a:avLst/>
          </a:prstGeom>
          <a:gradFill flip="none" rotWithShape="1">
            <a:gsLst>
              <a:gs pos="0">
                <a:srgbClr val="66FF33"/>
              </a:gs>
              <a:gs pos="100000">
                <a:srgbClr val="66FF33">
                  <a:gamma/>
                  <a:shade val="76078"/>
                  <a:invGamma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Font typeface="Arial" pitchFamily="34" charset="0"/>
              <a:buNone/>
              <a:defRPr/>
            </a:pPr>
            <a:r>
              <a:rPr lang="tr-TR" sz="1100" dirty="0" smtClean="0">
                <a:solidFill>
                  <a:srgbClr val="000000"/>
                </a:solidFill>
                <a:latin typeface="Arial" charset="0"/>
              </a:rPr>
              <a:t>Erk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30" name="329 Grup"/>
          <p:cNvGrpSpPr/>
          <p:nvPr/>
        </p:nvGrpSpPr>
        <p:grpSpPr>
          <a:xfrm>
            <a:off x="2567642" y="5192134"/>
            <a:ext cx="5148000" cy="1453654"/>
            <a:chOff x="3506099" y="5343386"/>
            <a:chExt cx="5148000" cy="1453654"/>
          </a:xfrm>
        </p:grpSpPr>
        <p:sp>
          <p:nvSpPr>
            <p:cNvPr id="107" name="Line 27"/>
            <p:cNvSpPr>
              <a:spLocks noChangeShapeType="1"/>
            </p:cNvSpPr>
            <p:nvPr/>
          </p:nvSpPr>
          <p:spPr bwMode="auto">
            <a:xfrm flipH="1">
              <a:off x="7467179" y="5536466"/>
              <a:ext cx="0" cy="21600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19191"/>
                </a:buClr>
                <a:buFont typeface="Arial" pitchFamily="34" charset="0"/>
                <a:buNone/>
                <a:defRPr/>
              </a:pPr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Line 29"/>
            <p:cNvSpPr>
              <a:spLocks noChangeShapeType="1"/>
            </p:cNvSpPr>
            <p:nvPr/>
          </p:nvSpPr>
          <p:spPr bwMode="auto">
            <a:xfrm>
              <a:off x="4595751" y="5479619"/>
              <a:ext cx="0" cy="25200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19191"/>
                </a:buClr>
                <a:buFont typeface="Arial" pitchFamily="34" charset="0"/>
                <a:buNone/>
                <a:defRPr/>
              </a:pPr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" name="AutoShape 1102"/>
            <p:cNvSpPr>
              <a:spLocks/>
            </p:cNvSpPr>
            <p:nvPr/>
          </p:nvSpPr>
          <p:spPr bwMode="auto">
            <a:xfrm rot="5400000">
              <a:off x="5630099" y="3631774"/>
              <a:ext cx="900000" cy="5148000"/>
            </a:xfrm>
            <a:prstGeom prst="leftBracket">
              <a:avLst>
                <a:gd name="adj" fmla="val 4181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919191"/>
                </a:buClr>
              </a:pPr>
              <a:endParaRPr lang="tr-TR">
                <a:solidFill>
                  <a:srgbClr val="000000"/>
                </a:solidFill>
              </a:endParaRPr>
            </a:p>
          </p:txBody>
        </p:sp>
        <p:grpSp>
          <p:nvGrpSpPr>
            <p:cNvPr id="245" name="244 Grup"/>
            <p:cNvGrpSpPr/>
            <p:nvPr/>
          </p:nvGrpSpPr>
          <p:grpSpPr>
            <a:xfrm>
              <a:off x="7322853" y="5859484"/>
              <a:ext cx="1128156" cy="902524"/>
              <a:chOff x="653143" y="3372593"/>
              <a:chExt cx="1128156" cy="902524"/>
            </a:xfrm>
          </p:grpSpPr>
          <p:sp>
            <p:nvSpPr>
              <p:cNvPr id="243" name="242 Yuvarlatılmış Dikdörtgen"/>
              <p:cNvSpPr/>
              <p:nvPr/>
            </p:nvSpPr>
            <p:spPr bwMode="auto">
              <a:xfrm>
                <a:off x="653143" y="3372593"/>
                <a:ext cx="1128156" cy="90252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1"/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20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Text Box 1165"/>
              <p:cNvSpPr txBox="1">
                <a:spLocks noChangeArrowheads="1"/>
              </p:cNvSpPr>
              <p:nvPr/>
            </p:nvSpPr>
            <p:spPr bwMode="auto">
              <a:xfrm>
                <a:off x="707811" y="3994205"/>
                <a:ext cx="1044192" cy="276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2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  <a:r>
                  <a:rPr lang="tr-TR" sz="12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etastaz</a:t>
                </a:r>
                <a:endParaRPr 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57" name="Group 1166"/>
              <p:cNvGrpSpPr>
                <a:grpSpLocks/>
              </p:cNvGrpSpPr>
              <p:nvPr/>
            </p:nvGrpSpPr>
            <p:grpSpPr bwMode="auto">
              <a:xfrm flipH="1">
                <a:off x="882703" y="3525944"/>
                <a:ext cx="649866" cy="421699"/>
                <a:chOff x="4405" y="2253"/>
                <a:chExt cx="944" cy="767"/>
              </a:xfrm>
            </p:grpSpPr>
            <p:grpSp>
              <p:nvGrpSpPr>
                <p:cNvPr id="158" name="Group 1167"/>
                <p:cNvGrpSpPr>
                  <a:grpSpLocks/>
                </p:cNvGrpSpPr>
                <p:nvPr/>
              </p:nvGrpSpPr>
              <p:grpSpPr bwMode="auto">
                <a:xfrm>
                  <a:off x="4544" y="2253"/>
                  <a:ext cx="608" cy="574"/>
                  <a:chOff x="4448" y="3053"/>
                  <a:chExt cx="608" cy="574"/>
                </a:xfrm>
              </p:grpSpPr>
              <p:sp>
                <p:nvSpPr>
                  <p:cNvPr id="176" name="Freeform 1168"/>
                  <p:cNvSpPr>
                    <a:spLocks/>
                  </p:cNvSpPr>
                  <p:nvPr/>
                </p:nvSpPr>
                <p:spPr bwMode="auto">
                  <a:xfrm>
                    <a:off x="4457" y="3067"/>
                    <a:ext cx="599" cy="560"/>
                  </a:xfrm>
                  <a:custGeom>
                    <a:avLst/>
                    <a:gdLst>
                      <a:gd name="T0" fmla="*/ 230 w 599"/>
                      <a:gd name="T1" fmla="*/ 304 h 560"/>
                      <a:gd name="T2" fmla="*/ 179 w 599"/>
                      <a:gd name="T3" fmla="*/ 436 h 560"/>
                      <a:gd name="T4" fmla="*/ 201 w 599"/>
                      <a:gd name="T5" fmla="*/ 540 h 560"/>
                      <a:gd name="T6" fmla="*/ 273 w 599"/>
                      <a:gd name="T7" fmla="*/ 547 h 560"/>
                      <a:gd name="T8" fmla="*/ 256 w 599"/>
                      <a:gd name="T9" fmla="*/ 463 h 560"/>
                      <a:gd name="T10" fmla="*/ 223 w 599"/>
                      <a:gd name="T11" fmla="*/ 439 h 560"/>
                      <a:gd name="T12" fmla="*/ 311 w 599"/>
                      <a:gd name="T13" fmla="*/ 321 h 560"/>
                      <a:gd name="T14" fmla="*/ 357 w 599"/>
                      <a:gd name="T15" fmla="*/ 360 h 560"/>
                      <a:gd name="T16" fmla="*/ 491 w 599"/>
                      <a:gd name="T17" fmla="*/ 396 h 560"/>
                      <a:gd name="T18" fmla="*/ 587 w 599"/>
                      <a:gd name="T19" fmla="*/ 381 h 560"/>
                      <a:gd name="T20" fmla="*/ 561 w 599"/>
                      <a:gd name="T21" fmla="*/ 328 h 560"/>
                      <a:gd name="T22" fmla="*/ 446 w 599"/>
                      <a:gd name="T23" fmla="*/ 340 h 560"/>
                      <a:gd name="T24" fmla="*/ 383 w 599"/>
                      <a:gd name="T25" fmla="*/ 316 h 560"/>
                      <a:gd name="T26" fmla="*/ 391 w 599"/>
                      <a:gd name="T27" fmla="*/ 268 h 560"/>
                      <a:gd name="T28" fmla="*/ 359 w 599"/>
                      <a:gd name="T29" fmla="*/ 208 h 560"/>
                      <a:gd name="T30" fmla="*/ 338 w 599"/>
                      <a:gd name="T31" fmla="*/ 187 h 560"/>
                      <a:gd name="T32" fmla="*/ 371 w 599"/>
                      <a:gd name="T33" fmla="*/ 146 h 560"/>
                      <a:gd name="T34" fmla="*/ 451 w 599"/>
                      <a:gd name="T35" fmla="*/ 141 h 560"/>
                      <a:gd name="T36" fmla="*/ 506 w 599"/>
                      <a:gd name="T37" fmla="*/ 96 h 560"/>
                      <a:gd name="T38" fmla="*/ 472 w 599"/>
                      <a:gd name="T39" fmla="*/ 50 h 560"/>
                      <a:gd name="T40" fmla="*/ 388 w 599"/>
                      <a:gd name="T41" fmla="*/ 81 h 560"/>
                      <a:gd name="T42" fmla="*/ 347 w 599"/>
                      <a:gd name="T43" fmla="*/ 110 h 560"/>
                      <a:gd name="T44" fmla="*/ 302 w 599"/>
                      <a:gd name="T45" fmla="*/ 168 h 560"/>
                      <a:gd name="T46" fmla="*/ 254 w 599"/>
                      <a:gd name="T47" fmla="*/ 141 h 560"/>
                      <a:gd name="T48" fmla="*/ 239 w 599"/>
                      <a:gd name="T49" fmla="*/ 33 h 560"/>
                      <a:gd name="T50" fmla="*/ 167 w 599"/>
                      <a:gd name="T51" fmla="*/ 2 h 560"/>
                      <a:gd name="T52" fmla="*/ 131 w 599"/>
                      <a:gd name="T53" fmla="*/ 19 h 560"/>
                      <a:gd name="T54" fmla="*/ 151 w 599"/>
                      <a:gd name="T55" fmla="*/ 72 h 560"/>
                      <a:gd name="T56" fmla="*/ 206 w 599"/>
                      <a:gd name="T57" fmla="*/ 103 h 560"/>
                      <a:gd name="T58" fmla="*/ 225 w 599"/>
                      <a:gd name="T59" fmla="*/ 160 h 560"/>
                      <a:gd name="T60" fmla="*/ 208 w 599"/>
                      <a:gd name="T61" fmla="*/ 175 h 560"/>
                      <a:gd name="T62" fmla="*/ 194 w 599"/>
                      <a:gd name="T63" fmla="*/ 213 h 560"/>
                      <a:gd name="T64" fmla="*/ 95 w 599"/>
                      <a:gd name="T65" fmla="*/ 182 h 560"/>
                      <a:gd name="T66" fmla="*/ 28 w 599"/>
                      <a:gd name="T67" fmla="*/ 184 h 560"/>
                      <a:gd name="T68" fmla="*/ 2 w 599"/>
                      <a:gd name="T69" fmla="*/ 235 h 560"/>
                      <a:gd name="T70" fmla="*/ 43 w 599"/>
                      <a:gd name="T71" fmla="*/ 290 h 560"/>
                      <a:gd name="T72" fmla="*/ 110 w 599"/>
                      <a:gd name="T73" fmla="*/ 259 h 560"/>
                      <a:gd name="T74" fmla="*/ 129 w 599"/>
                      <a:gd name="T75" fmla="*/ 240 h 560"/>
                      <a:gd name="T76" fmla="*/ 201 w 599"/>
                      <a:gd name="T77" fmla="*/ 261 h 560"/>
                      <a:gd name="T78" fmla="*/ 230 w 599"/>
                      <a:gd name="T79" fmla="*/ 304 h 560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599"/>
                      <a:gd name="T121" fmla="*/ 0 h 560"/>
                      <a:gd name="T122" fmla="*/ 599 w 599"/>
                      <a:gd name="T123" fmla="*/ 560 h 560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599" h="560">
                        <a:moveTo>
                          <a:pt x="230" y="304"/>
                        </a:moveTo>
                        <a:cubicBezTo>
                          <a:pt x="226" y="333"/>
                          <a:pt x="184" y="397"/>
                          <a:pt x="179" y="436"/>
                        </a:cubicBezTo>
                        <a:cubicBezTo>
                          <a:pt x="174" y="475"/>
                          <a:pt x="185" y="522"/>
                          <a:pt x="201" y="540"/>
                        </a:cubicBezTo>
                        <a:cubicBezTo>
                          <a:pt x="217" y="558"/>
                          <a:pt x="264" y="560"/>
                          <a:pt x="273" y="547"/>
                        </a:cubicBezTo>
                        <a:cubicBezTo>
                          <a:pt x="282" y="534"/>
                          <a:pt x="264" y="481"/>
                          <a:pt x="256" y="463"/>
                        </a:cubicBezTo>
                        <a:cubicBezTo>
                          <a:pt x="248" y="445"/>
                          <a:pt x="214" y="463"/>
                          <a:pt x="223" y="439"/>
                        </a:cubicBezTo>
                        <a:cubicBezTo>
                          <a:pt x="232" y="415"/>
                          <a:pt x="289" y="334"/>
                          <a:pt x="311" y="321"/>
                        </a:cubicBezTo>
                        <a:cubicBezTo>
                          <a:pt x="333" y="308"/>
                          <a:pt x="327" y="348"/>
                          <a:pt x="357" y="360"/>
                        </a:cubicBezTo>
                        <a:cubicBezTo>
                          <a:pt x="387" y="372"/>
                          <a:pt x="453" y="393"/>
                          <a:pt x="491" y="396"/>
                        </a:cubicBezTo>
                        <a:cubicBezTo>
                          <a:pt x="529" y="399"/>
                          <a:pt x="575" y="392"/>
                          <a:pt x="587" y="381"/>
                        </a:cubicBezTo>
                        <a:cubicBezTo>
                          <a:pt x="599" y="370"/>
                          <a:pt x="584" y="335"/>
                          <a:pt x="561" y="328"/>
                        </a:cubicBezTo>
                        <a:cubicBezTo>
                          <a:pt x="538" y="321"/>
                          <a:pt x="476" y="342"/>
                          <a:pt x="446" y="340"/>
                        </a:cubicBezTo>
                        <a:cubicBezTo>
                          <a:pt x="416" y="338"/>
                          <a:pt x="392" y="328"/>
                          <a:pt x="383" y="316"/>
                        </a:cubicBezTo>
                        <a:cubicBezTo>
                          <a:pt x="374" y="304"/>
                          <a:pt x="395" y="286"/>
                          <a:pt x="391" y="268"/>
                        </a:cubicBezTo>
                        <a:cubicBezTo>
                          <a:pt x="387" y="250"/>
                          <a:pt x="368" y="221"/>
                          <a:pt x="359" y="208"/>
                        </a:cubicBezTo>
                        <a:cubicBezTo>
                          <a:pt x="350" y="195"/>
                          <a:pt x="336" y="197"/>
                          <a:pt x="338" y="187"/>
                        </a:cubicBezTo>
                        <a:cubicBezTo>
                          <a:pt x="340" y="177"/>
                          <a:pt x="352" y="154"/>
                          <a:pt x="371" y="146"/>
                        </a:cubicBezTo>
                        <a:cubicBezTo>
                          <a:pt x="390" y="138"/>
                          <a:pt x="429" y="149"/>
                          <a:pt x="451" y="141"/>
                        </a:cubicBezTo>
                        <a:cubicBezTo>
                          <a:pt x="473" y="133"/>
                          <a:pt x="503" y="111"/>
                          <a:pt x="506" y="96"/>
                        </a:cubicBezTo>
                        <a:cubicBezTo>
                          <a:pt x="509" y="81"/>
                          <a:pt x="492" y="52"/>
                          <a:pt x="472" y="50"/>
                        </a:cubicBezTo>
                        <a:cubicBezTo>
                          <a:pt x="452" y="48"/>
                          <a:pt x="409" y="71"/>
                          <a:pt x="388" y="81"/>
                        </a:cubicBezTo>
                        <a:cubicBezTo>
                          <a:pt x="367" y="91"/>
                          <a:pt x="361" y="96"/>
                          <a:pt x="347" y="110"/>
                        </a:cubicBezTo>
                        <a:cubicBezTo>
                          <a:pt x="333" y="124"/>
                          <a:pt x="317" y="163"/>
                          <a:pt x="302" y="168"/>
                        </a:cubicBezTo>
                        <a:cubicBezTo>
                          <a:pt x="287" y="173"/>
                          <a:pt x="264" y="163"/>
                          <a:pt x="254" y="141"/>
                        </a:cubicBezTo>
                        <a:cubicBezTo>
                          <a:pt x="244" y="119"/>
                          <a:pt x="253" y="56"/>
                          <a:pt x="239" y="33"/>
                        </a:cubicBezTo>
                        <a:cubicBezTo>
                          <a:pt x="225" y="10"/>
                          <a:pt x="185" y="4"/>
                          <a:pt x="167" y="2"/>
                        </a:cubicBezTo>
                        <a:cubicBezTo>
                          <a:pt x="149" y="0"/>
                          <a:pt x="134" y="7"/>
                          <a:pt x="131" y="19"/>
                        </a:cubicBezTo>
                        <a:cubicBezTo>
                          <a:pt x="128" y="31"/>
                          <a:pt x="139" y="58"/>
                          <a:pt x="151" y="72"/>
                        </a:cubicBezTo>
                        <a:cubicBezTo>
                          <a:pt x="163" y="86"/>
                          <a:pt x="194" y="88"/>
                          <a:pt x="206" y="103"/>
                        </a:cubicBezTo>
                        <a:cubicBezTo>
                          <a:pt x="218" y="118"/>
                          <a:pt x="225" y="148"/>
                          <a:pt x="225" y="160"/>
                        </a:cubicBezTo>
                        <a:cubicBezTo>
                          <a:pt x="225" y="172"/>
                          <a:pt x="213" y="166"/>
                          <a:pt x="208" y="175"/>
                        </a:cubicBezTo>
                        <a:cubicBezTo>
                          <a:pt x="203" y="184"/>
                          <a:pt x="213" y="212"/>
                          <a:pt x="194" y="213"/>
                        </a:cubicBezTo>
                        <a:cubicBezTo>
                          <a:pt x="175" y="214"/>
                          <a:pt x="123" y="187"/>
                          <a:pt x="95" y="182"/>
                        </a:cubicBezTo>
                        <a:cubicBezTo>
                          <a:pt x="67" y="177"/>
                          <a:pt x="43" y="175"/>
                          <a:pt x="28" y="184"/>
                        </a:cubicBezTo>
                        <a:cubicBezTo>
                          <a:pt x="13" y="193"/>
                          <a:pt x="0" y="217"/>
                          <a:pt x="2" y="235"/>
                        </a:cubicBezTo>
                        <a:cubicBezTo>
                          <a:pt x="4" y="253"/>
                          <a:pt x="25" y="286"/>
                          <a:pt x="43" y="290"/>
                        </a:cubicBezTo>
                        <a:cubicBezTo>
                          <a:pt x="61" y="294"/>
                          <a:pt x="96" y="267"/>
                          <a:pt x="110" y="259"/>
                        </a:cubicBezTo>
                        <a:cubicBezTo>
                          <a:pt x="124" y="251"/>
                          <a:pt x="114" y="240"/>
                          <a:pt x="129" y="240"/>
                        </a:cubicBezTo>
                        <a:cubicBezTo>
                          <a:pt x="144" y="240"/>
                          <a:pt x="183" y="251"/>
                          <a:pt x="201" y="261"/>
                        </a:cubicBezTo>
                        <a:cubicBezTo>
                          <a:pt x="219" y="271"/>
                          <a:pt x="234" y="275"/>
                          <a:pt x="230" y="304"/>
                        </a:cubicBezTo>
                        <a:close/>
                      </a:path>
                    </a:pathLst>
                  </a:custGeom>
                  <a:solidFill>
                    <a:srgbClr val="5454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7" name="Freeform 1169"/>
                  <p:cNvSpPr>
                    <a:spLocks/>
                  </p:cNvSpPr>
                  <p:nvPr/>
                </p:nvSpPr>
                <p:spPr bwMode="auto">
                  <a:xfrm>
                    <a:off x="4448" y="3053"/>
                    <a:ext cx="599" cy="560"/>
                  </a:xfrm>
                  <a:custGeom>
                    <a:avLst/>
                    <a:gdLst>
                      <a:gd name="T0" fmla="*/ 230 w 599"/>
                      <a:gd name="T1" fmla="*/ 304 h 560"/>
                      <a:gd name="T2" fmla="*/ 179 w 599"/>
                      <a:gd name="T3" fmla="*/ 436 h 560"/>
                      <a:gd name="T4" fmla="*/ 201 w 599"/>
                      <a:gd name="T5" fmla="*/ 540 h 560"/>
                      <a:gd name="T6" fmla="*/ 273 w 599"/>
                      <a:gd name="T7" fmla="*/ 547 h 560"/>
                      <a:gd name="T8" fmla="*/ 256 w 599"/>
                      <a:gd name="T9" fmla="*/ 463 h 560"/>
                      <a:gd name="T10" fmla="*/ 223 w 599"/>
                      <a:gd name="T11" fmla="*/ 439 h 560"/>
                      <a:gd name="T12" fmla="*/ 311 w 599"/>
                      <a:gd name="T13" fmla="*/ 321 h 560"/>
                      <a:gd name="T14" fmla="*/ 357 w 599"/>
                      <a:gd name="T15" fmla="*/ 360 h 560"/>
                      <a:gd name="T16" fmla="*/ 491 w 599"/>
                      <a:gd name="T17" fmla="*/ 396 h 560"/>
                      <a:gd name="T18" fmla="*/ 587 w 599"/>
                      <a:gd name="T19" fmla="*/ 381 h 560"/>
                      <a:gd name="T20" fmla="*/ 561 w 599"/>
                      <a:gd name="T21" fmla="*/ 328 h 560"/>
                      <a:gd name="T22" fmla="*/ 446 w 599"/>
                      <a:gd name="T23" fmla="*/ 340 h 560"/>
                      <a:gd name="T24" fmla="*/ 383 w 599"/>
                      <a:gd name="T25" fmla="*/ 316 h 560"/>
                      <a:gd name="T26" fmla="*/ 391 w 599"/>
                      <a:gd name="T27" fmla="*/ 268 h 560"/>
                      <a:gd name="T28" fmla="*/ 359 w 599"/>
                      <a:gd name="T29" fmla="*/ 208 h 560"/>
                      <a:gd name="T30" fmla="*/ 338 w 599"/>
                      <a:gd name="T31" fmla="*/ 187 h 560"/>
                      <a:gd name="T32" fmla="*/ 371 w 599"/>
                      <a:gd name="T33" fmla="*/ 146 h 560"/>
                      <a:gd name="T34" fmla="*/ 451 w 599"/>
                      <a:gd name="T35" fmla="*/ 141 h 560"/>
                      <a:gd name="T36" fmla="*/ 506 w 599"/>
                      <a:gd name="T37" fmla="*/ 96 h 560"/>
                      <a:gd name="T38" fmla="*/ 472 w 599"/>
                      <a:gd name="T39" fmla="*/ 50 h 560"/>
                      <a:gd name="T40" fmla="*/ 388 w 599"/>
                      <a:gd name="T41" fmla="*/ 81 h 560"/>
                      <a:gd name="T42" fmla="*/ 347 w 599"/>
                      <a:gd name="T43" fmla="*/ 110 h 560"/>
                      <a:gd name="T44" fmla="*/ 302 w 599"/>
                      <a:gd name="T45" fmla="*/ 168 h 560"/>
                      <a:gd name="T46" fmla="*/ 254 w 599"/>
                      <a:gd name="T47" fmla="*/ 141 h 560"/>
                      <a:gd name="T48" fmla="*/ 239 w 599"/>
                      <a:gd name="T49" fmla="*/ 33 h 560"/>
                      <a:gd name="T50" fmla="*/ 167 w 599"/>
                      <a:gd name="T51" fmla="*/ 2 h 560"/>
                      <a:gd name="T52" fmla="*/ 131 w 599"/>
                      <a:gd name="T53" fmla="*/ 19 h 560"/>
                      <a:gd name="T54" fmla="*/ 151 w 599"/>
                      <a:gd name="T55" fmla="*/ 72 h 560"/>
                      <a:gd name="T56" fmla="*/ 206 w 599"/>
                      <a:gd name="T57" fmla="*/ 103 h 560"/>
                      <a:gd name="T58" fmla="*/ 225 w 599"/>
                      <a:gd name="T59" fmla="*/ 160 h 560"/>
                      <a:gd name="T60" fmla="*/ 208 w 599"/>
                      <a:gd name="T61" fmla="*/ 175 h 560"/>
                      <a:gd name="T62" fmla="*/ 194 w 599"/>
                      <a:gd name="T63" fmla="*/ 213 h 560"/>
                      <a:gd name="T64" fmla="*/ 95 w 599"/>
                      <a:gd name="T65" fmla="*/ 182 h 560"/>
                      <a:gd name="T66" fmla="*/ 28 w 599"/>
                      <a:gd name="T67" fmla="*/ 184 h 560"/>
                      <a:gd name="T68" fmla="*/ 2 w 599"/>
                      <a:gd name="T69" fmla="*/ 235 h 560"/>
                      <a:gd name="T70" fmla="*/ 43 w 599"/>
                      <a:gd name="T71" fmla="*/ 290 h 560"/>
                      <a:gd name="T72" fmla="*/ 110 w 599"/>
                      <a:gd name="T73" fmla="*/ 259 h 560"/>
                      <a:gd name="T74" fmla="*/ 129 w 599"/>
                      <a:gd name="T75" fmla="*/ 240 h 560"/>
                      <a:gd name="T76" fmla="*/ 201 w 599"/>
                      <a:gd name="T77" fmla="*/ 261 h 560"/>
                      <a:gd name="T78" fmla="*/ 230 w 599"/>
                      <a:gd name="T79" fmla="*/ 304 h 560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599"/>
                      <a:gd name="T121" fmla="*/ 0 h 560"/>
                      <a:gd name="T122" fmla="*/ 599 w 599"/>
                      <a:gd name="T123" fmla="*/ 560 h 560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599" h="560">
                        <a:moveTo>
                          <a:pt x="230" y="304"/>
                        </a:moveTo>
                        <a:cubicBezTo>
                          <a:pt x="226" y="333"/>
                          <a:pt x="184" y="397"/>
                          <a:pt x="179" y="436"/>
                        </a:cubicBezTo>
                        <a:cubicBezTo>
                          <a:pt x="174" y="475"/>
                          <a:pt x="185" y="522"/>
                          <a:pt x="201" y="540"/>
                        </a:cubicBezTo>
                        <a:cubicBezTo>
                          <a:pt x="217" y="558"/>
                          <a:pt x="264" y="560"/>
                          <a:pt x="273" y="547"/>
                        </a:cubicBezTo>
                        <a:cubicBezTo>
                          <a:pt x="282" y="534"/>
                          <a:pt x="264" y="481"/>
                          <a:pt x="256" y="463"/>
                        </a:cubicBezTo>
                        <a:cubicBezTo>
                          <a:pt x="248" y="445"/>
                          <a:pt x="214" y="463"/>
                          <a:pt x="223" y="439"/>
                        </a:cubicBezTo>
                        <a:cubicBezTo>
                          <a:pt x="232" y="415"/>
                          <a:pt x="289" y="334"/>
                          <a:pt x="311" y="321"/>
                        </a:cubicBezTo>
                        <a:cubicBezTo>
                          <a:pt x="333" y="308"/>
                          <a:pt x="327" y="348"/>
                          <a:pt x="357" y="360"/>
                        </a:cubicBezTo>
                        <a:cubicBezTo>
                          <a:pt x="387" y="372"/>
                          <a:pt x="453" y="393"/>
                          <a:pt x="491" y="396"/>
                        </a:cubicBezTo>
                        <a:cubicBezTo>
                          <a:pt x="529" y="399"/>
                          <a:pt x="575" y="392"/>
                          <a:pt x="587" y="381"/>
                        </a:cubicBezTo>
                        <a:cubicBezTo>
                          <a:pt x="599" y="370"/>
                          <a:pt x="584" y="335"/>
                          <a:pt x="561" y="328"/>
                        </a:cubicBezTo>
                        <a:cubicBezTo>
                          <a:pt x="538" y="321"/>
                          <a:pt x="476" y="342"/>
                          <a:pt x="446" y="340"/>
                        </a:cubicBezTo>
                        <a:cubicBezTo>
                          <a:pt x="416" y="338"/>
                          <a:pt x="392" y="328"/>
                          <a:pt x="383" y="316"/>
                        </a:cubicBezTo>
                        <a:cubicBezTo>
                          <a:pt x="374" y="304"/>
                          <a:pt x="395" y="286"/>
                          <a:pt x="391" y="268"/>
                        </a:cubicBezTo>
                        <a:cubicBezTo>
                          <a:pt x="387" y="250"/>
                          <a:pt x="368" y="221"/>
                          <a:pt x="359" y="208"/>
                        </a:cubicBezTo>
                        <a:cubicBezTo>
                          <a:pt x="350" y="195"/>
                          <a:pt x="336" y="197"/>
                          <a:pt x="338" y="187"/>
                        </a:cubicBezTo>
                        <a:cubicBezTo>
                          <a:pt x="340" y="177"/>
                          <a:pt x="352" y="154"/>
                          <a:pt x="371" y="146"/>
                        </a:cubicBezTo>
                        <a:cubicBezTo>
                          <a:pt x="390" y="138"/>
                          <a:pt x="429" y="149"/>
                          <a:pt x="451" y="141"/>
                        </a:cubicBezTo>
                        <a:cubicBezTo>
                          <a:pt x="473" y="133"/>
                          <a:pt x="503" y="111"/>
                          <a:pt x="506" y="96"/>
                        </a:cubicBezTo>
                        <a:cubicBezTo>
                          <a:pt x="509" y="81"/>
                          <a:pt x="492" y="52"/>
                          <a:pt x="472" y="50"/>
                        </a:cubicBezTo>
                        <a:cubicBezTo>
                          <a:pt x="452" y="48"/>
                          <a:pt x="409" y="71"/>
                          <a:pt x="388" y="81"/>
                        </a:cubicBezTo>
                        <a:cubicBezTo>
                          <a:pt x="367" y="91"/>
                          <a:pt x="361" y="96"/>
                          <a:pt x="347" y="110"/>
                        </a:cubicBezTo>
                        <a:cubicBezTo>
                          <a:pt x="333" y="124"/>
                          <a:pt x="317" y="163"/>
                          <a:pt x="302" y="168"/>
                        </a:cubicBezTo>
                        <a:cubicBezTo>
                          <a:pt x="287" y="173"/>
                          <a:pt x="264" y="163"/>
                          <a:pt x="254" y="141"/>
                        </a:cubicBezTo>
                        <a:cubicBezTo>
                          <a:pt x="244" y="119"/>
                          <a:pt x="253" y="56"/>
                          <a:pt x="239" y="33"/>
                        </a:cubicBezTo>
                        <a:cubicBezTo>
                          <a:pt x="225" y="10"/>
                          <a:pt x="185" y="4"/>
                          <a:pt x="167" y="2"/>
                        </a:cubicBezTo>
                        <a:cubicBezTo>
                          <a:pt x="149" y="0"/>
                          <a:pt x="134" y="7"/>
                          <a:pt x="131" y="19"/>
                        </a:cubicBezTo>
                        <a:cubicBezTo>
                          <a:pt x="128" y="31"/>
                          <a:pt x="139" y="58"/>
                          <a:pt x="151" y="72"/>
                        </a:cubicBezTo>
                        <a:cubicBezTo>
                          <a:pt x="163" y="86"/>
                          <a:pt x="194" y="88"/>
                          <a:pt x="206" y="103"/>
                        </a:cubicBezTo>
                        <a:cubicBezTo>
                          <a:pt x="218" y="118"/>
                          <a:pt x="225" y="148"/>
                          <a:pt x="225" y="160"/>
                        </a:cubicBezTo>
                        <a:cubicBezTo>
                          <a:pt x="225" y="172"/>
                          <a:pt x="213" y="166"/>
                          <a:pt x="208" y="175"/>
                        </a:cubicBezTo>
                        <a:cubicBezTo>
                          <a:pt x="203" y="184"/>
                          <a:pt x="213" y="212"/>
                          <a:pt x="194" y="213"/>
                        </a:cubicBezTo>
                        <a:cubicBezTo>
                          <a:pt x="175" y="214"/>
                          <a:pt x="123" y="187"/>
                          <a:pt x="95" y="182"/>
                        </a:cubicBezTo>
                        <a:cubicBezTo>
                          <a:pt x="67" y="177"/>
                          <a:pt x="43" y="175"/>
                          <a:pt x="28" y="184"/>
                        </a:cubicBezTo>
                        <a:cubicBezTo>
                          <a:pt x="13" y="193"/>
                          <a:pt x="0" y="217"/>
                          <a:pt x="2" y="235"/>
                        </a:cubicBezTo>
                        <a:cubicBezTo>
                          <a:pt x="4" y="253"/>
                          <a:pt x="25" y="286"/>
                          <a:pt x="43" y="290"/>
                        </a:cubicBezTo>
                        <a:cubicBezTo>
                          <a:pt x="61" y="294"/>
                          <a:pt x="96" y="267"/>
                          <a:pt x="110" y="259"/>
                        </a:cubicBezTo>
                        <a:cubicBezTo>
                          <a:pt x="124" y="251"/>
                          <a:pt x="114" y="240"/>
                          <a:pt x="129" y="240"/>
                        </a:cubicBezTo>
                        <a:cubicBezTo>
                          <a:pt x="144" y="240"/>
                          <a:pt x="183" y="251"/>
                          <a:pt x="201" y="261"/>
                        </a:cubicBezTo>
                        <a:cubicBezTo>
                          <a:pt x="219" y="271"/>
                          <a:pt x="234" y="275"/>
                          <a:pt x="230" y="304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8" name="Oval 1170"/>
                  <p:cNvSpPr>
                    <a:spLocks noChangeArrowheads="1"/>
                  </p:cNvSpPr>
                  <p:nvPr/>
                </p:nvSpPr>
                <p:spPr bwMode="auto">
                  <a:xfrm rot="-1198274">
                    <a:off x="4857" y="3130"/>
                    <a:ext cx="81" cy="39"/>
                  </a:xfrm>
                  <a:prstGeom prst="ellipse">
                    <a:avLst/>
                  </a:prstGeom>
                  <a:solidFill>
                    <a:srgbClr val="D11405">
                      <a:alpha val="2901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9" name="Oval 1171"/>
                  <p:cNvSpPr>
                    <a:spLocks noChangeArrowheads="1"/>
                  </p:cNvSpPr>
                  <p:nvPr/>
                </p:nvSpPr>
                <p:spPr bwMode="auto">
                  <a:xfrm rot="1918607">
                    <a:off x="4589" y="3075"/>
                    <a:ext cx="81" cy="39"/>
                  </a:xfrm>
                  <a:prstGeom prst="ellipse">
                    <a:avLst/>
                  </a:prstGeom>
                  <a:solidFill>
                    <a:srgbClr val="D11405">
                      <a:alpha val="2901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0" name="Oval 1172"/>
                  <p:cNvSpPr>
                    <a:spLocks noChangeArrowheads="1"/>
                  </p:cNvSpPr>
                  <p:nvPr/>
                </p:nvSpPr>
                <p:spPr bwMode="auto">
                  <a:xfrm rot="2932527">
                    <a:off x="4630" y="3531"/>
                    <a:ext cx="81" cy="39"/>
                  </a:xfrm>
                  <a:prstGeom prst="ellipse">
                    <a:avLst/>
                  </a:prstGeom>
                  <a:solidFill>
                    <a:srgbClr val="D11405">
                      <a:alpha val="2901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1" name="Oval 1173"/>
                  <p:cNvSpPr>
                    <a:spLocks noChangeArrowheads="1"/>
                  </p:cNvSpPr>
                  <p:nvPr/>
                </p:nvSpPr>
                <p:spPr bwMode="auto">
                  <a:xfrm rot="-216194">
                    <a:off x="4934" y="3394"/>
                    <a:ext cx="81" cy="39"/>
                  </a:xfrm>
                  <a:prstGeom prst="ellipse">
                    <a:avLst/>
                  </a:prstGeom>
                  <a:solidFill>
                    <a:srgbClr val="D11405">
                      <a:alpha val="2901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2" name="Oval 1174"/>
                  <p:cNvSpPr>
                    <a:spLocks noChangeArrowheads="1"/>
                  </p:cNvSpPr>
                  <p:nvPr/>
                </p:nvSpPr>
                <p:spPr bwMode="auto">
                  <a:xfrm rot="-2625954">
                    <a:off x="4466" y="3255"/>
                    <a:ext cx="77" cy="58"/>
                  </a:xfrm>
                  <a:prstGeom prst="ellipse">
                    <a:avLst/>
                  </a:prstGeom>
                  <a:solidFill>
                    <a:srgbClr val="D11405">
                      <a:alpha val="2901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3" name="Freeform 1175"/>
                  <p:cNvSpPr>
                    <a:spLocks/>
                  </p:cNvSpPr>
                  <p:nvPr/>
                </p:nvSpPr>
                <p:spPr bwMode="auto">
                  <a:xfrm>
                    <a:off x="4448" y="3054"/>
                    <a:ext cx="599" cy="560"/>
                  </a:xfrm>
                  <a:custGeom>
                    <a:avLst/>
                    <a:gdLst>
                      <a:gd name="T0" fmla="*/ 230 w 599"/>
                      <a:gd name="T1" fmla="*/ 304 h 560"/>
                      <a:gd name="T2" fmla="*/ 179 w 599"/>
                      <a:gd name="T3" fmla="*/ 436 h 560"/>
                      <a:gd name="T4" fmla="*/ 201 w 599"/>
                      <a:gd name="T5" fmla="*/ 540 h 560"/>
                      <a:gd name="T6" fmla="*/ 273 w 599"/>
                      <a:gd name="T7" fmla="*/ 547 h 560"/>
                      <a:gd name="T8" fmla="*/ 256 w 599"/>
                      <a:gd name="T9" fmla="*/ 463 h 560"/>
                      <a:gd name="T10" fmla="*/ 223 w 599"/>
                      <a:gd name="T11" fmla="*/ 439 h 560"/>
                      <a:gd name="T12" fmla="*/ 311 w 599"/>
                      <a:gd name="T13" fmla="*/ 321 h 560"/>
                      <a:gd name="T14" fmla="*/ 357 w 599"/>
                      <a:gd name="T15" fmla="*/ 360 h 560"/>
                      <a:gd name="T16" fmla="*/ 491 w 599"/>
                      <a:gd name="T17" fmla="*/ 396 h 560"/>
                      <a:gd name="T18" fmla="*/ 587 w 599"/>
                      <a:gd name="T19" fmla="*/ 381 h 560"/>
                      <a:gd name="T20" fmla="*/ 561 w 599"/>
                      <a:gd name="T21" fmla="*/ 328 h 560"/>
                      <a:gd name="T22" fmla="*/ 446 w 599"/>
                      <a:gd name="T23" fmla="*/ 340 h 560"/>
                      <a:gd name="T24" fmla="*/ 383 w 599"/>
                      <a:gd name="T25" fmla="*/ 316 h 560"/>
                      <a:gd name="T26" fmla="*/ 391 w 599"/>
                      <a:gd name="T27" fmla="*/ 268 h 560"/>
                      <a:gd name="T28" fmla="*/ 359 w 599"/>
                      <a:gd name="T29" fmla="*/ 208 h 560"/>
                      <a:gd name="T30" fmla="*/ 338 w 599"/>
                      <a:gd name="T31" fmla="*/ 187 h 560"/>
                      <a:gd name="T32" fmla="*/ 371 w 599"/>
                      <a:gd name="T33" fmla="*/ 146 h 560"/>
                      <a:gd name="T34" fmla="*/ 451 w 599"/>
                      <a:gd name="T35" fmla="*/ 141 h 560"/>
                      <a:gd name="T36" fmla="*/ 506 w 599"/>
                      <a:gd name="T37" fmla="*/ 96 h 560"/>
                      <a:gd name="T38" fmla="*/ 472 w 599"/>
                      <a:gd name="T39" fmla="*/ 50 h 560"/>
                      <a:gd name="T40" fmla="*/ 388 w 599"/>
                      <a:gd name="T41" fmla="*/ 81 h 560"/>
                      <a:gd name="T42" fmla="*/ 347 w 599"/>
                      <a:gd name="T43" fmla="*/ 110 h 560"/>
                      <a:gd name="T44" fmla="*/ 302 w 599"/>
                      <a:gd name="T45" fmla="*/ 168 h 560"/>
                      <a:gd name="T46" fmla="*/ 254 w 599"/>
                      <a:gd name="T47" fmla="*/ 141 h 560"/>
                      <a:gd name="T48" fmla="*/ 239 w 599"/>
                      <a:gd name="T49" fmla="*/ 33 h 560"/>
                      <a:gd name="T50" fmla="*/ 167 w 599"/>
                      <a:gd name="T51" fmla="*/ 2 h 560"/>
                      <a:gd name="T52" fmla="*/ 131 w 599"/>
                      <a:gd name="T53" fmla="*/ 19 h 560"/>
                      <a:gd name="T54" fmla="*/ 151 w 599"/>
                      <a:gd name="T55" fmla="*/ 72 h 560"/>
                      <a:gd name="T56" fmla="*/ 206 w 599"/>
                      <a:gd name="T57" fmla="*/ 103 h 560"/>
                      <a:gd name="T58" fmla="*/ 225 w 599"/>
                      <a:gd name="T59" fmla="*/ 160 h 560"/>
                      <a:gd name="T60" fmla="*/ 208 w 599"/>
                      <a:gd name="T61" fmla="*/ 175 h 560"/>
                      <a:gd name="T62" fmla="*/ 194 w 599"/>
                      <a:gd name="T63" fmla="*/ 213 h 560"/>
                      <a:gd name="T64" fmla="*/ 95 w 599"/>
                      <a:gd name="T65" fmla="*/ 182 h 560"/>
                      <a:gd name="T66" fmla="*/ 28 w 599"/>
                      <a:gd name="T67" fmla="*/ 184 h 560"/>
                      <a:gd name="T68" fmla="*/ 2 w 599"/>
                      <a:gd name="T69" fmla="*/ 235 h 560"/>
                      <a:gd name="T70" fmla="*/ 43 w 599"/>
                      <a:gd name="T71" fmla="*/ 290 h 560"/>
                      <a:gd name="T72" fmla="*/ 110 w 599"/>
                      <a:gd name="T73" fmla="*/ 259 h 560"/>
                      <a:gd name="T74" fmla="*/ 129 w 599"/>
                      <a:gd name="T75" fmla="*/ 240 h 560"/>
                      <a:gd name="T76" fmla="*/ 201 w 599"/>
                      <a:gd name="T77" fmla="*/ 261 h 560"/>
                      <a:gd name="T78" fmla="*/ 230 w 599"/>
                      <a:gd name="T79" fmla="*/ 304 h 560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599"/>
                      <a:gd name="T121" fmla="*/ 0 h 560"/>
                      <a:gd name="T122" fmla="*/ 599 w 599"/>
                      <a:gd name="T123" fmla="*/ 560 h 560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599" h="560">
                        <a:moveTo>
                          <a:pt x="230" y="304"/>
                        </a:moveTo>
                        <a:cubicBezTo>
                          <a:pt x="226" y="333"/>
                          <a:pt x="184" y="397"/>
                          <a:pt x="179" y="436"/>
                        </a:cubicBezTo>
                        <a:cubicBezTo>
                          <a:pt x="174" y="475"/>
                          <a:pt x="185" y="522"/>
                          <a:pt x="201" y="540"/>
                        </a:cubicBezTo>
                        <a:cubicBezTo>
                          <a:pt x="217" y="558"/>
                          <a:pt x="264" y="560"/>
                          <a:pt x="273" y="547"/>
                        </a:cubicBezTo>
                        <a:cubicBezTo>
                          <a:pt x="282" y="534"/>
                          <a:pt x="264" y="481"/>
                          <a:pt x="256" y="463"/>
                        </a:cubicBezTo>
                        <a:cubicBezTo>
                          <a:pt x="248" y="445"/>
                          <a:pt x="214" y="463"/>
                          <a:pt x="223" y="439"/>
                        </a:cubicBezTo>
                        <a:cubicBezTo>
                          <a:pt x="232" y="415"/>
                          <a:pt x="289" y="334"/>
                          <a:pt x="311" y="321"/>
                        </a:cubicBezTo>
                        <a:cubicBezTo>
                          <a:pt x="333" y="308"/>
                          <a:pt x="327" y="348"/>
                          <a:pt x="357" y="360"/>
                        </a:cubicBezTo>
                        <a:cubicBezTo>
                          <a:pt x="387" y="372"/>
                          <a:pt x="453" y="393"/>
                          <a:pt x="491" y="396"/>
                        </a:cubicBezTo>
                        <a:cubicBezTo>
                          <a:pt x="529" y="399"/>
                          <a:pt x="575" y="392"/>
                          <a:pt x="587" y="381"/>
                        </a:cubicBezTo>
                        <a:cubicBezTo>
                          <a:pt x="599" y="370"/>
                          <a:pt x="584" y="335"/>
                          <a:pt x="561" y="328"/>
                        </a:cubicBezTo>
                        <a:cubicBezTo>
                          <a:pt x="538" y="321"/>
                          <a:pt x="476" y="342"/>
                          <a:pt x="446" y="340"/>
                        </a:cubicBezTo>
                        <a:cubicBezTo>
                          <a:pt x="416" y="338"/>
                          <a:pt x="392" y="328"/>
                          <a:pt x="383" y="316"/>
                        </a:cubicBezTo>
                        <a:cubicBezTo>
                          <a:pt x="374" y="304"/>
                          <a:pt x="395" y="286"/>
                          <a:pt x="391" y="268"/>
                        </a:cubicBezTo>
                        <a:cubicBezTo>
                          <a:pt x="387" y="250"/>
                          <a:pt x="368" y="221"/>
                          <a:pt x="359" y="208"/>
                        </a:cubicBezTo>
                        <a:cubicBezTo>
                          <a:pt x="350" y="195"/>
                          <a:pt x="336" y="197"/>
                          <a:pt x="338" y="187"/>
                        </a:cubicBezTo>
                        <a:cubicBezTo>
                          <a:pt x="340" y="177"/>
                          <a:pt x="352" y="154"/>
                          <a:pt x="371" y="146"/>
                        </a:cubicBezTo>
                        <a:cubicBezTo>
                          <a:pt x="390" y="138"/>
                          <a:pt x="429" y="149"/>
                          <a:pt x="451" y="141"/>
                        </a:cubicBezTo>
                        <a:cubicBezTo>
                          <a:pt x="473" y="133"/>
                          <a:pt x="503" y="111"/>
                          <a:pt x="506" y="96"/>
                        </a:cubicBezTo>
                        <a:cubicBezTo>
                          <a:pt x="509" y="81"/>
                          <a:pt x="492" y="52"/>
                          <a:pt x="472" y="50"/>
                        </a:cubicBezTo>
                        <a:cubicBezTo>
                          <a:pt x="452" y="48"/>
                          <a:pt x="409" y="71"/>
                          <a:pt x="388" y="81"/>
                        </a:cubicBezTo>
                        <a:cubicBezTo>
                          <a:pt x="367" y="91"/>
                          <a:pt x="361" y="96"/>
                          <a:pt x="347" y="110"/>
                        </a:cubicBezTo>
                        <a:cubicBezTo>
                          <a:pt x="333" y="124"/>
                          <a:pt x="317" y="163"/>
                          <a:pt x="302" y="168"/>
                        </a:cubicBezTo>
                        <a:cubicBezTo>
                          <a:pt x="287" y="173"/>
                          <a:pt x="264" y="163"/>
                          <a:pt x="254" y="141"/>
                        </a:cubicBezTo>
                        <a:cubicBezTo>
                          <a:pt x="244" y="119"/>
                          <a:pt x="253" y="56"/>
                          <a:pt x="239" y="33"/>
                        </a:cubicBezTo>
                        <a:cubicBezTo>
                          <a:pt x="225" y="10"/>
                          <a:pt x="185" y="4"/>
                          <a:pt x="167" y="2"/>
                        </a:cubicBezTo>
                        <a:cubicBezTo>
                          <a:pt x="149" y="0"/>
                          <a:pt x="134" y="7"/>
                          <a:pt x="131" y="19"/>
                        </a:cubicBezTo>
                        <a:cubicBezTo>
                          <a:pt x="128" y="31"/>
                          <a:pt x="139" y="58"/>
                          <a:pt x="151" y="72"/>
                        </a:cubicBezTo>
                        <a:cubicBezTo>
                          <a:pt x="163" y="86"/>
                          <a:pt x="194" y="88"/>
                          <a:pt x="206" y="103"/>
                        </a:cubicBezTo>
                        <a:cubicBezTo>
                          <a:pt x="218" y="118"/>
                          <a:pt x="225" y="148"/>
                          <a:pt x="225" y="160"/>
                        </a:cubicBezTo>
                        <a:cubicBezTo>
                          <a:pt x="225" y="172"/>
                          <a:pt x="213" y="166"/>
                          <a:pt x="208" y="175"/>
                        </a:cubicBezTo>
                        <a:cubicBezTo>
                          <a:pt x="203" y="184"/>
                          <a:pt x="213" y="212"/>
                          <a:pt x="194" y="213"/>
                        </a:cubicBezTo>
                        <a:cubicBezTo>
                          <a:pt x="175" y="214"/>
                          <a:pt x="123" y="187"/>
                          <a:pt x="95" y="182"/>
                        </a:cubicBezTo>
                        <a:cubicBezTo>
                          <a:pt x="67" y="177"/>
                          <a:pt x="43" y="175"/>
                          <a:pt x="28" y="184"/>
                        </a:cubicBezTo>
                        <a:cubicBezTo>
                          <a:pt x="13" y="193"/>
                          <a:pt x="0" y="217"/>
                          <a:pt x="2" y="235"/>
                        </a:cubicBezTo>
                        <a:cubicBezTo>
                          <a:pt x="4" y="253"/>
                          <a:pt x="25" y="286"/>
                          <a:pt x="43" y="290"/>
                        </a:cubicBezTo>
                        <a:cubicBezTo>
                          <a:pt x="61" y="294"/>
                          <a:pt x="96" y="267"/>
                          <a:pt x="110" y="259"/>
                        </a:cubicBezTo>
                        <a:cubicBezTo>
                          <a:pt x="124" y="251"/>
                          <a:pt x="114" y="240"/>
                          <a:pt x="129" y="240"/>
                        </a:cubicBezTo>
                        <a:cubicBezTo>
                          <a:pt x="144" y="240"/>
                          <a:pt x="183" y="251"/>
                          <a:pt x="201" y="261"/>
                        </a:cubicBezTo>
                        <a:cubicBezTo>
                          <a:pt x="219" y="271"/>
                          <a:pt x="234" y="275"/>
                          <a:pt x="230" y="30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11405"/>
                      </a:gs>
                      <a:gs pos="100000">
                        <a:schemeClr val="tx1">
                          <a:alpha val="45000"/>
                        </a:schemeClr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59" name="Group 1176"/>
                <p:cNvGrpSpPr>
                  <a:grpSpLocks/>
                </p:cNvGrpSpPr>
                <p:nvPr/>
              </p:nvGrpSpPr>
              <p:grpSpPr bwMode="auto">
                <a:xfrm>
                  <a:off x="4405" y="2696"/>
                  <a:ext cx="299" cy="324"/>
                  <a:chOff x="3760" y="3469"/>
                  <a:chExt cx="299" cy="324"/>
                </a:xfrm>
              </p:grpSpPr>
              <p:sp>
                <p:nvSpPr>
                  <p:cNvPr id="168" name="Freeform 1177"/>
                  <p:cNvSpPr>
                    <a:spLocks/>
                  </p:cNvSpPr>
                  <p:nvPr/>
                </p:nvSpPr>
                <p:spPr bwMode="auto">
                  <a:xfrm>
                    <a:off x="3765" y="3479"/>
                    <a:ext cx="294" cy="314"/>
                  </a:xfrm>
                  <a:custGeom>
                    <a:avLst/>
                    <a:gdLst>
                      <a:gd name="T0" fmla="*/ 150 w 310"/>
                      <a:gd name="T1" fmla="*/ 13 h 331"/>
                      <a:gd name="T2" fmla="*/ 148 w 310"/>
                      <a:gd name="T3" fmla="*/ 66 h 331"/>
                      <a:gd name="T4" fmla="*/ 157 w 310"/>
                      <a:gd name="T5" fmla="*/ 90 h 331"/>
                      <a:gd name="T6" fmla="*/ 114 w 310"/>
                      <a:gd name="T7" fmla="*/ 119 h 331"/>
                      <a:gd name="T8" fmla="*/ 73 w 310"/>
                      <a:gd name="T9" fmla="*/ 95 h 331"/>
                      <a:gd name="T10" fmla="*/ 59 w 310"/>
                      <a:gd name="T11" fmla="*/ 66 h 331"/>
                      <a:gd name="T12" fmla="*/ 11 w 310"/>
                      <a:gd name="T13" fmla="*/ 71 h 331"/>
                      <a:gd name="T14" fmla="*/ 13 w 310"/>
                      <a:gd name="T15" fmla="*/ 124 h 331"/>
                      <a:gd name="T16" fmla="*/ 88 w 310"/>
                      <a:gd name="T17" fmla="*/ 172 h 331"/>
                      <a:gd name="T18" fmla="*/ 78 w 310"/>
                      <a:gd name="T19" fmla="*/ 210 h 331"/>
                      <a:gd name="T20" fmla="*/ 28 w 310"/>
                      <a:gd name="T21" fmla="*/ 251 h 331"/>
                      <a:gd name="T22" fmla="*/ 47 w 310"/>
                      <a:gd name="T23" fmla="*/ 323 h 331"/>
                      <a:gd name="T24" fmla="*/ 131 w 310"/>
                      <a:gd name="T25" fmla="*/ 203 h 331"/>
                      <a:gd name="T26" fmla="*/ 148 w 310"/>
                      <a:gd name="T27" fmla="*/ 248 h 331"/>
                      <a:gd name="T28" fmla="*/ 191 w 310"/>
                      <a:gd name="T29" fmla="*/ 316 h 331"/>
                      <a:gd name="T30" fmla="*/ 227 w 310"/>
                      <a:gd name="T31" fmla="*/ 272 h 331"/>
                      <a:gd name="T32" fmla="*/ 177 w 310"/>
                      <a:gd name="T33" fmla="*/ 212 h 331"/>
                      <a:gd name="T34" fmla="*/ 198 w 310"/>
                      <a:gd name="T35" fmla="*/ 162 h 331"/>
                      <a:gd name="T36" fmla="*/ 246 w 310"/>
                      <a:gd name="T37" fmla="*/ 169 h 331"/>
                      <a:gd name="T38" fmla="*/ 256 w 310"/>
                      <a:gd name="T39" fmla="*/ 208 h 331"/>
                      <a:gd name="T40" fmla="*/ 289 w 310"/>
                      <a:gd name="T41" fmla="*/ 203 h 331"/>
                      <a:gd name="T42" fmla="*/ 304 w 310"/>
                      <a:gd name="T43" fmla="*/ 157 h 331"/>
                      <a:gd name="T44" fmla="*/ 251 w 310"/>
                      <a:gd name="T45" fmla="*/ 124 h 331"/>
                      <a:gd name="T46" fmla="*/ 203 w 310"/>
                      <a:gd name="T47" fmla="*/ 119 h 331"/>
                      <a:gd name="T48" fmla="*/ 189 w 310"/>
                      <a:gd name="T49" fmla="*/ 47 h 331"/>
                      <a:gd name="T50" fmla="*/ 213 w 310"/>
                      <a:gd name="T51" fmla="*/ 6 h 331"/>
                      <a:gd name="T52" fmla="*/ 150 w 310"/>
                      <a:gd name="T53" fmla="*/ 13 h 331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10"/>
                      <a:gd name="T82" fmla="*/ 0 h 331"/>
                      <a:gd name="T83" fmla="*/ 310 w 310"/>
                      <a:gd name="T84" fmla="*/ 331 h 331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10" h="331">
                        <a:moveTo>
                          <a:pt x="150" y="13"/>
                        </a:moveTo>
                        <a:cubicBezTo>
                          <a:pt x="139" y="23"/>
                          <a:pt x="147" y="53"/>
                          <a:pt x="148" y="66"/>
                        </a:cubicBezTo>
                        <a:cubicBezTo>
                          <a:pt x="149" y="79"/>
                          <a:pt x="163" y="81"/>
                          <a:pt x="157" y="90"/>
                        </a:cubicBezTo>
                        <a:cubicBezTo>
                          <a:pt x="151" y="99"/>
                          <a:pt x="128" y="118"/>
                          <a:pt x="114" y="119"/>
                        </a:cubicBezTo>
                        <a:cubicBezTo>
                          <a:pt x="100" y="120"/>
                          <a:pt x="82" y="104"/>
                          <a:pt x="73" y="95"/>
                        </a:cubicBezTo>
                        <a:cubicBezTo>
                          <a:pt x="64" y="86"/>
                          <a:pt x="69" y="70"/>
                          <a:pt x="59" y="66"/>
                        </a:cubicBezTo>
                        <a:cubicBezTo>
                          <a:pt x="49" y="62"/>
                          <a:pt x="19" y="61"/>
                          <a:pt x="11" y="71"/>
                        </a:cubicBezTo>
                        <a:cubicBezTo>
                          <a:pt x="3" y="81"/>
                          <a:pt x="0" y="107"/>
                          <a:pt x="13" y="124"/>
                        </a:cubicBezTo>
                        <a:cubicBezTo>
                          <a:pt x="26" y="141"/>
                          <a:pt x="77" y="158"/>
                          <a:pt x="88" y="172"/>
                        </a:cubicBezTo>
                        <a:cubicBezTo>
                          <a:pt x="99" y="186"/>
                          <a:pt x="88" y="197"/>
                          <a:pt x="78" y="210"/>
                        </a:cubicBezTo>
                        <a:cubicBezTo>
                          <a:pt x="68" y="223"/>
                          <a:pt x="33" y="232"/>
                          <a:pt x="28" y="251"/>
                        </a:cubicBezTo>
                        <a:cubicBezTo>
                          <a:pt x="23" y="270"/>
                          <a:pt x="30" y="331"/>
                          <a:pt x="47" y="323"/>
                        </a:cubicBezTo>
                        <a:cubicBezTo>
                          <a:pt x="64" y="315"/>
                          <a:pt x="114" y="216"/>
                          <a:pt x="131" y="203"/>
                        </a:cubicBezTo>
                        <a:cubicBezTo>
                          <a:pt x="148" y="190"/>
                          <a:pt x="138" y="229"/>
                          <a:pt x="148" y="248"/>
                        </a:cubicBezTo>
                        <a:cubicBezTo>
                          <a:pt x="158" y="267"/>
                          <a:pt x="178" y="312"/>
                          <a:pt x="191" y="316"/>
                        </a:cubicBezTo>
                        <a:cubicBezTo>
                          <a:pt x="204" y="320"/>
                          <a:pt x="229" y="289"/>
                          <a:pt x="227" y="272"/>
                        </a:cubicBezTo>
                        <a:cubicBezTo>
                          <a:pt x="225" y="255"/>
                          <a:pt x="182" y="230"/>
                          <a:pt x="177" y="212"/>
                        </a:cubicBezTo>
                        <a:cubicBezTo>
                          <a:pt x="172" y="194"/>
                          <a:pt x="187" y="169"/>
                          <a:pt x="198" y="162"/>
                        </a:cubicBezTo>
                        <a:cubicBezTo>
                          <a:pt x="209" y="155"/>
                          <a:pt x="236" y="161"/>
                          <a:pt x="246" y="169"/>
                        </a:cubicBezTo>
                        <a:cubicBezTo>
                          <a:pt x="256" y="177"/>
                          <a:pt x="249" y="202"/>
                          <a:pt x="256" y="208"/>
                        </a:cubicBezTo>
                        <a:cubicBezTo>
                          <a:pt x="263" y="214"/>
                          <a:pt x="281" y="212"/>
                          <a:pt x="289" y="203"/>
                        </a:cubicBezTo>
                        <a:cubicBezTo>
                          <a:pt x="297" y="194"/>
                          <a:pt x="310" y="170"/>
                          <a:pt x="304" y="157"/>
                        </a:cubicBezTo>
                        <a:cubicBezTo>
                          <a:pt x="298" y="144"/>
                          <a:pt x="268" y="130"/>
                          <a:pt x="251" y="124"/>
                        </a:cubicBezTo>
                        <a:cubicBezTo>
                          <a:pt x="234" y="118"/>
                          <a:pt x="213" y="132"/>
                          <a:pt x="203" y="119"/>
                        </a:cubicBezTo>
                        <a:cubicBezTo>
                          <a:pt x="193" y="106"/>
                          <a:pt x="187" y="66"/>
                          <a:pt x="189" y="47"/>
                        </a:cubicBezTo>
                        <a:cubicBezTo>
                          <a:pt x="191" y="28"/>
                          <a:pt x="220" y="12"/>
                          <a:pt x="213" y="6"/>
                        </a:cubicBezTo>
                        <a:cubicBezTo>
                          <a:pt x="206" y="0"/>
                          <a:pt x="161" y="3"/>
                          <a:pt x="150" y="13"/>
                        </a:cubicBezTo>
                        <a:close/>
                      </a:path>
                    </a:pathLst>
                  </a:custGeom>
                  <a:solidFill>
                    <a:srgbClr val="5454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9" name="Freeform 1178"/>
                  <p:cNvSpPr>
                    <a:spLocks/>
                  </p:cNvSpPr>
                  <p:nvPr/>
                </p:nvSpPr>
                <p:spPr bwMode="auto">
                  <a:xfrm>
                    <a:off x="3762" y="3469"/>
                    <a:ext cx="294" cy="314"/>
                  </a:xfrm>
                  <a:custGeom>
                    <a:avLst/>
                    <a:gdLst>
                      <a:gd name="T0" fmla="*/ 150 w 310"/>
                      <a:gd name="T1" fmla="*/ 13 h 331"/>
                      <a:gd name="T2" fmla="*/ 148 w 310"/>
                      <a:gd name="T3" fmla="*/ 66 h 331"/>
                      <a:gd name="T4" fmla="*/ 157 w 310"/>
                      <a:gd name="T5" fmla="*/ 90 h 331"/>
                      <a:gd name="T6" fmla="*/ 114 w 310"/>
                      <a:gd name="T7" fmla="*/ 119 h 331"/>
                      <a:gd name="T8" fmla="*/ 73 w 310"/>
                      <a:gd name="T9" fmla="*/ 95 h 331"/>
                      <a:gd name="T10" fmla="*/ 59 w 310"/>
                      <a:gd name="T11" fmla="*/ 66 h 331"/>
                      <a:gd name="T12" fmla="*/ 11 w 310"/>
                      <a:gd name="T13" fmla="*/ 71 h 331"/>
                      <a:gd name="T14" fmla="*/ 13 w 310"/>
                      <a:gd name="T15" fmla="*/ 124 h 331"/>
                      <a:gd name="T16" fmla="*/ 88 w 310"/>
                      <a:gd name="T17" fmla="*/ 172 h 331"/>
                      <a:gd name="T18" fmla="*/ 78 w 310"/>
                      <a:gd name="T19" fmla="*/ 210 h 331"/>
                      <a:gd name="T20" fmla="*/ 28 w 310"/>
                      <a:gd name="T21" fmla="*/ 251 h 331"/>
                      <a:gd name="T22" fmla="*/ 47 w 310"/>
                      <a:gd name="T23" fmla="*/ 323 h 331"/>
                      <a:gd name="T24" fmla="*/ 131 w 310"/>
                      <a:gd name="T25" fmla="*/ 203 h 331"/>
                      <a:gd name="T26" fmla="*/ 148 w 310"/>
                      <a:gd name="T27" fmla="*/ 248 h 331"/>
                      <a:gd name="T28" fmla="*/ 191 w 310"/>
                      <a:gd name="T29" fmla="*/ 316 h 331"/>
                      <a:gd name="T30" fmla="*/ 227 w 310"/>
                      <a:gd name="T31" fmla="*/ 272 h 331"/>
                      <a:gd name="T32" fmla="*/ 177 w 310"/>
                      <a:gd name="T33" fmla="*/ 212 h 331"/>
                      <a:gd name="T34" fmla="*/ 198 w 310"/>
                      <a:gd name="T35" fmla="*/ 162 h 331"/>
                      <a:gd name="T36" fmla="*/ 246 w 310"/>
                      <a:gd name="T37" fmla="*/ 169 h 331"/>
                      <a:gd name="T38" fmla="*/ 256 w 310"/>
                      <a:gd name="T39" fmla="*/ 208 h 331"/>
                      <a:gd name="T40" fmla="*/ 289 w 310"/>
                      <a:gd name="T41" fmla="*/ 203 h 331"/>
                      <a:gd name="T42" fmla="*/ 304 w 310"/>
                      <a:gd name="T43" fmla="*/ 157 h 331"/>
                      <a:gd name="T44" fmla="*/ 251 w 310"/>
                      <a:gd name="T45" fmla="*/ 124 h 331"/>
                      <a:gd name="T46" fmla="*/ 203 w 310"/>
                      <a:gd name="T47" fmla="*/ 119 h 331"/>
                      <a:gd name="T48" fmla="*/ 189 w 310"/>
                      <a:gd name="T49" fmla="*/ 47 h 331"/>
                      <a:gd name="T50" fmla="*/ 213 w 310"/>
                      <a:gd name="T51" fmla="*/ 6 h 331"/>
                      <a:gd name="T52" fmla="*/ 150 w 310"/>
                      <a:gd name="T53" fmla="*/ 13 h 331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10"/>
                      <a:gd name="T82" fmla="*/ 0 h 331"/>
                      <a:gd name="T83" fmla="*/ 310 w 310"/>
                      <a:gd name="T84" fmla="*/ 331 h 331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10" h="331">
                        <a:moveTo>
                          <a:pt x="150" y="13"/>
                        </a:moveTo>
                        <a:cubicBezTo>
                          <a:pt x="139" y="23"/>
                          <a:pt x="147" y="53"/>
                          <a:pt x="148" y="66"/>
                        </a:cubicBezTo>
                        <a:cubicBezTo>
                          <a:pt x="149" y="79"/>
                          <a:pt x="163" y="81"/>
                          <a:pt x="157" y="90"/>
                        </a:cubicBezTo>
                        <a:cubicBezTo>
                          <a:pt x="151" y="99"/>
                          <a:pt x="128" y="118"/>
                          <a:pt x="114" y="119"/>
                        </a:cubicBezTo>
                        <a:cubicBezTo>
                          <a:pt x="100" y="120"/>
                          <a:pt x="82" y="104"/>
                          <a:pt x="73" y="95"/>
                        </a:cubicBezTo>
                        <a:cubicBezTo>
                          <a:pt x="64" y="86"/>
                          <a:pt x="69" y="70"/>
                          <a:pt x="59" y="66"/>
                        </a:cubicBezTo>
                        <a:cubicBezTo>
                          <a:pt x="49" y="62"/>
                          <a:pt x="19" y="61"/>
                          <a:pt x="11" y="71"/>
                        </a:cubicBezTo>
                        <a:cubicBezTo>
                          <a:pt x="3" y="81"/>
                          <a:pt x="0" y="107"/>
                          <a:pt x="13" y="124"/>
                        </a:cubicBezTo>
                        <a:cubicBezTo>
                          <a:pt x="26" y="141"/>
                          <a:pt x="77" y="158"/>
                          <a:pt x="88" y="172"/>
                        </a:cubicBezTo>
                        <a:cubicBezTo>
                          <a:pt x="99" y="186"/>
                          <a:pt x="88" y="197"/>
                          <a:pt x="78" y="210"/>
                        </a:cubicBezTo>
                        <a:cubicBezTo>
                          <a:pt x="68" y="223"/>
                          <a:pt x="33" y="232"/>
                          <a:pt x="28" y="251"/>
                        </a:cubicBezTo>
                        <a:cubicBezTo>
                          <a:pt x="23" y="270"/>
                          <a:pt x="30" y="331"/>
                          <a:pt x="47" y="323"/>
                        </a:cubicBezTo>
                        <a:cubicBezTo>
                          <a:pt x="64" y="315"/>
                          <a:pt x="114" y="216"/>
                          <a:pt x="131" y="203"/>
                        </a:cubicBezTo>
                        <a:cubicBezTo>
                          <a:pt x="148" y="190"/>
                          <a:pt x="138" y="229"/>
                          <a:pt x="148" y="248"/>
                        </a:cubicBezTo>
                        <a:cubicBezTo>
                          <a:pt x="158" y="267"/>
                          <a:pt x="178" y="312"/>
                          <a:pt x="191" y="316"/>
                        </a:cubicBezTo>
                        <a:cubicBezTo>
                          <a:pt x="204" y="320"/>
                          <a:pt x="229" y="289"/>
                          <a:pt x="227" y="272"/>
                        </a:cubicBezTo>
                        <a:cubicBezTo>
                          <a:pt x="225" y="255"/>
                          <a:pt x="182" y="230"/>
                          <a:pt x="177" y="212"/>
                        </a:cubicBezTo>
                        <a:cubicBezTo>
                          <a:pt x="172" y="194"/>
                          <a:pt x="187" y="169"/>
                          <a:pt x="198" y="162"/>
                        </a:cubicBezTo>
                        <a:cubicBezTo>
                          <a:pt x="209" y="155"/>
                          <a:pt x="236" y="161"/>
                          <a:pt x="246" y="169"/>
                        </a:cubicBezTo>
                        <a:cubicBezTo>
                          <a:pt x="256" y="177"/>
                          <a:pt x="249" y="202"/>
                          <a:pt x="256" y="208"/>
                        </a:cubicBezTo>
                        <a:cubicBezTo>
                          <a:pt x="263" y="214"/>
                          <a:pt x="281" y="212"/>
                          <a:pt x="289" y="203"/>
                        </a:cubicBezTo>
                        <a:cubicBezTo>
                          <a:pt x="297" y="194"/>
                          <a:pt x="310" y="170"/>
                          <a:pt x="304" y="157"/>
                        </a:cubicBezTo>
                        <a:cubicBezTo>
                          <a:pt x="298" y="144"/>
                          <a:pt x="268" y="130"/>
                          <a:pt x="251" y="124"/>
                        </a:cubicBezTo>
                        <a:cubicBezTo>
                          <a:pt x="234" y="118"/>
                          <a:pt x="213" y="132"/>
                          <a:pt x="203" y="119"/>
                        </a:cubicBezTo>
                        <a:cubicBezTo>
                          <a:pt x="193" y="106"/>
                          <a:pt x="187" y="66"/>
                          <a:pt x="189" y="47"/>
                        </a:cubicBezTo>
                        <a:cubicBezTo>
                          <a:pt x="191" y="28"/>
                          <a:pt x="220" y="12"/>
                          <a:pt x="213" y="6"/>
                        </a:cubicBezTo>
                        <a:cubicBezTo>
                          <a:pt x="206" y="0"/>
                          <a:pt x="161" y="3"/>
                          <a:pt x="150" y="13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0" name="Oval 1179"/>
                  <p:cNvSpPr>
                    <a:spLocks noChangeArrowheads="1"/>
                  </p:cNvSpPr>
                  <p:nvPr/>
                </p:nvSpPr>
                <p:spPr bwMode="auto">
                  <a:xfrm rot="-1766956">
                    <a:off x="3916" y="3671"/>
                    <a:ext cx="33" cy="90"/>
                  </a:xfrm>
                  <a:prstGeom prst="ellipse">
                    <a:avLst/>
                  </a:prstGeom>
                  <a:solidFill>
                    <a:srgbClr val="D11405">
                      <a:alpha val="2901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1" name="Freeform 1180"/>
                  <p:cNvSpPr>
                    <a:spLocks/>
                  </p:cNvSpPr>
                  <p:nvPr/>
                </p:nvSpPr>
                <p:spPr bwMode="auto">
                  <a:xfrm>
                    <a:off x="3760" y="3471"/>
                    <a:ext cx="294" cy="314"/>
                  </a:xfrm>
                  <a:custGeom>
                    <a:avLst/>
                    <a:gdLst>
                      <a:gd name="T0" fmla="*/ 150 w 310"/>
                      <a:gd name="T1" fmla="*/ 13 h 331"/>
                      <a:gd name="T2" fmla="*/ 148 w 310"/>
                      <a:gd name="T3" fmla="*/ 66 h 331"/>
                      <a:gd name="T4" fmla="*/ 157 w 310"/>
                      <a:gd name="T5" fmla="*/ 90 h 331"/>
                      <a:gd name="T6" fmla="*/ 114 w 310"/>
                      <a:gd name="T7" fmla="*/ 119 h 331"/>
                      <a:gd name="T8" fmla="*/ 73 w 310"/>
                      <a:gd name="T9" fmla="*/ 95 h 331"/>
                      <a:gd name="T10" fmla="*/ 59 w 310"/>
                      <a:gd name="T11" fmla="*/ 66 h 331"/>
                      <a:gd name="T12" fmla="*/ 11 w 310"/>
                      <a:gd name="T13" fmla="*/ 71 h 331"/>
                      <a:gd name="T14" fmla="*/ 13 w 310"/>
                      <a:gd name="T15" fmla="*/ 124 h 331"/>
                      <a:gd name="T16" fmla="*/ 88 w 310"/>
                      <a:gd name="T17" fmla="*/ 172 h 331"/>
                      <a:gd name="T18" fmla="*/ 78 w 310"/>
                      <a:gd name="T19" fmla="*/ 210 h 331"/>
                      <a:gd name="T20" fmla="*/ 28 w 310"/>
                      <a:gd name="T21" fmla="*/ 251 h 331"/>
                      <a:gd name="T22" fmla="*/ 47 w 310"/>
                      <a:gd name="T23" fmla="*/ 323 h 331"/>
                      <a:gd name="T24" fmla="*/ 131 w 310"/>
                      <a:gd name="T25" fmla="*/ 203 h 331"/>
                      <a:gd name="T26" fmla="*/ 148 w 310"/>
                      <a:gd name="T27" fmla="*/ 248 h 331"/>
                      <a:gd name="T28" fmla="*/ 191 w 310"/>
                      <a:gd name="T29" fmla="*/ 316 h 331"/>
                      <a:gd name="T30" fmla="*/ 227 w 310"/>
                      <a:gd name="T31" fmla="*/ 272 h 331"/>
                      <a:gd name="T32" fmla="*/ 177 w 310"/>
                      <a:gd name="T33" fmla="*/ 212 h 331"/>
                      <a:gd name="T34" fmla="*/ 198 w 310"/>
                      <a:gd name="T35" fmla="*/ 162 h 331"/>
                      <a:gd name="T36" fmla="*/ 246 w 310"/>
                      <a:gd name="T37" fmla="*/ 169 h 331"/>
                      <a:gd name="T38" fmla="*/ 256 w 310"/>
                      <a:gd name="T39" fmla="*/ 208 h 331"/>
                      <a:gd name="T40" fmla="*/ 289 w 310"/>
                      <a:gd name="T41" fmla="*/ 203 h 331"/>
                      <a:gd name="T42" fmla="*/ 304 w 310"/>
                      <a:gd name="T43" fmla="*/ 157 h 331"/>
                      <a:gd name="T44" fmla="*/ 251 w 310"/>
                      <a:gd name="T45" fmla="*/ 124 h 331"/>
                      <a:gd name="T46" fmla="*/ 203 w 310"/>
                      <a:gd name="T47" fmla="*/ 119 h 331"/>
                      <a:gd name="T48" fmla="*/ 189 w 310"/>
                      <a:gd name="T49" fmla="*/ 47 h 331"/>
                      <a:gd name="T50" fmla="*/ 213 w 310"/>
                      <a:gd name="T51" fmla="*/ 6 h 331"/>
                      <a:gd name="T52" fmla="*/ 150 w 310"/>
                      <a:gd name="T53" fmla="*/ 13 h 331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10"/>
                      <a:gd name="T82" fmla="*/ 0 h 331"/>
                      <a:gd name="T83" fmla="*/ 310 w 310"/>
                      <a:gd name="T84" fmla="*/ 331 h 331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10" h="331">
                        <a:moveTo>
                          <a:pt x="150" y="13"/>
                        </a:moveTo>
                        <a:cubicBezTo>
                          <a:pt x="139" y="23"/>
                          <a:pt x="147" y="53"/>
                          <a:pt x="148" y="66"/>
                        </a:cubicBezTo>
                        <a:cubicBezTo>
                          <a:pt x="149" y="79"/>
                          <a:pt x="163" y="81"/>
                          <a:pt x="157" y="90"/>
                        </a:cubicBezTo>
                        <a:cubicBezTo>
                          <a:pt x="151" y="99"/>
                          <a:pt x="128" y="118"/>
                          <a:pt x="114" y="119"/>
                        </a:cubicBezTo>
                        <a:cubicBezTo>
                          <a:pt x="100" y="120"/>
                          <a:pt x="82" y="104"/>
                          <a:pt x="73" y="95"/>
                        </a:cubicBezTo>
                        <a:cubicBezTo>
                          <a:pt x="64" y="86"/>
                          <a:pt x="69" y="70"/>
                          <a:pt x="59" y="66"/>
                        </a:cubicBezTo>
                        <a:cubicBezTo>
                          <a:pt x="49" y="62"/>
                          <a:pt x="19" y="61"/>
                          <a:pt x="11" y="71"/>
                        </a:cubicBezTo>
                        <a:cubicBezTo>
                          <a:pt x="3" y="81"/>
                          <a:pt x="0" y="107"/>
                          <a:pt x="13" y="124"/>
                        </a:cubicBezTo>
                        <a:cubicBezTo>
                          <a:pt x="26" y="141"/>
                          <a:pt x="77" y="158"/>
                          <a:pt x="88" y="172"/>
                        </a:cubicBezTo>
                        <a:cubicBezTo>
                          <a:pt x="99" y="186"/>
                          <a:pt x="88" y="197"/>
                          <a:pt x="78" y="210"/>
                        </a:cubicBezTo>
                        <a:cubicBezTo>
                          <a:pt x="68" y="223"/>
                          <a:pt x="33" y="232"/>
                          <a:pt x="28" y="251"/>
                        </a:cubicBezTo>
                        <a:cubicBezTo>
                          <a:pt x="23" y="270"/>
                          <a:pt x="30" y="331"/>
                          <a:pt x="47" y="323"/>
                        </a:cubicBezTo>
                        <a:cubicBezTo>
                          <a:pt x="64" y="315"/>
                          <a:pt x="114" y="216"/>
                          <a:pt x="131" y="203"/>
                        </a:cubicBezTo>
                        <a:cubicBezTo>
                          <a:pt x="148" y="190"/>
                          <a:pt x="138" y="229"/>
                          <a:pt x="148" y="248"/>
                        </a:cubicBezTo>
                        <a:cubicBezTo>
                          <a:pt x="158" y="267"/>
                          <a:pt x="178" y="312"/>
                          <a:pt x="191" y="316"/>
                        </a:cubicBezTo>
                        <a:cubicBezTo>
                          <a:pt x="204" y="320"/>
                          <a:pt x="229" y="289"/>
                          <a:pt x="227" y="272"/>
                        </a:cubicBezTo>
                        <a:cubicBezTo>
                          <a:pt x="225" y="255"/>
                          <a:pt x="182" y="230"/>
                          <a:pt x="177" y="212"/>
                        </a:cubicBezTo>
                        <a:cubicBezTo>
                          <a:pt x="172" y="194"/>
                          <a:pt x="187" y="169"/>
                          <a:pt x="198" y="162"/>
                        </a:cubicBezTo>
                        <a:cubicBezTo>
                          <a:pt x="209" y="155"/>
                          <a:pt x="236" y="161"/>
                          <a:pt x="246" y="169"/>
                        </a:cubicBezTo>
                        <a:cubicBezTo>
                          <a:pt x="256" y="177"/>
                          <a:pt x="249" y="202"/>
                          <a:pt x="256" y="208"/>
                        </a:cubicBezTo>
                        <a:cubicBezTo>
                          <a:pt x="263" y="214"/>
                          <a:pt x="281" y="212"/>
                          <a:pt x="289" y="203"/>
                        </a:cubicBezTo>
                        <a:cubicBezTo>
                          <a:pt x="297" y="194"/>
                          <a:pt x="310" y="170"/>
                          <a:pt x="304" y="157"/>
                        </a:cubicBezTo>
                        <a:cubicBezTo>
                          <a:pt x="298" y="144"/>
                          <a:pt x="268" y="130"/>
                          <a:pt x="251" y="124"/>
                        </a:cubicBezTo>
                        <a:cubicBezTo>
                          <a:pt x="234" y="118"/>
                          <a:pt x="213" y="132"/>
                          <a:pt x="203" y="119"/>
                        </a:cubicBezTo>
                        <a:cubicBezTo>
                          <a:pt x="193" y="106"/>
                          <a:pt x="187" y="66"/>
                          <a:pt x="189" y="47"/>
                        </a:cubicBezTo>
                        <a:cubicBezTo>
                          <a:pt x="191" y="28"/>
                          <a:pt x="220" y="12"/>
                          <a:pt x="213" y="6"/>
                        </a:cubicBezTo>
                        <a:cubicBezTo>
                          <a:pt x="206" y="0"/>
                          <a:pt x="161" y="3"/>
                          <a:pt x="150" y="13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0000"/>
                      </a:gs>
                      <a:gs pos="100000">
                        <a:schemeClr val="tx1">
                          <a:alpha val="45000"/>
                        </a:schemeClr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2" name="Oval 1181"/>
                  <p:cNvSpPr>
                    <a:spLocks noChangeArrowheads="1"/>
                  </p:cNvSpPr>
                  <p:nvPr/>
                </p:nvSpPr>
                <p:spPr bwMode="auto">
                  <a:xfrm rot="-2625954">
                    <a:off x="3769" y="3540"/>
                    <a:ext cx="55" cy="41"/>
                  </a:xfrm>
                  <a:prstGeom prst="ellipse">
                    <a:avLst/>
                  </a:prstGeom>
                  <a:solidFill>
                    <a:srgbClr val="D11405">
                      <a:alpha val="2901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3" name="Oval 1182"/>
                  <p:cNvSpPr>
                    <a:spLocks noChangeArrowheads="1"/>
                  </p:cNvSpPr>
                  <p:nvPr/>
                </p:nvSpPr>
                <p:spPr bwMode="auto">
                  <a:xfrm rot="-5069468">
                    <a:off x="4001" y="3617"/>
                    <a:ext cx="46" cy="27"/>
                  </a:xfrm>
                  <a:prstGeom prst="ellipse">
                    <a:avLst/>
                  </a:prstGeom>
                  <a:solidFill>
                    <a:srgbClr val="D11405">
                      <a:alpha val="2901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4" name="Oval 1183"/>
                  <p:cNvSpPr>
                    <a:spLocks noChangeArrowheads="1"/>
                  </p:cNvSpPr>
                  <p:nvPr/>
                </p:nvSpPr>
                <p:spPr bwMode="auto">
                  <a:xfrm rot="-5069468">
                    <a:off x="3776" y="3714"/>
                    <a:ext cx="64" cy="30"/>
                  </a:xfrm>
                  <a:prstGeom prst="ellipse">
                    <a:avLst/>
                  </a:prstGeom>
                  <a:solidFill>
                    <a:srgbClr val="D11405">
                      <a:alpha val="2901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5" name="Oval 1184"/>
                  <p:cNvSpPr>
                    <a:spLocks noChangeArrowheads="1"/>
                  </p:cNvSpPr>
                  <p:nvPr/>
                </p:nvSpPr>
                <p:spPr bwMode="auto">
                  <a:xfrm rot="-2625954">
                    <a:off x="3902" y="3481"/>
                    <a:ext cx="45" cy="27"/>
                  </a:xfrm>
                  <a:prstGeom prst="ellipse">
                    <a:avLst/>
                  </a:prstGeom>
                  <a:solidFill>
                    <a:srgbClr val="D11405">
                      <a:alpha val="2901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60" name="Group 1185"/>
                <p:cNvGrpSpPr>
                  <a:grpSpLocks/>
                </p:cNvGrpSpPr>
                <p:nvPr/>
              </p:nvGrpSpPr>
              <p:grpSpPr bwMode="auto">
                <a:xfrm>
                  <a:off x="5007" y="2621"/>
                  <a:ext cx="342" cy="378"/>
                  <a:chOff x="3722" y="3345"/>
                  <a:chExt cx="342" cy="378"/>
                </a:xfrm>
              </p:grpSpPr>
              <p:sp>
                <p:nvSpPr>
                  <p:cNvPr id="161" name="Freeform 1186"/>
                  <p:cNvSpPr>
                    <a:spLocks/>
                  </p:cNvSpPr>
                  <p:nvPr/>
                </p:nvSpPr>
                <p:spPr bwMode="auto">
                  <a:xfrm>
                    <a:off x="3728" y="3352"/>
                    <a:ext cx="336" cy="371"/>
                  </a:xfrm>
                  <a:custGeom>
                    <a:avLst/>
                    <a:gdLst>
                      <a:gd name="T0" fmla="*/ 8 w 336"/>
                      <a:gd name="T1" fmla="*/ 116 h 371"/>
                      <a:gd name="T2" fmla="*/ 8 w 336"/>
                      <a:gd name="T3" fmla="*/ 159 h 371"/>
                      <a:gd name="T4" fmla="*/ 58 w 336"/>
                      <a:gd name="T5" fmla="*/ 159 h 371"/>
                      <a:gd name="T6" fmla="*/ 106 w 336"/>
                      <a:gd name="T7" fmla="*/ 180 h 371"/>
                      <a:gd name="T8" fmla="*/ 123 w 336"/>
                      <a:gd name="T9" fmla="*/ 250 h 371"/>
                      <a:gd name="T10" fmla="*/ 99 w 336"/>
                      <a:gd name="T11" fmla="*/ 300 h 371"/>
                      <a:gd name="T12" fmla="*/ 75 w 336"/>
                      <a:gd name="T13" fmla="*/ 324 h 371"/>
                      <a:gd name="T14" fmla="*/ 80 w 336"/>
                      <a:gd name="T15" fmla="*/ 353 h 371"/>
                      <a:gd name="T16" fmla="*/ 123 w 336"/>
                      <a:gd name="T17" fmla="*/ 365 h 371"/>
                      <a:gd name="T18" fmla="*/ 154 w 336"/>
                      <a:gd name="T19" fmla="*/ 317 h 371"/>
                      <a:gd name="T20" fmla="*/ 154 w 336"/>
                      <a:gd name="T21" fmla="*/ 269 h 371"/>
                      <a:gd name="T22" fmla="*/ 188 w 336"/>
                      <a:gd name="T23" fmla="*/ 240 h 371"/>
                      <a:gd name="T24" fmla="*/ 231 w 336"/>
                      <a:gd name="T25" fmla="*/ 274 h 371"/>
                      <a:gd name="T26" fmla="*/ 248 w 336"/>
                      <a:gd name="T27" fmla="*/ 300 h 371"/>
                      <a:gd name="T28" fmla="*/ 315 w 336"/>
                      <a:gd name="T29" fmla="*/ 312 h 371"/>
                      <a:gd name="T30" fmla="*/ 334 w 336"/>
                      <a:gd name="T31" fmla="*/ 272 h 371"/>
                      <a:gd name="T32" fmla="*/ 306 w 336"/>
                      <a:gd name="T33" fmla="*/ 252 h 371"/>
                      <a:gd name="T34" fmla="*/ 250 w 336"/>
                      <a:gd name="T35" fmla="*/ 252 h 371"/>
                      <a:gd name="T36" fmla="*/ 258 w 336"/>
                      <a:gd name="T37" fmla="*/ 195 h 371"/>
                      <a:gd name="T38" fmla="*/ 217 w 336"/>
                      <a:gd name="T39" fmla="*/ 144 h 371"/>
                      <a:gd name="T40" fmla="*/ 190 w 336"/>
                      <a:gd name="T41" fmla="*/ 118 h 371"/>
                      <a:gd name="T42" fmla="*/ 222 w 336"/>
                      <a:gd name="T43" fmla="*/ 70 h 371"/>
                      <a:gd name="T44" fmla="*/ 270 w 336"/>
                      <a:gd name="T45" fmla="*/ 56 h 371"/>
                      <a:gd name="T46" fmla="*/ 270 w 336"/>
                      <a:gd name="T47" fmla="*/ 8 h 371"/>
                      <a:gd name="T48" fmla="*/ 212 w 336"/>
                      <a:gd name="T49" fmla="*/ 8 h 371"/>
                      <a:gd name="T50" fmla="*/ 183 w 336"/>
                      <a:gd name="T51" fmla="*/ 41 h 371"/>
                      <a:gd name="T52" fmla="*/ 145 w 336"/>
                      <a:gd name="T53" fmla="*/ 96 h 371"/>
                      <a:gd name="T54" fmla="*/ 133 w 336"/>
                      <a:gd name="T55" fmla="*/ 113 h 371"/>
                      <a:gd name="T56" fmla="*/ 75 w 336"/>
                      <a:gd name="T57" fmla="*/ 101 h 371"/>
                      <a:gd name="T58" fmla="*/ 25 w 336"/>
                      <a:gd name="T59" fmla="*/ 99 h 371"/>
                      <a:gd name="T60" fmla="*/ 8 w 336"/>
                      <a:gd name="T61" fmla="*/ 116 h 371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336"/>
                      <a:gd name="T94" fmla="*/ 0 h 371"/>
                      <a:gd name="T95" fmla="*/ 336 w 336"/>
                      <a:gd name="T96" fmla="*/ 371 h 371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336" h="371">
                        <a:moveTo>
                          <a:pt x="8" y="116"/>
                        </a:moveTo>
                        <a:cubicBezTo>
                          <a:pt x="5" y="126"/>
                          <a:pt x="0" y="152"/>
                          <a:pt x="8" y="159"/>
                        </a:cubicBezTo>
                        <a:cubicBezTo>
                          <a:pt x="16" y="166"/>
                          <a:pt x="42" y="156"/>
                          <a:pt x="58" y="159"/>
                        </a:cubicBezTo>
                        <a:cubicBezTo>
                          <a:pt x="74" y="162"/>
                          <a:pt x="95" y="165"/>
                          <a:pt x="106" y="180"/>
                        </a:cubicBezTo>
                        <a:cubicBezTo>
                          <a:pt x="117" y="195"/>
                          <a:pt x="124" y="230"/>
                          <a:pt x="123" y="250"/>
                        </a:cubicBezTo>
                        <a:cubicBezTo>
                          <a:pt x="122" y="270"/>
                          <a:pt x="107" y="288"/>
                          <a:pt x="99" y="300"/>
                        </a:cubicBezTo>
                        <a:cubicBezTo>
                          <a:pt x="91" y="312"/>
                          <a:pt x="78" y="315"/>
                          <a:pt x="75" y="324"/>
                        </a:cubicBezTo>
                        <a:cubicBezTo>
                          <a:pt x="72" y="333"/>
                          <a:pt x="72" y="346"/>
                          <a:pt x="80" y="353"/>
                        </a:cubicBezTo>
                        <a:cubicBezTo>
                          <a:pt x="88" y="360"/>
                          <a:pt x="111" y="371"/>
                          <a:pt x="123" y="365"/>
                        </a:cubicBezTo>
                        <a:cubicBezTo>
                          <a:pt x="135" y="359"/>
                          <a:pt x="149" y="333"/>
                          <a:pt x="154" y="317"/>
                        </a:cubicBezTo>
                        <a:cubicBezTo>
                          <a:pt x="159" y="301"/>
                          <a:pt x="148" y="282"/>
                          <a:pt x="154" y="269"/>
                        </a:cubicBezTo>
                        <a:cubicBezTo>
                          <a:pt x="160" y="256"/>
                          <a:pt x="175" y="239"/>
                          <a:pt x="188" y="240"/>
                        </a:cubicBezTo>
                        <a:cubicBezTo>
                          <a:pt x="201" y="241"/>
                          <a:pt x="221" y="264"/>
                          <a:pt x="231" y="274"/>
                        </a:cubicBezTo>
                        <a:cubicBezTo>
                          <a:pt x="241" y="284"/>
                          <a:pt x="234" y="294"/>
                          <a:pt x="248" y="300"/>
                        </a:cubicBezTo>
                        <a:cubicBezTo>
                          <a:pt x="262" y="306"/>
                          <a:pt x="301" y="317"/>
                          <a:pt x="315" y="312"/>
                        </a:cubicBezTo>
                        <a:cubicBezTo>
                          <a:pt x="329" y="307"/>
                          <a:pt x="336" y="282"/>
                          <a:pt x="334" y="272"/>
                        </a:cubicBezTo>
                        <a:cubicBezTo>
                          <a:pt x="332" y="262"/>
                          <a:pt x="320" y="255"/>
                          <a:pt x="306" y="252"/>
                        </a:cubicBezTo>
                        <a:cubicBezTo>
                          <a:pt x="292" y="249"/>
                          <a:pt x="258" y="261"/>
                          <a:pt x="250" y="252"/>
                        </a:cubicBezTo>
                        <a:cubicBezTo>
                          <a:pt x="242" y="243"/>
                          <a:pt x="263" y="213"/>
                          <a:pt x="258" y="195"/>
                        </a:cubicBezTo>
                        <a:cubicBezTo>
                          <a:pt x="253" y="177"/>
                          <a:pt x="228" y="157"/>
                          <a:pt x="217" y="144"/>
                        </a:cubicBezTo>
                        <a:cubicBezTo>
                          <a:pt x="206" y="131"/>
                          <a:pt x="189" y="130"/>
                          <a:pt x="190" y="118"/>
                        </a:cubicBezTo>
                        <a:cubicBezTo>
                          <a:pt x="191" y="106"/>
                          <a:pt x="209" y="80"/>
                          <a:pt x="222" y="70"/>
                        </a:cubicBezTo>
                        <a:cubicBezTo>
                          <a:pt x="235" y="60"/>
                          <a:pt x="262" y="66"/>
                          <a:pt x="270" y="56"/>
                        </a:cubicBezTo>
                        <a:cubicBezTo>
                          <a:pt x="278" y="46"/>
                          <a:pt x="280" y="16"/>
                          <a:pt x="270" y="8"/>
                        </a:cubicBezTo>
                        <a:cubicBezTo>
                          <a:pt x="260" y="0"/>
                          <a:pt x="226" y="3"/>
                          <a:pt x="212" y="8"/>
                        </a:cubicBezTo>
                        <a:cubicBezTo>
                          <a:pt x="198" y="13"/>
                          <a:pt x="194" y="26"/>
                          <a:pt x="183" y="41"/>
                        </a:cubicBezTo>
                        <a:cubicBezTo>
                          <a:pt x="172" y="56"/>
                          <a:pt x="153" y="84"/>
                          <a:pt x="145" y="96"/>
                        </a:cubicBezTo>
                        <a:cubicBezTo>
                          <a:pt x="137" y="108"/>
                          <a:pt x="145" y="112"/>
                          <a:pt x="133" y="113"/>
                        </a:cubicBezTo>
                        <a:cubicBezTo>
                          <a:pt x="121" y="114"/>
                          <a:pt x="93" y="103"/>
                          <a:pt x="75" y="101"/>
                        </a:cubicBezTo>
                        <a:cubicBezTo>
                          <a:pt x="57" y="99"/>
                          <a:pt x="36" y="97"/>
                          <a:pt x="25" y="99"/>
                        </a:cubicBezTo>
                        <a:cubicBezTo>
                          <a:pt x="14" y="101"/>
                          <a:pt x="11" y="106"/>
                          <a:pt x="8" y="116"/>
                        </a:cubicBezTo>
                        <a:close/>
                      </a:path>
                    </a:pathLst>
                  </a:custGeom>
                  <a:solidFill>
                    <a:srgbClr val="5F5F5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2" name="Freeform 1187"/>
                  <p:cNvSpPr>
                    <a:spLocks/>
                  </p:cNvSpPr>
                  <p:nvPr/>
                </p:nvSpPr>
                <p:spPr bwMode="auto">
                  <a:xfrm>
                    <a:off x="3722" y="3345"/>
                    <a:ext cx="336" cy="371"/>
                  </a:xfrm>
                  <a:custGeom>
                    <a:avLst/>
                    <a:gdLst>
                      <a:gd name="T0" fmla="*/ 8 w 336"/>
                      <a:gd name="T1" fmla="*/ 116 h 371"/>
                      <a:gd name="T2" fmla="*/ 8 w 336"/>
                      <a:gd name="T3" fmla="*/ 159 h 371"/>
                      <a:gd name="T4" fmla="*/ 58 w 336"/>
                      <a:gd name="T5" fmla="*/ 159 h 371"/>
                      <a:gd name="T6" fmla="*/ 106 w 336"/>
                      <a:gd name="T7" fmla="*/ 180 h 371"/>
                      <a:gd name="T8" fmla="*/ 123 w 336"/>
                      <a:gd name="T9" fmla="*/ 250 h 371"/>
                      <a:gd name="T10" fmla="*/ 99 w 336"/>
                      <a:gd name="T11" fmla="*/ 300 h 371"/>
                      <a:gd name="T12" fmla="*/ 75 w 336"/>
                      <a:gd name="T13" fmla="*/ 324 h 371"/>
                      <a:gd name="T14" fmla="*/ 80 w 336"/>
                      <a:gd name="T15" fmla="*/ 353 h 371"/>
                      <a:gd name="T16" fmla="*/ 123 w 336"/>
                      <a:gd name="T17" fmla="*/ 365 h 371"/>
                      <a:gd name="T18" fmla="*/ 154 w 336"/>
                      <a:gd name="T19" fmla="*/ 317 h 371"/>
                      <a:gd name="T20" fmla="*/ 154 w 336"/>
                      <a:gd name="T21" fmla="*/ 269 h 371"/>
                      <a:gd name="T22" fmla="*/ 188 w 336"/>
                      <a:gd name="T23" fmla="*/ 240 h 371"/>
                      <a:gd name="T24" fmla="*/ 231 w 336"/>
                      <a:gd name="T25" fmla="*/ 274 h 371"/>
                      <a:gd name="T26" fmla="*/ 248 w 336"/>
                      <a:gd name="T27" fmla="*/ 300 h 371"/>
                      <a:gd name="T28" fmla="*/ 315 w 336"/>
                      <a:gd name="T29" fmla="*/ 312 h 371"/>
                      <a:gd name="T30" fmla="*/ 334 w 336"/>
                      <a:gd name="T31" fmla="*/ 272 h 371"/>
                      <a:gd name="T32" fmla="*/ 306 w 336"/>
                      <a:gd name="T33" fmla="*/ 252 h 371"/>
                      <a:gd name="T34" fmla="*/ 250 w 336"/>
                      <a:gd name="T35" fmla="*/ 252 h 371"/>
                      <a:gd name="T36" fmla="*/ 258 w 336"/>
                      <a:gd name="T37" fmla="*/ 195 h 371"/>
                      <a:gd name="T38" fmla="*/ 217 w 336"/>
                      <a:gd name="T39" fmla="*/ 144 h 371"/>
                      <a:gd name="T40" fmla="*/ 190 w 336"/>
                      <a:gd name="T41" fmla="*/ 118 h 371"/>
                      <a:gd name="T42" fmla="*/ 222 w 336"/>
                      <a:gd name="T43" fmla="*/ 70 h 371"/>
                      <a:gd name="T44" fmla="*/ 270 w 336"/>
                      <a:gd name="T45" fmla="*/ 56 h 371"/>
                      <a:gd name="T46" fmla="*/ 270 w 336"/>
                      <a:gd name="T47" fmla="*/ 8 h 371"/>
                      <a:gd name="T48" fmla="*/ 212 w 336"/>
                      <a:gd name="T49" fmla="*/ 8 h 371"/>
                      <a:gd name="T50" fmla="*/ 183 w 336"/>
                      <a:gd name="T51" fmla="*/ 41 h 371"/>
                      <a:gd name="T52" fmla="*/ 145 w 336"/>
                      <a:gd name="T53" fmla="*/ 96 h 371"/>
                      <a:gd name="T54" fmla="*/ 133 w 336"/>
                      <a:gd name="T55" fmla="*/ 113 h 371"/>
                      <a:gd name="T56" fmla="*/ 75 w 336"/>
                      <a:gd name="T57" fmla="*/ 101 h 371"/>
                      <a:gd name="T58" fmla="*/ 25 w 336"/>
                      <a:gd name="T59" fmla="*/ 99 h 371"/>
                      <a:gd name="T60" fmla="*/ 8 w 336"/>
                      <a:gd name="T61" fmla="*/ 116 h 371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336"/>
                      <a:gd name="T94" fmla="*/ 0 h 371"/>
                      <a:gd name="T95" fmla="*/ 336 w 336"/>
                      <a:gd name="T96" fmla="*/ 371 h 371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336" h="371">
                        <a:moveTo>
                          <a:pt x="8" y="116"/>
                        </a:moveTo>
                        <a:cubicBezTo>
                          <a:pt x="5" y="126"/>
                          <a:pt x="0" y="152"/>
                          <a:pt x="8" y="159"/>
                        </a:cubicBezTo>
                        <a:cubicBezTo>
                          <a:pt x="16" y="166"/>
                          <a:pt x="42" y="156"/>
                          <a:pt x="58" y="159"/>
                        </a:cubicBezTo>
                        <a:cubicBezTo>
                          <a:pt x="74" y="162"/>
                          <a:pt x="95" y="165"/>
                          <a:pt x="106" y="180"/>
                        </a:cubicBezTo>
                        <a:cubicBezTo>
                          <a:pt x="117" y="195"/>
                          <a:pt x="124" y="230"/>
                          <a:pt x="123" y="250"/>
                        </a:cubicBezTo>
                        <a:cubicBezTo>
                          <a:pt x="122" y="270"/>
                          <a:pt x="107" y="288"/>
                          <a:pt x="99" y="300"/>
                        </a:cubicBezTo>
                        <a:cubicBezTo>
                          <a:pt x="91" y="312"/>
                          <a:pt x="78" y="315"/>
                          <a:pt x="75" y="324"/>
                        </a:cubicBezTo>
                        <a:cubicBezTo>
                          <a:pt x="72" y="333"/>
                          <a:pt x="72" y="346"/>
                          <a:pt x="80" y="353"/>
                        </a:cubicBezTo>
                        <a:cubicBezTo>
                          <a:pt x="88" y="360"/>
                          <a:pt x="111" y="371"/>
                          <a:pt x="123" y="365"/>
                        </a:cubicBezTo>
                        <a:cubicBezTo>
                          <a:pt x="135" y="359"/>
                          <a:pt x="149" y="333"/>
                          <a:pt x="154" y="317"/>
                        </a:cubicBezTo>
                        <a:cubicBezTo>
                          <a:pt x="159" y="301"/>
                          <a:pt x="148" y="282"/>
                          <a:pt x="154" y="269"/>
                        </a:cubicBezTo>
                        <a:cubicBezTo>
                          <a:pt x="160" y="256"/>
                          <a:pt x="175" y="239"/>
                          <a:pt x="188" y="240"/>
                        </a:cubicBezTo>
                        <a:cubicBezTo>
                          <a:pt x="201" y="241"/>
                          <a:pt x="221" y="264"/>
                          <a:pt x="231" y="274"/>
                        </a:cubicBezTo>
                        <a:cubicBezTo>
                          <a:pt x="241" y="284"/>
                          <a:pt x="234" y="294"/>
                          <a:pt x="248" y="300"/>
                        </a:cubicBezTo>
                        <a:cubicBezTo>
                          <a:pt x="262" y="306"/>
                          <a:pt x="301" y="317"/>
                          <a:pt x="315" y="312"/>
                        </a:cubicBezTo>
                        <a:cubicBezTo>
                          <a:pt x="329" y="307"/>
                          <a:pt x="336" y="282"/>
                          <a:pt x="334" y="272"/>
                        </a:cubicBezTo>
                        <a:cubicBezTo>
                          <a:pt x="332" y="262"/>
                          <a:pt x="320" y="255"/>
                          <a:pt x="306" y="252"/>
                        </a:cubicBezTo>
                        <a:cubicBezTo>
                          <a:pt x="292" y="249"/>
                          <a:pt x="258" y="261"/>
                          <a:pt x="250" y="252"/>
                        </a:cubicBezTo>
                        <a:cubicBezTo>
                          <a:pt x="242" y="243"/>
                          <a:pt x="263" y="213"/>
                          <a:pt x="258" y="195"/>
                        </a:cubicBezTo>
                        <a:cubicBezTo>
                          <a:pt x="253" y="177"/>
                          <a:pt x="228" y="157"/>
                          <a:pt x="217" y="144"/>
                        </a:cubicBezTo>
                        <a:cubicBezTo>
                          <a:pt x="206" y="131"/>
                          <a:pt x="189" y="130"/>
                          <a:pt x="190" y="118"/>
                        </a:cubicBezTo>
                        <a:cubicBezTo>
                          <a:pt x="191" y="106"/>
                          <a:pt x="209" y="80"/>
                          <a:pt x="222" y="70"/>
                        </a:cubicBezTo>
                        <a:cubicBezTo>
                          <a:pt x="235" y="60"/>
                          <a:pt x="262" y="66"/>
                          <a:pt x="270" y="56"/>
                        </a:cubicBezTo>
                        <a:cubicBezTo>
                          <a:pt x="278" y="46"/>
                          <a:pt x="280" y="16"/>
                          <a:pt x="270" y="8"/>
                        </a:cubicBezTo>
                        <a:cubicBezTo>
                          <a:pt x="260" y="0"/>
                          <a:pt x="226" y="3"/>
                          <a:pt x="212" y="8"/>
                        </a:cubicBezTo>
                        <a:cubicBezTo>
                          <a:pt x="198" y="13"/>
                          <a:pt x="194" y="26"/>
                          <a:pt x="183" y="41"/>
                        </a:cubicBezTo>
                        <a:cubicBezTo>
                          <a:pt x="172" y="56"/>
                          <a:pt x="153" y="84"/>
                          <a:pt x="145" y="96"/>
                        </a:cubicBezTo>
                        <a:cubicBezTo>
                          <a:pt x="137" y="108"/>
                          <a:pt x="145" y="112"/>
                          <a:pt x="133" y="113"/>
                        </a:cubicBezTo>
                        <a:cubicBezTo>
                          <a:pt x="121" y="114"/>
                          <a:pt x="93" y="103"/>
                          <a:pt x="75" y="101"/>
                        </a:cubicBezTo>
                        <a:cubicBezTo>
                          <a:pt x="57" y="99"/>
                          <a:pt x="36" y="97"/>
                          <a:pt x="25" y="99"/>
                        </a:cubicBezTo>
                        <a:cubicBezTo>
                          <a:pt x="14" y="101"/>
                          <a:pt x="11" y="106"/>
                          <a:pt x="8" y="116"/>
                        </a:cubicBez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3" name="Oval 1188"/>
                  <p:cNvSpPr>
                    <a:spLocks noChangeArrowheads="1"/>
                  </p:cNvSpPr>
                  <p:nvPr/>
                </p:nvSpPr>
                <p:spPr bwMode="auto">
                  <a:xfrm rot="-2625954">
                    <a:off x="3806" y="3652"/>
                    <a:ext cx="59" cy="35"/>
                  </a:xfrm>
                  <a:prstGeom prst="ellipse">
                    <a:avLst/>
                  </a:prstGeom>
                  <a:solidFill>
                    <a:srgbClr val="D11405">
                      <a:alpha val="2901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4" name="Oval 1189"/>
                  <p:cNvSpPr>
                    <a:spLocks noChangeArrowheads="1"/>
                  </p:cNvSpPr>
                  <p:nvPr/>
                </p:nvSpPr>
                <p:spPr bwMode="auto">
                  <a:xfrm>
                    <a:off x="3979" y="3609"/>
                    <a:ext cx="59" cy="35"/>
                  </a:xfrm>
                  <a:prstGeom prst="ellipse">
                    <a:avLst/>
                  </a:prstGeom>
                  <a:solidFill>
                    <a:srgbClr val="D11405">
                      <a:alpha val="2901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5" name="Oval 1190"/>
                  <p:cNvSpPr>
                    <a:spLocks noChangeArrowheads="1"/>
                  </p:cNvSpPr>
                  <p:nvPr/>
                </p:nvSpPr>
                <p:spPr bwMode="auto">
                  <a:xfrm>
                    <a:off x="3929" y="3362"/>
                    <a:ext cx="59" cy="35"/>
                  </a:xfrm>
                  <a:prstGeom prst="ellipse">
                    <a:avLst/>
                  </a:prstGeom>
                  <a:solidFill>
                    <a:srgbClr val="D11405">
                      <a:alpha val="2901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6" name="Oval 1191"/>
                  <p:cNvSpPr>
                    <a:spLocks noChangeArrowheads="1"/>
                  </p:cNvSpPr>
                  <p:nvPr/>
                </p:nvSpPr>
                <p:spPr bwMode="auto">
                  <a:xfrm>
                    <a:off x="3736" y="3456"/>
                    <a:ext cx="59" cy="35"/>
                  </a:xfrm>
                  <a:prstGeom prst="ellipse">
                    <a:avLst/>
                  </a:prstGeom>
                  <a:solidFill>
                    <a:srgbClr val="D11405">
                      <a:alpha val="29019"/>
                    </a:srgbClr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7" name="Freeform 1192"/>
                  <p:cNvSpPr>
                    <a:spLocks/>
                  </p:cNvSpPr>
                  <p:nvPr/>
                </p:nvSpPr>
                <p:spPr bwMode="auto">
                  <a:xfrm>
                    <a:off x="3723" y="3345"/>
                    <a:ext cx="336" cy="371"/>
                  </a:xfrm>
                  <a:custGeom>
                    <a:avLst/>
                    <a:gdLst>
                      <a:gd name="T0" fmla="*/ 8 w 336"/>
                      <a:gd name="T1" fmla="*/ 116 h 371"/>
                      <a:gd name="T2" fmla="*/ 8 w 336"/>
                      <a:gd name="T3" fmla="*/ 159 h 371"/>
                      <a:gd name="T4" fmla="*/ 58 w 336"/>
                      <a:gd name="T5" fmla="*/ 159 h 371"/>
                      <a:gd name="T6" fmla="*/ 106 w 336"/>
                      <a:gd name="T7" fmla="*/ 180 h 371"/>
                      <a:gd name="T8" fmla="*/ 123 w 336"/>
                      <a:gd name="T9" fmla="*/ 250 h 371"/>
                      <a:gd name="T10" fmla="*/ 99 w 336"/>
                      <a:gd name="T11" fmla="*/ 300 h 371"/>
                      <a:gd name="T12" fmla="*/ 75 w 336"/>
                      <a:gd name="T13" fmla="*/ 324 h 371"/>
                      <a:gd name="T14" fmla="*/ 80 w 336"/>
                      <a:gd name="T15" fmla="*/ 353 h 371"/>
                      <a:gd name="T16" fmla="*/ 123 w 336"/>
                      <a:gd name="T17" fmla="*/ 365 h 371"/>
                      <a:gd name="T18" fmla="*/ 154 w 336"/>
                      <a:gd name="T19" fmla="*/ 317 h 371"/>
                      <a:gd name="T20" fmla="*/ 154 w 336"/>
                      <a:gd name="T21" fmla="*/ 269 h 371"/>
                      <a:gd name="T22" fmla="*/ 188 w 336"/>
                      <a:gd name="T23" fmla="*/ 240 h 371"/>
                      <a:gd name="T24" fmla="*/ 231 w 336"/>
                      <a:gd name="T25" fmla="*/ 274 h 371"/>
                      <a:gd name="T26" fmla="*/ 248 w 336"/>
                      <a:gd name="T27" fmla="*/ 300 h 371"/>
                      <a:gd name="T28" fmla="*/ 315 w 336"/>
                      <a:gd name="T29" fmla="*/ 312 h 371"/>
                      <a:gd name="T30" fmla="*/ 334 w 336"/>
                      <a:gd name="T31" fmla="*/ 272 h 371"/>
                      <a:gd name="T32" fmla="*/ 306 w 336"/>
                      <a:gd name="T33" fmla="*/ 252 h 371"/>
                      <a:gd name="T34" fmla="*/ 250 w 336"/>
                      <a:gd name="T35" fmla="*/ 252 h 371"/>
                      <a:gd name="T36" fmla="*/ 258 w 336"/>
                      <a:gd name="T37" fmla="*/ 195 h 371"/>
                      <a:gd name="T38" fmla="*/ 217 w 336"/>
                      <a:gd name="T39" fmla="*/ 144 h 371"/>
                      <a:gd name="T40" fmla="*/ 190 w 336"/>
                      <a:gd name="T41" fmla="*/ 118 h 371"/>
                      <a:gd name="T42" fmla="*/ 222 w 336"/>
                      <a:gd name="T43" fmla="*/ 70 h 371"/>
                      <a:gd name="T44" fmla="*/ 270 w 336"/>
                      <a:gd name="T45" fmla="*/ 56 h 371"/>
                      <a:gd name="T46" fmla="*/ 270 w 336"/>
                      <a:gd name="T47" fmla="*/ 8 h 371"/>
                      <a:gd name="T48" fmla="*/ 212 w 336"/>
                      <a:gd name="T49" fmla="*/ 8 h 371"/>
                      <a:gd name="T50" fmla="*/ 183 w 336"/>
                      <a:gd name="T51" fmla="*/ 41 h 371"/>
                      <a:gd name="T52" fmla="*/ 145 w 336"/>
                      <a:gd name="T53" fmla="*/ 96 h 371"/>
                      <a:gd name="T54" fmla="*/ 133 w 336"/>
                      <a:gd name="T55" fmla="*/ 113 h 371"/>
                      <a:gd name="T56" fmla="*/ 75 w 336"/>
                      <a:gd name="T57" fmla="*/ 101 h 371"/>
                      <a:gd name="T58" fmla="*/ 25 w 336"/>
                      <a:gd name="T59" fmla="*/ 99 h 371"/>
                      <a:gd name="T60" fmla="*/ 8 w 336"/>
                      <a:gd name="T61" fmla="*/ 116 h 371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336"/>
                      <a:gd name="T94" fmla="*/ 0 h 371"/>
                      <a:gd name="T95" fmla="*/ 336 w 336"/>
                      <a:gd name="T96" fmla="*/ 371 h 371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336" h="371">
                        <a:moveTo>
                          <a:pt x="8" y="116"/>
                        </a:moveTo>
                        <a:cubicBezTo>
                          <a:pt x="5" y="126"/>
                          <a:pt x="0" y="152"/>
                          <a:pt x="8" y="159"/>
                        </a:cubicBezTo>
                        <a:cubicBezTo>
                          <a:pt x="16" y="166"/>
                          <a:pt x="42" y="156"/>
                          <a:pt x="58" y="159"/>
                        </a:cubicBezTo>
                        <a:cubicBezTo>
                          <a:pt x="74" y="162"/>
                          <a:pt x="95" y="165"/>
                          <a:pt x="106" y="180"/>
                        </a:cubicBezTo>
                        <a:cubicBezTo>
                          <a:pt x="117" y="195"/>
                          <a:pt x="124" y="230"/>
                          <a:pt x="123" y="250"/>
                        </a:cubicBezTo>
                        <a:cubicBezTo>
                          <a:pt x="122" y="270"/>
                          <a:pt x="107" y="288"/>
                          <a:pt x="99" y="300"/>
                        </a:cubicBezTo>
                        <a:cubicBezTo>
                          <a:pt x="91" y="312"/>
                          <a:pt x="78" y="315"/>
                          <a:pt x="75" y="324"/>
                        </a:cubicBezTo>
                        <a:cubicBezTo>
                          <a:pt x="72" y="333"/>
                          <a:pt x="72" y="346"/>
                          <a:pt x="80" y="353"/>
                        </a:cubicBezTo>
                        <a:cubicBezTo>
                          <a:pt x="88" y="360"/>
                          <a:pt x="111" y="371"/>
                          <a:pt x="123" y="365"/>
                        </a:cubicBezTo>
                        <a:cubicBezTo>
                          <a:pt x="135" y="359"/>
                          <a:pt x="149" y="333"/>
                          <a:pt x="154" y="317"/>
                        </a:cubicBezTo>
                        <a:cubicBezTo>
                          <a:pt x="159" y="301"/>
                          <a:pt x="148" y="282"/>
                          <a:pt x="154" y="269"/>
                        </a:cubicBezTo>
                        <a:cubicBezTo>
                          <a:pt x="160" y="256"/>
                          <a:pt x="175" y="239"/>
                          <a:pt x="188" y="240"/>
                        </a:cubicBezTo>
                        <a:cubicBezTo>
                          <a:pt x="201" y="241"/>
                          <a:pt x="221" y="264"/>
                          <a:pt x="231" y="274"/>
                        </a:cubicBezTo>
                        <a:cubicBezTo>
                          <a:pt x="241" y="284"/>
                          <a:pt x="234" y="294"/>
                          <a:pt x="248" y="300"/>
                        </a:cubicBezTo>
                        <a:cubicBezTo>
                          <a:pt x="262" y="306"/>
                          <a:pt x="301" y="317"/>
                          <a:pt x="315" y="312"/>
                        </a:cubicBezTo>
                        <a:cubicBezTo>
                          <a:pt x="329" y="307"/>
                          <a:pt x="336" y="282"/>
                          <a:pt x="334" y="272"/>
                        </a:cubicBezTo>
                        <a:cubicBezTo>
                          <a:pt x="332" y="262"/>
                          <a:pt x="320" y="255"/>
                          <a:pt x="306" y="252"/>
                        </a:cubicBezTo>
                        <a:cubicBezTo>
                          <a:pt x="292" y="249"/>
                          <a:pt x="258" y="261"/>
                          <a:pt x="250" y="252"/>
                        </a:cubicBezTo>
                        <a:cubicBezTo>
                          <a:pt x="242" y="243"/>
                          <a:pt x="263" y="213"/>
                          <a:pt x="258" y="195"/>
                        </a:cubicBezTo>
                        <a:cubicBezTo>
                          <a:pt x="253" y="177"/>
                          <a:pt x="228" y="157"/>
                          <a:pt x="217" y="144"/>
                        </a:cubicBezTo>
                        <a:cubicBezTo>
                          <a:pt x="206" y="131"/>
                          <a:pt x="189" y="130"/>
                          <a:pt x="190" y="118"/>
                        </a:cubicBezTo>
                        <a:cubicBezTo>
                          <a:pt x="191" y="106"/>
                          <a:pt x="209" y="80"/>
                          <a:pt x="222" y="70"/>
                        </a:cubicBezTo>
                        <a:cubicBezTo>
                          <a:pt x="235" y="60"/>
                          <a:pt x="262" y="66"/>
                          <a:pt x="270" y="56"/>
                        </a:cubicBezTo>
                        <a:cubicBezTo>
                          <a:pt x="278" y="46"/>
                          <a:pt x="280" y="16"/>
                          <a:pt x="270" y="8"/>
                        </a:cubicBezTo>
                        <a:cubicBezTo>
                          <a:pt x="260" y="0"/>
                          <a:pt x="226" y="3"/>
                          <a:pt x="212" y="8"/>
                        </a:cubicBezTo>
                        <a:cubicBezTo>
                          <a:pt x="198" y="13"/>
                          <a:pt x="194" y="26"/>
                          <a:pt x="183" y="41"/>
                        </a:cubicBezTo>
                        <a:cubicBezTo>
                          <a:pt x="172" y="56"/>
                          <a:pt x="153" y="84"/>
                          <a:pt x="145" y="96"/>
                        </a:cubicBezTo>
                        <a:cubicBezTo>
                          <a:pt x="137" y="108"/>
                          <a:pt x="145" y="112"/>
                          <a:pt x="133" y="113"/>
                        </a:cubicBezTo>
                        <a:cubicBezTo>
                          <a:pt x="121" y="114"/>
                          <a:pt x="93" y="103"/>
                          <a:pt x="75" y="101"/>
                        </a:cubicBezTo>
                        <a:cubicBezTo>
                          <a:pt x="57" y="99"/>
                          <a:pt x="36" y="97"/>
                          <a:pt x="25" y="99"/>
                        </a:cubicBezTo>
                        <a:cubicBezTo>
                          <a:pt x="14" y="101"/>
                          <a:pt x="11" y="106"/>
                          <a:pt x="8" y="11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0000"/>
                      </a:gs>
                      <a:gs pos="100000">
                        <a:schemeClr val="tx1">
                          <a:alpha val="45000"/>
                        </a:schemeClr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47" name="246 Grup"/>
            <p:cNvGrpSpPr/>
            <p:nvPr/>
          </p:nvGrpSpPr>
          <p:grpSpPr>
            <a:xfrm>
              <a:off x="6097075" y="5876657"/>
              <a:ext cx="1201702" cy="908952"/>
              <a:chOff x="317586" y="4510645"/>
              <a:chExt cx="1201702" cy="908952"/>
            </a:xfrm>
          </p:grpSpPr>
          <p:sp>
            <p:nvSpPr>
              <p:cNvPr id="244" name="243 Yuvarlatılmış Dikdörtgen"/>
              <p:cNvSpPr/>
              <p:nvPr/>
            </p:nvSpPr>
            <p:spPr bwMode="auto">
              <a:xfrm>
                <a:off x="354280" y="4510645"/>
                <a:ext cx="1128156" cy="90252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1"/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20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Text Box 1194"/>
              <p:cNvSpPr txBox="1">
                <a:spLocks noChangeArrowheads="1"/>
              </p:cNvSpPr>
              <p:nvPr/>
            </p:nvSpPr>
            <p:spPr bwMode="auto">
              <a:xfrm>
                <a:off x="317586" y="5142598"/>
                <a:ext cx="120170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tr-TR" sz="12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Anjiogenez</a:t>
                </a:r>
                <a:endParaRPr 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46" name="245 Grup"/>
              <p:cNvGrpSpPr/>
              <p:nvPr/>
            </p:nvGrpSpPr>
            <p:grpSpPr>
              <a:xfrm>
                <a:off x="633707" y="4633923"/>
                <a:ext cx="576000" cy="540000"/>
                <a:chOff x="633707" y="4633924"/>
                <a:chExt cx="431776" cy="483197"/>
              </a:xfrm>
            </p:grpSpPr>
            <p:sp>
              <p:nvSpPr>
                <p:cNvPr id="151" name="Freeform 1196"/>
                <p:cNvSpPr>
                  <a:spLocks/>
                </p:cNvSpPr>
                <p:nvPr/>
              </p:nvSpPr>
              <p:spPr bwMode="auto">
                <a:xfrm flipH="1">
                  <a:off x="633707" y="4633924"/>
                  <a:ext cx="431776" cy="483197"/>
                </a:xfrm>
                <a:custGeom>
                  <a:avLst/>
                  <a:gdLst>
                    <a:gd name="T0" fmla="*/ 15 w 642"/>
                    <a:gd name="T1" fmla="*/ 548 h 901"/>
                    <a:gd name="T2" fmla="*/ 60 w 642"/>
                    <a:gd name="T3" fmla="*/ 598 h 901"/>
                    <a:gd name="T4" fmla="*/ 84 w 642"/>
                    <a:gd name="T5" fmla="*/ 653 h 901"/>
                    <a:gd name="T6" fmla="*/ 128 w 642"/>
                    <a:gd name="T7" fmla="*/ 680 h 901"/>
                    <a:gd name="T8" fmla="*/ 128 w 642"/>
                    <a:gd name="T9" fmla="*/ 802 h 901"/>
                    <a:gd name="T10" fmla="*/ 132 w 642"/>
                    <a:gd name="T11" fmla="*/ 884 h 901"/>
                    <a:gd name="T12" fmla="*/ 188 w 642"/>
                    <a:gd name="T13" fmla="*/ 884 h 901"/>
                    <a:gd name="T14" fmla="*/ 185 w 642"/>
                    <a:gd name="T15" fmla="*/ 781 h 901"/>
                    <a:gd name="T16" fmla="*/ 185 w 642"/>
                    <a:gd name="T17" fmla="*/ 673 h 901"/>
                    <a:gd name="T18" fmla="*/ 228 w 642"/>
                    <a:gd name="T19" fmla="*/ 622 h 901"/>
                    <a:gd name="T20" fmla="*/ 272 w 642"/>
                    <a:gd name="T21" fmla="*/ 646 h 901"/>
                    <a:gd name="T22" fmla="*/ 279 w 642"/>
                    <a:gd name="T23" fmla="*/ 721 h 901"/>
                    <a:gd name="T24" fmla="*/ 245 w 642"/>
                    <a:gd name="T25" fmla="*/ 773 h 901"/>
                    <a:gd name="T26" fmla="*/ 228 w 642"/>
                    <a:gd name="T27" fmla="*/ 821 h 901"/>
                    <a:gd name="T28" fmla="*/ 248 w 642"/>
                    <a:gd name="T29" fmla="*/ 838 h 901"/>
                    <a:gd name="T30" fmla="*/ 288 w 642"/>
                    <a:gd name="T31" fmla="*/ 800 h 901"/>
                    <a:gd name="T32" fmla="*/ 315 w 642"/>
                    <a:gd name="T33" fmla="*/ 759 h 901"/>
                    <a:gd name="T34" fmla="*/ 370 w 642"/>
                    <a:gd name="T35" fmla="*/ 769 h 901"/>
                    <a:gd name="T36" fmla="*/ 430 w 642"/>
                    <a:gd name="T37" fmla="*/ 764 h 901"/>
                    <a:gd name="T38" fmla="*/ 471 w 642"/>
                    <a:gd name="T39" fmla="*/ 713 h 901"/>
                    <a:gd name="T40" fmla="*/ 555 w 642"/>
                    <a:gd name="T41" fmla="*/ 586 h 901"/>
                    <a:gd name="T42" fmla="*/ 548 w 642"/>
                    <a:gd name="T43" fmla="*/ 380 h 901"/>
                    <a:gd name="T44" fmla="*/ 560 w 642"/>
                    <a:gd name="T45" fmla="*/ 310 h 901"/>
                    <a:gd name="T46" fmla="*/ 634 w 642"/>
                    <a:gd name="T47" fmla="*/ 176 h 901"/>
                    <a:gd name="T48" fmla="*/ 605 w 642"/>
                    <a:gd name="T49" fmla="*/ 142 h 901"/>
                    <a:gd name="T50" fmla="*/ 569 w 642"/>
                    <a:gd name="T51" fmla="*/ 159 h 901"/>
                    <a:gd name="T52" fmla="*/ 509 w 642"/>
                    <a:gd name="T53" fmla="*/ 253 h 901"/>
                    <a:gd name="T54" fmla="*/ 396 w 642"/>
                    <a:gd name="T55" fmla="*/ 245 h 901"/>
                    <a:gd name="T56" fmla="*/ 375 w 642"/>
                    <a:gd name="T57" fmla="*/ 231 h 901"/>
                    <a:gd name="T58" fmla="*/ 389 w 642"/>
                    <a:gd name="T59" fmla="*/ 152 h 901"/>
                    <a:gd name="T60" fmla="*/ 449 w 642"/>
                    <a:gd name="T61" fmla="*/ 89 h 901"/>
                    <a:gd name="T62" fmla="*/ 428 w 642"/>
                    <a:gd name="T63" fmla="*/ 8 h 901"/>
                    <a:gd name="T64" fmla="*/ 394 w 642"/>
                    <a:gd name="T65" fmla="*/ 41 h 901"/>
                    <a:gd name="T66" fmla="*/ 387 w 642"/>
                    <a:gd name="T67" fmla="*/ 94 h 901"/>
                    <a:gd name="T68" fmla="*/ 303 w 642"/>
                    <a:gd name="T69" fmla="*/ 152 h 901"/>
                    <a:gd name="T70" fmla="*/ 233 w 642"/>
                    <a:gd name="T71" fmla="*/ 238 h 901"/>
                    <a:gd name="T72" fmla="*/ 178 w 642"/>
                    <a:gd name="T73" fmla="*/ 221 h 901"/>
                    <a:gd name="T74" fmla="*/ 166 w 642"/>
                    <a:gd name="T75" fmla="*/ 296 h 901"/>
                    <a:gd name="T76" fmla="*/ 214 w 642"/>
                    <a:gd name="T77" fmla="*/ 308 h 901"/>
                    <a:gd name="T78" fmla="*/ 207 w 642"/>
                    <a:gd name="T79" fmla="*/ 387 h 901"/>
                    <a:gd name="T80" fmla="*/ 190 w 642"/>
                    <a:gd name="T81" fmla="*/ 454 h 901"/>
                    <a:gd name="T82" fmla="*/ 94 w 642"/>
                    <a:gd name="T83" fmla="*/ 469 h 901"/>
                    <a:gd name="T84" fmla="*/ 36 w 642"/>
                    <a:gd name="T85" fmla="*/ 421 h 901"/>
                    <a:gd name="T86" fmla="*/ 3 w 642"/>
                    <a:gd name="T87" fmla="*/ 452 h 901"/>
                    <a:gd name="T88" fmla="*/ 44 w 642"/>
                    <a:gd name="T89" fmla="*/ 502 h 901"/>
                    <a:gd name="T90" fmla="*/ 202 w 642"/>
                    <a:gd name="T91" fmla="*/ 505 h 901"/>
                    <a:gd name="T92" fmla="*/ 214 w 642"/>
                    <a:gd name="T93" fmla="*/ 553 h 901"/>
                    <a:gd name="T94" fmla="*/ 214 w 642"/>
                    <a:gd name="T95" fmla="*/ 586 h 901"/>
                    <a:gd name="T96" fmla="*/ 152 w 642"/>
                    <a:gd name="T97" fmla="*/ 591 h 901"/>
                    <a:gd name="T98" fmla="*/ 94 w 642"/>
                    <a:gd name="T99" fmla="*/ 557 h 901"/>
                    <a:gd name="T100" fmla="*/ 32 w 642"/>
                    <a:gd name="T101" fmla="*/ 509 h 901"/>
                    <a:gd name="T102" fmla="*/ 3 w 642"/>
                    <a:gd name="T103" fmla="*/ 536 h 901"/>
                    <a:gd name="T104" fmla="*/ 15 w 642"/>
                    <a:gd name="T105" fmla="*/ 548 h 90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42"/>
                    <a:gd name="T160" fmla="*/ 0 h 901"/>
                    <a:gd name="T161" fmla="*/ 642 w 642"/>
                    <a:gd name="T162" fmla="*/ 901 h 90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42" h="901">
                      <a:moveTo>
                        <a:pt x="15" y="548"/>
                      </a:moveTo>
                      <a:cubicBezTo>
                        <a:pt x="24" y="558"/>
                        <a:pt x="48" y="580"/>
                        <a:pt x="60" y="598"/>
                      </a:cubicBezTo>
                      <a:cubicBezTo>
                        <a:pt x="72" y="616"/>
                        <a:pt x="73" y="639"/>
                        <a:pt x="84" y="653"/>
                      </a:cubicBezTo>
                      <a:cubicBezTo>
                        <a:pt x="95" y="667"/>
                        <a:pt x="121" y="655"/>
                        <a:pt x="128" y="680"/>
                      </a:cubicBezTo>
                      <a:cubicBezTo>
                        <a:pt x="135" y="705"/>
                        <a:pt x="127" y="768"/>
                        <a:pt x="128" y="802"/>
                      </a:cubicBezTo>
                      <a:cubicBezTo>
                        <a:pt x="129" y="836"/>
                        <a:pt x="122" y="870"/>
                        <a:pt x="132" y="884"/>
                      </a:cubicBezTo>
                      <a:cubicBezTo>
                        <a:pt x="142" y="898"/>
                        <a:pt x="179" y="901"/>
                        <a:pt x="188" y="884"/>
                      </a:cubicBezTo>
                      <a:cubicBezTo>
                        <a:pt x="197" y="867"/>
                        <a:pt x="185" y="816"/>
                        <a:pt x="185" y="781"/>
                      </a:cubicBezTo>
                      <a:cubicBezTo>
                        <a:pt x="185" y="746"/>
                        <a:pt x="178" y="699"/>
                        <a:pt x="185" y="673"/>
                      </a:cubicBezTo>
                      <a:cubicBezTo>
                        <a:pt x="192" y="647"/>
                        <a:pt x="214" y="626"/>
                        <a:pt x="228" y="622"/>
                      </a:cubicBezTo>
                      <a:cubicBezTo>
                        <a:pt x="242" y="618"/>
                        <a:pt x="264" y="630"/>
                        <a:pt x="272" y="646"/>
                      </a:cubicBezTo>
                      <a:cubicBezTo>
                        <a:pt x="280" y="662"/>
                        <a:pt x="284" y="700"/>
                        <a:pt x="279" y="721"/>
                      </a:cubicBezTo>
                      <a:cubicBezTo>
                        <a:pt x="274" y="742"/>
                        <a:pt x="253" y="756"/>
                        <a:pt x="245" y="773"/>
                      </a:cubicBezTo>
                      <a:cubicBezTo>
                        <a:pt x="237" y="790"/>
                        <a:pt x="228" y="810"/>
                        <a:pt x="228" y="821"/>
                      </a:cubicBezTo>
                      <a:cubicBezTo>
                        <a:pt x="228" y="832"/>
                        <a:pt x="238" y="841"/>
                        <a:pt x="248" y="838"/>
                      </a:cubicBezTo>
                      <a:cubicBezTo>
                        <a:pt x="258" y="835"/>
                        <a:pt x="277" y="813"/>
                        <a:pt x="288" y="800"/>
                      </a:cubicBezTo>
                      <a:cubicBezTo>
                        <a:pt x="299" y="787"/>
                        <a:pt x="301" y="764"/>
                        <a:pt x="315" y="759"/>
                      </a:cubicBezTo>
                      <a:cubicBezTo>
                        <a:pt x="329" y="754"/>
                        <a:pt x="351" y="768"/>
                        <a:pt x="370" y="769"/>
                      </a:cubicBezTo>
                      <a:cubicBezTo>
                        <a:pt x="389" y="770"/>
                        <a:pt x="413" y="773"/>
                        <a:pt x="430" y="764"/>
                      </a:cubicBezTo>
                      <a:cubicBezTo>
                        <a:pt x="447" y="755"/>
                        <a:pt x="450" y="743"/>
                        <a:pt x="471" y="713"/>
                      </a:cubicBezTo>
                      <a:cubicBezTo>
                        <a:pt x="492" y="683"/>
                        <a:pt x="542" y="641"/>
                        <a:pt x="555" y="586"/>
                      </a:cubicBezTo>
                      <a:cubicBezTo>
                        <a:pt x="568" y="531"/>
                        <a:pt x="547" y="426"/>
                        <a:pt x="548" y="380"/>
                      </a:cubicBezTo>
                      <a:cubicBezTo>
                        <a:pt x="549" y="334"/>
                        <a:pt x="546" y="344"/>
                        <a:pt x="560" y="310"/>
                      </a:cubicBezTo>
                      <a:cubicBezTo>
                        <a:pt x="574" y="276"/>
                        <a:pt x="626" y="204"/>
                        <a:pt x="634" y="176"/>
                      </a:cubicBezTo>
                      <a:cubicBezTo>
                        <a:pt x="642" y="148"/>
                        <a:pt x="616" y="145"/>
                        <a:pt x="605" y="142"/>
                      </a:cubicBezTo>
                      <a:cubicBezTo>
                        <a:pt x="594" y="139"/>
                        <a:pt x="585" y="141"/>
                        <a:pt x="569" y="159"/>
                      </a:cubicBezTo>
                      <a:cubicBezTo>
                        <a:pt x="553" y="177"/>
                        <a:pt x="538" y="239"/>
                        <a:pt x="509" y="253"/>
                      </a:cubicBezTo>
                      <a:cubicBezTo>
                        <a:pt x="480" y="267"/>
                        <a:pt x="418" y="249"/>
                        <a:pt x="396" y="245"/>
                      </a:cubicBezTo>
                      <a:cubicBezTo>
                        <a:pt x="374" y="241"/>
                        <a:pt x="376" y="246"/>
                        <a:pt x="375" y="231"/>
                      </a:cubicBezTo>
                      <a:cubicBezTo>
                        <a:pt x="374" y="216"/>
                        <a:pt x="377" y="176"/>
                        <a:pt x="389" y="152"/>
                      </a:cubicBezTo>
                      <a:cubicBezTo>
                        <a:pt x="401" y="128"/>
                        <a:pt x="443" y="113"/>
                        <a:pt x="449" y="89"/>
                      </a:cubicBezTo>
                      <a:cubicBezTo>
                        <a:pt x="455" y="65"/>
                        <a:pt x="437" y="16"/>
                        <a:pt x="428" y="8"/>
                      </a:cubicBezTo>
                      <a:cubicBezTo>
                        <a:pt x="419" y="0"/>
                        <a:pt x="401" y="27"/>
                        <a:pt x="394" y="41"/>
                      </a:cubicBezTo>
                      <a:cubicBezTo>
                        <a:pt x="387" y="55"/>
                        <a:pt x="402" y="76"/>
                        <a:pt x="387" y="94"/>
                      </a:cubicBezTo>
                      <a:cubicBezTo>
                        <a:pt x="372" y="112"/>
                        <a:pt x="329" y="128"/>
                        <a:pt x="303" y="152"/>
                      </a:cubicBezTo>
                      <a:cubicBezTo>
                        <a:pt x="277" y="176"/>
                        <a:pt x="254" y="227"/>
                        <a:pt x="233" y="238"/>
                      </a:cubicBezTo>
                      <a:cubicBezTo>
                        <a:pt x="212" y="249"/>
                        <a:pt x="189" y="211"/>
                        <a:pt x="178" y="221"/>
                      </a:cubicBezTo>
                      <a:cubicBezTo>
                        <a:pt x="167" y="231"/>
                        <a:pt x="160" y="282"/>
                        <a:pt x="166" y="296"/>
                      </a:cubicBezTo>
                      <a:cubicBezTo>
                        <a:pt x="172" y="310"/>
                        <a:pt x="207" y="293"/>
                        <a:pt x="214" y="308"/>
                      </a:cubicBezTo>
                      <a:cubicBezTo>
                        <a:pt x="221" y="323"/>
                        <a:pt x="211" y="363"/>
                        <a:pt x="207" y="387"/>
                      </a:cubicBezTo>
                      <a:cubicBezTo>
                        <a:pt x="203" y="411"/>
                        <a:pt x="209" y="440"/>
                        <a:pt x="190" y="454"/>
                      </a:cubicBezTo>
                      <a:cubicBezTo>
                        <a:pt x="171" y="468"/>
                        <a:pt x="120" y="474"/>
                        <a:pt x="94" y="469"/>
                      </a:cubicBezTo>
                      <a:cubicBezTo>
                        <a:pt x="68" y="464"/>
                        <a:pt x="51" y="424"/>
                        <a:pt x="36" y="421"/>
                      </a:cubicBezTo>
                      <a:cubicBezTo>
                        <a:pt x="21" y="418"/>
                        <a:pt x="2" y="439"/>
                        <a:pt x="3" y="452"/>
                      </a:cubicBezTo>
                      <a:cubicBezTo>
                        <a:pt x="4" y="465"/>
                        <a:pt x="11" y="493"/>
                        <a:pt x="44" y="502"/>
                      </a:cubicBezTo>
                      <a:cubicBezTo>
                        <a:pt x="77" y="511"/>
                        <a:pt x="174" y="497"/>
                        <a:pt x="202" y="505"/>
                      </a:cubicBezTo>
                      <a:cubicBezTo>
                        <a:pt x="230" y="513"/>
                        <a:pt x="212" y="540"/>
                        <a:pt x="214" y="553"/>
                      </a:cubicBezTo>
                      <a:cubicBezTo>
                        <a:pt x="216" y="566"/>
                        <a:pt x="224" y="580"/>
                        <a:pt x="214" y="586"/>
                      </a:cubicBezTo>
                      <a:cubicBezTo>
                        <a:pt x="204" y="592"/>
                        <a:pt x="172" y="596"/>
                        <a:pt x="152" y="591"/>
                      </a:cubicBezTo>
                      <a:cubicBezTo>
                        <a:pt x="132" y="586"/>
                        <a:pt x="114" y="571"/>
                        <a:pt x="94" y="557"/>
                      </a:cubicBezTo>
                      <a:cubicBezTo>
                        <a:pt x="74" y="543"/>
                        <a:pt x="47" y="512"/>
                        <a:pt x="32" y="509"/>
                      </a:cubicBezTo>
                      <a:cubicBezTo>
                        <a:pt x="17" y="506"/>
                        <a:pt x="6" y="530"/>
                        <a:pt x="3" y="536"/>
                      </a:cubicBezTo>
                      <a:cubicBezTo>
                        <a:pt x="0" y="542"/>
                        <a:pt x="6" y="538"/>
                        <a:pt x="15" y="54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1245A"/>
                    </a:gs>
                    <a:gs pos="100000">
                      <a:srgbClr val="CC00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311636"/>
                  </a:prstShdw>
                </a:effectLst>
              </p:spPr>
              <p:txBody>
                <a:bodyPr/>
                <a:lstStyle/>
                <a:p>
                  <a:pPr>
                    <a:buClr>
                      <a:srgbClr val="919191"/>
                    </a:buClr>
                  </a:pPr>
                  <a:endParaRPr lang="tr-T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2" name="Freeform 1197"/>
                <p:cNvSpPr>
                  <a:spLocks/>
                </p:cNvSpPr>
                <p:nvPr/>
              </p:nvSpPr>
              <p:spPr bwMode="auto">
                <a:xfrm flipH="1">
                  <a:off x="837561" y="4731174"/>
                  <a:ext cx="72635" cy="149089"/>
                </a:xfrm>
                <a:custGeom>
                  <a:avLst/>
                  <a:gdLst/>
                  <a:ahLst/>
                  <a:cxnLst>
                    <a:cxn ang="0">
                      <a:pos x="78" y="27"/>
                    </a:cxn>
                    <a:cxn ang="0">
                      <a:pos x="44" y="73"/>
                    </a:cxn>
                    <a:cxn ang="0">
                      <a:pos x="18" y="171"/>
                    </a:cxn>
                    <a:cxn ang="0">
                      <a:pos x="1" y="251"/>
                    </a:cxn>
                    <a:cxn ang="0">
                      <a:pos x="25" y="277"/>
                    </a:cxn>
                    <a:cxn ang="0">
                      <a:pos x="99" y="236"/>
                    </a:cxn>
                    <a:cxn ang="0">
                      <a:pos x="78" y="27"/>
                    </a:cxn>
                  </a:cxnLst>
                  <a:rect l="0" t="0" r="r" b="b"/>
                  <a:pathLst>
                    <a:path w="109" h="279">
                      <a:moveTo>
                        <a:pt x="78" y="27"/>
                      </a:moveTo>
                      <a:cubicBezTo>
                        <a:pt x="69" y="0"/>
                        <a:pt x="54" y="49"/>
                        <a:pt x="44" y="73"/>
                      </a:cubicBezTo>
                      <a:cubicBezTo>
                        <a:pt x="34" y="97"/>
                        <a:pt x="25" y="141"/>
                        <a:pt x="18" y="171"/>
                      </a:cubicBezTo>
                      <a:cubicBezTo>
                        <a:pt x="11" y="201"/>
                        <a:pt x="0" y="233"/>
                        <a:pt x="1" y="251"/>
                      </a:cubicBezTo>
                      <a:cubicBezTo>
                        <a:pt x="2" y="269"/>
                        <a:pt x="9" y="279"/>
                        <a:pt x="25" y="277"/>
                      </a:cubicBezTo>
                      <a:cubicBezTo>
                        <a:pt x="41" y="275"/>
                        <a:pt x="89" y="278"/>
                        <a:pt x="99" y="236"/>
                      </a:cubicBezTo>
                      <a:cubicBezTo>
                        <a:pt x="109" y="194"/>
                        <a:pt x="87" y="54"/>
                        <a:pt x="78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buClr>
                      <a:srgbClr val="919191"/>
                    </a:buCl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3" name="Freeform 1198"/>
                <p:cNvSpPr>
                  <a:spLocks/>
                </p:cNvSpPr>
                <p:nvPr/>
              </p:nvSpPr>
              <p:spPr bwMode="auto">
                <a:xfrm flipH="1">
                  <a:off x="721811" y="4797851"/>
                  <a:ext cx="100210" cy="64355"/>
                </a:xfrm>
                <a:custGeom>
                  <a:avLst/>
                  <a:gdLst/>
                  <a:ahLst/>
                  <a:cxnLst>
                    <a:cxn ang="0">
                      <a:pos x="18" y="16"/>
                    </a:cxn>
                    <a:cxn ang="0">
                      <a:pos x="128" y="13"/>
                    </a:cxn>
                    <a:cxn ang="0">
                      <a:pos x="143" y="47"/>
                    </a:cxn>
                    <a:cxn ang="0">
                      <a:pos x="107" y="93"/>
                    </a:cxn>
                    <a:cxn ang="0">
                      <a:pos x="20" y="107"/>
                    </a:cxn>
                    <a:cxn ang="0">
                      <a:pos x="18" y="16"/>
                    </a:cxn>
                  </a:cxnLst>
                  <a:rect l="0" t="0" r="r" b="b"/>
                  <a:pathLst>
                    <a:path w="149" h="120">
                      <a:moveTo>
                        <a:pt x="18" y="16"/>
                      </a:moveTo>
                      <a:cubicBezTo>
                        <a:pt x="36" y="0"/>
                        <a:pt x="107" y="8"/>
                        <a:pt x="128" y="13"/>
                      </a:cubicBezTo>
                      <a:cubicBezTo>
                        <a:pt x="149" y="18"/>
                        <a:pt x="146" y="34"/>
                        <a:pt x="143" y="47"/>
                      </a:cubicBezTo>
                      <a:cubicBezTo>
                        <a:pt x="140" y="60"/>
                        <a:pt x="127" y="83"/>
                        <a:pt x="107" y="93"/>
                      </a:cubicBezTo>
                      <a:cubicBezTo>
                        <a:pt x="87" y="103"/>
                        <a:pt x="35" y="120"/>
                        <a:pt x="20" y="107"/>
                      </a:cubicBezTo>
                      <a:cubicBezTo>
                        <a:pt x="5" y="94"/>
                        <a:pt x="0" y="32"/>
                        <a:pt x="18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buClr>
                      <a:srgbClr val="919191"/>
                    </a:buCl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" name="Freeform 1199"/>
                <p:cNvSpPr>
                  <a:spLocks/>
                </p:cNvSpPr>
                <p:nvPr/>
              </p:nvSpPr>
              <p:spPr bwMode="auto">
                <a:xfrm flipH="1">
                  <a:off x="806552" y="4889560"/>
                  <a:ext cx="84741" cy="90633"/>
                </a:xfrm>
                <a:custGeom>
                  <a:avLst/>
                  <a:gdLst/>
                  <a:ahLst/>
                  <a:cxnLst>
                    <a:cxn ang="0">
                      <a:pos x="96" y="7"/>
                    </a:cxn>
                    <a:cxn ang="0">
                      <a:pos x="14" y="46"/>
                    </a:cxn>
                    <a:cxn ang="0">
                      <a:pos x="12" y="94"/>
                    </a:cxn>
                    <a:cxn ang="0">
                      <a:pos x="76" y="168"/>
                    </a:cxn>
                    <a:cxn ang="0">
                      <a:pos x="120" y="98"/>
                    </a:cxn>
                    <a:cxn ang="0">
                      <a:pos x="117" y="14"/>
                    </a:cxn>
                    <a:cxn ang="0">
                      <a:pos x="96" y="7"/>
                    </a:cxn>
                  </a:cxnLst>
                  <a:rect l="0" t="0" r="r" b="b"/>
                  <a:pathLst>
                    <a:path w="127" h="169">
                      <a:moveTo>
                        <a:pt x="96" y="7"/>
                      </a:moveTo>
                      <a:cubicBezTo>
                        <a:pt x="79" y="12"/>
                        <a:pt x="28" y="31"/>
                        <a:pt x="14" y="46"/>
                      </a:cubicBezTo>
                      <a:cubicBezTo>
                        <a:pt x="0" y="61"/>
                        <a:pt x="2" y="74"/>
                        <a:pt x="12" y="94"/>
                      </a:cubicBezTo>
                      <a:cubicBezTo>
                        <a:pt x="22" y="114"/>
                        <a:pt x="58" y="167"/>
                        <a:pt x="76" y="168"/>
                      </a:cubicBezTo>
                      <a:cubicBezTo>
                        <a:pt x="94" y="169"/>
                        <a:pt x="113" y="124"/>
                        <a:pt x="120" y="98"/>
                      </a:cubicBezTo>
                      <a:cubicBezTo>
                        <a:pt x="127" y="72"/>
                        <a:pt x="123" y="28"/>
                        <a:pt x="117" y="14"/>
                      </a:cubicBezTo>
                      <a:cubicBezTo>
                        <a:pt x="111" y="0"/>
                        <a:pt x="113" y="2"/>
                        <a:pt x="96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buClr>
                      <a:srgbClr val="919191"/>
                    </a:buCl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" name="Freeform 1200"/>
                <p:cNvSpPr>
                  <a:spLocks/>
                </p:cNvSpPr>
                <p:nvPr/>
              </p:nvSpPr>
              <p:spPr bwMode="auto">
                <a:xfrm flipH="1">
                  <a:off x="717776" y="4861311"/>
                  <a:ext cx="108953" cy="161423"/>
                </a:xfrm>
                <a:custGeom>
                  <a:avLst/>
                  <a:gdLst/>
                  <a:ahLst/>
                  <a:cxnLst>
                    <a:cxn ang="0">
                      <a:pos x="131" y="20"/>
                    </a:cxn>
                    <a:cxn ang="0">
                      <a:pos x="80" y="22"/>
                    </a:cxn>
                    <a:cxn ang="0">
                      <a:pos x="71" y="85"/>
                    </a:cxn>
                    <a:cxn ang="0">
                      <a:pos x="66" y="157"/>
                    </a:cxn>
                    <a:cxn ang="0">
                      <a:pos x="8" y="245"/>
                    </a:cxn>
                    <a:cxn ang="0">
                      <a:pos x="18" y="279"/>
                    </a:cxn>
                    <a:cxn ang="0">
                      <a:pos x="71" y="279"/>
                    </a:cxn>
                    <a:cxn ang="0">
                      <a:pos x="150" y="145"/>
                    </a:cxn>
                    <a:cxn ang="0">
                      <a:pos x="131" y="20"/>
                    </a:cxn>
                  </a:cxnLst>
                  <a:rect l="0" t="0" r="r" b="b"/>
                  <a:pathLst>
                    <a:path w="162" h="301">
                      <a:moveTo>
                        <a:pt x="131" y="20"/>
                      </a:moveTo>
                      <a:cubicBezTo>
                        <a:pt x="119" y="0"/>
                        <a:pt x="90" y="11"/>
                        <a:pt x="80" y="22"/>
                      </a:cubicBezTo>
                      <a:cubicBezTo>
                        <a:pt x="70" y="33"/>
                        <a:pt x="73" y="63"/>
                        <a:pt x="71" y="85"/>
                      </a:cubicBezTo>
                      <a:cubicBezTo>
                        <a:pt x="69" y="107"/>
                        <a:pt x="76" y="130"/>
                        <a:pt x="66" y="157"/>
                      </a:cubicBezTo>
                      <a:cubicBezTo>
                        <a:pt x="56" y="184"/>
                        <a:pt x="16" y="225"/>
                        <a:pt x="8" y="245"/>
                      </a:cubicBezTo>
                      <a:cubicBezTo>
                        <a:pt x="0" y="265"/>
                        <a:pt x="8" y="273"/>
                        <a:pt x="18" y="279"/>
                      </a:cubicBezTo>
                      <a:cubicBezTo>
                        <a:pt x="28" y="285"/>
                        <a:pt x="49" y="301"/>
                        <a:pt x="71" y="279"/>
                      </a:cubicBezTo>
                      <a:cubicBezTo>
                        <a:pt x="93" y="257"/>
                        <a:pt x="138" y="188"/>
                        <a:pt x="150" y="145"/>
                      </a:cubicBezTo>
                      <a:cubicBezTo>
                        <a:pt x="162" y="102"/>
                        <a:pt x="143" y="40"/>
                        <a:pt x="131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buClr>
                      <a:srgbClr val="919191"/>
                    </a:buCl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27" name="326 Grup"/>
            <p:cNvGrpSpPr/>
            <p:nvPr/>
          </p:nvGrpSpPr>
          <p:grpSpPr>
            <a:xfrm>
              <a:off x="3703195" y="5879827"/>
              <a:ext cx="1128156" cy="917213"/>
              <a:chOff x="563755" y="4432976"/>
              <a:chExt cx="1128156" cy="917213"/>
            </a:xfrm>
          </p:grpSpPr>
          <p:sp>
            <p:nvSpPr>
              <p:cNvPr id="257" name="256 Yuvarlatılmış Dikdörtgen"/>
              <p:cNvSpPr/>
              <p:nvPr/>
            </p:nvSpPr>
            <p:spPr bwMode="auto">
              <a:xfrm>
                <a:off x="563755" y="4432976"/>
                <a:ext cx="1128156" cy="90252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2000" b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3" name="Group 1201"/>
              <p:cNvGrpSpPr>
                <a:grpSpLocks/>
              </p:cNvGrpSpPr>
              <p:nvPr/>
            </p:nvGrpSpPr>
            <p:grpSpPr bwMode="auto">
              <a:xfrm>
                <a:off x="594360" y="4552475"/>
                <a:ext cx="1039786" cy="797714"/>
                <a:chOff x="870" y="3415"/>
                <a:chExt cx="944" cy="908"/>
              </a:xfrm>
            </p:grpSpPr>
            <p:sp>
              <p:nvSpPr>
                <p:cNvPr id="134" name="Text Box 1202"/>
                <p:cNvSpPr txBox="1">
                  <a:spLocks noChangeArrowheads="1"/>
                </p:cNvSpPr>
                <p:nvPr/>
              </p:nvSpPr>
              <p:spPr bwMode="auto">
                <a:xfrm>
                  <a:off x="870" y="4008"/>
                  <a:ext cx="944" cy="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tr-TR" sz="1200" dirty="0" err="1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Apoptozis</a:t>
                  </a:r>
                  <a:endParaRPr lang="en-US" sz="1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35" name="Group 1203"/>
                <p:cNvGrpSpPr>
                  <a:grpSpLocks/>
                </p:cNvGrpSpPr>
                <p:nvPr/>
              </p:nvGrpSpPr>
              <p:grpSpPr bwMode="auto">
                <a:xfrm>
                  <a:off x="1040" y="3415"/>
                  <a:ext cx="613" cy="615"/>
                  <a:chOff x="1040" y="3415"/>
                  <a:chExt cx="613" cy="615"/>
                </a:xfrm>
              </p:grpSpPr>
              <p:sp>
                <p:nvSpPr>
                  <p:cNvPr id="136" name="Freeform 1204"/>
                  <p:cNvSpPr>
                    <a:spLocks/>
                  </p:cNvSpPr>
                  <p:nvPr/>
                </p:nvSpPr>
                <p:spPr bwMode="auto">
                  <a:xfrm>
                    <a:off x="1040" y="3415"/>
                    <a:ext cx="613" cy="615"/>
                  </a:xfrm>
                  <a:custGeom>
                    <a:avLst/>
                    <a:gdLst/>
                    <a:ahLst/>
                    <a:cxnLst>
                      <a:cxn ang="0">
                        <a:pos x="156" y="420"/>
                      </a:cxn>
                      <a:cxn ang="0">
                        <a:pos x="0" y="495"/>
                      </a:cxn>
                      <a:cxn ang="0">
                        <a:pos x="157" y="634"/>
                      </a:cxn>
                      <a:cxn ang="0">
                        <a:pos x="123" y="783"/>
                      </a:cxn>
                      <a:cxn ang="0">
                        <a:pos x="315" y="783"/>
                      </a:cxn>
                      <a:cxn ang="0">
                        <a:pos x="297" y="948"/>
                      </a:cxn>
                      <a:cxn ang="0">
                        <a:pos x="463" y="879"/>
                      </a:cxn>
                      <a:cxn ang="0">
                        <a:pos x="445" y="1079"/>
                      </a:cxn>
                      <a:cxn ang="0">
                        <a:pos x="533" y="1062"/>
                      </a:cxn>
                      <a:cxn ang="0">
                        <a:pos x="637" y="896"/>
                      </a:cxn>
                      <a:cxn ang="0">
                        <a:pos x="732" y="1092"/>
                      </a:cxn>
                      <a:cxn ang="0">
                        <a:pos x="768" y="887"/>
                      </a:cxn>
                      <a:cxn ang="0">
                        <a:pos x="1074" y="887"/>
                      </a:cxn>
                      <a:cxn ang="0">
                        <a:pos x="960" y="765"/>
                      </a:cxn>
                      <a:cxn ang="0">
                        <a:pos x="856" y="669"/>
                      </a:cxn>
                      <a:cxn ang="0">
                        <a:pos x="1021" y="495"/>
                      </a:cxn>
                      <a:cxn ang="0">
                        <a:pos x="681" y="512"/>
                      </a:cxn>
                      <a:cxn ang="0">
                        <a:pos x="882" y="276"/>
                      </a:cxn>
                      <a:cxn ang="0">
                        <a:pos x="646" y="233"/>
                      </a:cxn>
                      <a:cxn ang="0">
                        <a:pos x="575" y="1"/>
                      </a:cxn>
                      <a:cxn ang="0">
                        <a:pos x="427" y="237"/>
                      </a:cxn>
                      <a:cxn ang="0">
                        <a:pos x="365" y="132"/>
                      </a:cxn>
                      <a:cxn ang="0">
                        <a:pos x="252" y="36"/>
                      </a:cxn>
                      <a:cxn ang="0">
                        <a:pos x="252" y="307"/>
                      </a:cxn>
                      <a:cxn ang="0">
                        <a:pos x="108" y="132"/>
                      </a:cxn>
                      <a:cxn ang="0">
                        <a:pos x="156" y="420"/>
                      </a:cxn>
                    </a:cxnLst>
                    <a:rect l="0" t="0" r="r" b="b"/>
                    <a:pathLst>
                      <a:path w="1106" h="1109">
                        <a:moveTo>
                          <a:pt x="156" y="420"/>
                        </a:moveTo>
                        <a:cubicBezTo>
                          <a:pt x="138" y="480"/>
                          <a:pt x="0" y="459"/>
                          <a:pt x="0" y="495"/>
                        </a:cubicBezTo>
                        <a:cubicBezTo>
                          <a:pt x="0" y="531"/>
                          <a:pt x="136" y="586"/>
                          <a:pt x="157" y="634"/>
                        </a:cubicBezTo>
                        <a:cubicBezTo>
                          <a:pt x="178" y="682"/>
                          <a:pt x="97" y="758"/>
                          <a:pt x="123" y="783"/>
                        </a:cubicBezTo>
                        <a:cubicBezTo>
                          <a:pt x="149" y="808"/>
                          <a:pt x="286" y="756"/>
                          <a:pt x="315" y="783"/>
                        </a:cubicBezTo>
                        <a:cubicBezTo>
                          <a:pt x="344" y="810"/>
                          <a:pt x="272" y="932"/>
                          <a:pt x="297" y="948"/>
                        </a:cubicBezTo>
                        <a:cubicBezTo>
                          <a:pt x="322" y="964"/>
                          <a:pt x="438" y="857"/>
                          <a:pt x="463" y="879"/>
                        </a:cubicBezTo>
                        <a:cubicBezTo>
                          <a:pt x="488" y="901"/>
                          <a:pt x="433" y="1049"/>
                          <a:pt x="445" y="1079"/>
                        </a:cubicBezTo>
                        <a:cubicBezTo>
                          <a:pt x="457" y="1109"/>
                          <a:pt x="501" y="1092"/>
                          <a:pt x="533" y="1062"/>
                        </a:cubicBezTo>
                        <a:cubicBezTo>
                          <a:pt x="565" y="1032"/>
                          <a:pt x="604" y="891"/>
                          <a:pt x="637" y="896"/>
                        </a:cubicBezTo>
                        <a:cubicBezTo>
                          <a:pt x="670" y="901"/>
                          <a:pt x="710" y="1093"/>
                          <a:pt x="732" y="1092"/>
                        </a:cubicBezTo>
                        <a:cubicBezTo>
                          <a:pt x="754" y="1091"/>
                          <a:pt x="711" y="921"/>
                          <a:pt x="768" y="887"/>
                        </a:cubicBezTo>
                        <a:cubicBezTo>
                          <a:pt x="825" y="853"/>
                          <a:pt x="1042" y="907"/>
                          <a:pt x="1074" y="887"/>
                        </a:cubicBezTo>
                        <a:cubicBezTo>
                          <a:pt x="1106" y="867"/>
                          <a:pt x="996" y="801"/>
                          <a:pt x="960" y="765"/>
                        </a:cubicBezTo>
                        <a:cubicBezTo>
                          <a:pt x="924" y="729"/>
                          <a:pt x="846" y="714"/>
                          <a:pt x="856" y="669"/>
                        </a:cubicBezTo>
                        <a:cubicBezTo>
                          <a:pt x="866" y="624"/>
                          <a:pt x="1050" y="521"/>
                          <a:pt x="1021" y="495"/>
                        </a:cubicBezTo>
                        <a:cubicBezTo>
                          <a:pt x="992" y="469"/>
                          <a:pt x="704" y="548"/>
                          <a:pt x="681" y="512"/>
                        </a:cubicBezTo>
                        <a:cubicBezTo>
                          <a:pt x="658" y="476"/>
                          <a:pt x="888" y="322"/>
                          <a:pt x="882" y="276"/>
                        </a:cubicBezTo>
                        <a:cubicBezTo>
                          <a:pt x="876" y="230"/>
                          <a:pt x="697" y="279"/>
                          <a:pt x="646" y="233"/>
                        </a:cubicBezTo>
                        <a:cubicBezTo>
                          <a:pt x="595" y="187"/>
                          <a:pt x="611" y="0"/>
                          <a:pt x="575" y="1"/>
                        </a:cubicBezTo>
                        <a:cubicBezTo>
                          <a:pt x="539" y="2"/>
                          <a:pt x="462" y="215"/>
                          <a:pt x="427" y="237"/>
                        </a:cubicBezTo>
                        <a:cubicBezTo>
                          <a:pt x="392" y="259"/>
                          <a:pt x="394" y="165"/>
                          <a:pt x="365" y="132"/>
                        </a:cubicBezTo>
                        <a:cubicBezTo>
                          <a:pt x="336" y="99"/>
                          <a:pt x="271" y="7"/>
                          <a:pt x="252" y="36"/>
                        </a:cubicBezTo>
                        <a:cubicBezTo>
                          <a:pt x="233" y="65"/>
                          <a:pt x="276" y="291"/>
                          <a:pt x="252" y="307"/>
                        </a:cubicBezTo>
                        <a:cubicBezTo>
                          <a:pt x="228" y="323"/>
                          <a:pt x="124" y="113"/>
                          <a:pt x="108" y="132"/>
                        </a:cubicBezTo>
                        <a:cubicBezTo>
                          <a:pt x="92" y="151"/>
                          <a:pt x="140" y="341"/>
                          <a:pt x="156" y="42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>
                          <a:alpha val="0"/>
                        </a:schemeClr>
                      </a:gs>
                      <a:gs pos="100000">
                        <a:schemeClr val="bg2">
                          <a:gamma/>
                          <a:tint val="48627"/>
                          <a:invGamma/>
                          <a:alpha val="31000"/>
                        </a:schemeClr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chemeClr val="bg2"/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buClr>
                        <a:srgbClr val="919191"/>
                      </a:buClr>
                      <a:defRPr/>
                    </a:pPr>
                    <a:endParaRPr lang="en-US" sz="12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37" name="Group 1205"/>
                  <p:cNvGrpSpPr>
                    <a:grpSpLocks/>
                  </p:cNvGrpSpPr>
                  <p:nvPr/>
                </p:nvGrpSpPr>
                <p:grpSpPr bwMode="auto">
                  <a:xfrm>
                    <a:off x="1306" y="3548"/>
                    <a:ext cx="63" cy="107"/>
                    <a:chOff x="384" y="2640"/>
                    <a:chExt cx="200" cy="336"/>
                  </a:xfrm>
                </p:grpSpPr>
                <p:sp>
                  <p:nvSpPr>
                    <p:cNvPr id="147" name="Freeform 1206"/>
                    <p:cNvSpPr>
                      <a:spLocks/>
                    </p:cNvSpPr>
                    <p:nvPr/>
                  </p:nvSpPr>
                  <p:spPr bwMode="auto">
                    <a:xfrm flipH="1">
                      <a:off x="384" y="2640"/>
                      <a:ext cx="152" cy="336"/>
                    </a:xfrm>
                    <a:custGeom>
                      <a:avLst/>
                      <a:gdLst>
                        <a:gd name="T0" fmla="*/ 8 w 152"/>
                        <a:gd name="T1" fmla="*/ 0 h 336"/>
                        <a:gd name="T2" fmla="*/ 104 w 152"/>
                        <a:gd name="T3" fmla="*/ 96 h 336"/>
                        <a:gd name="T4" fmla="*/ 8 w 152"/>
                        <a:gd name="T5" fmla="*/ 240 h 336"/>
                        <a:gd name="T6" fmla="*/ 152 w 152"/>
                        <a:gd name="T7" fmla="*/ 336 h 33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52"/>
                        <a:gd name="T13" fmla="*/ 0 h 336"/>
                        <a:gd name="T14" fmla="*/ 152 w 152"/>
                        <a:gd name="T15" fmla="*/ 336 h 3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52" h="336">
                          <a:moveTo>
                            <a:pt x="8" y="0"/>
                          </a:moveTo>
                          <a:cubicBezTo>
                            <a:pt x="56" y="28"/>
                            <a:pt x="104" y="56"/>
                            <a:pt x="104" y="96"/>
                          </a:cubicBezTo>
                          <a:cubicBezTo>
                            <a:pt x="104" y="136"/>
                            <a:pt x="0" y="200"/>
                            <a:pt x="8" y="240"/>
                          </a:cubicBezTo>
                          <a:cubicBezTo>
                            <a:pt x="16" y="280"/>
                            <a:pt x="136" y="320"/>
                            <a:pt x="152" y="336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CC6600"/>
                      </a:solidFill>
                      <a:round/>
                      <a:headEnd/>
                      <a:tailEnd/>
                    </a:ln>
                    <a:effectLst>
                      <a:prstShdw prst="shdw17" dist="17961" dir="13500000">
                        <a:srgbClr val="7A3D00"/>
                      </a:prstShdw>
                    </a:effectLst>
                  </p:spPr>
                  <p:txBody>
                    <a:bodyPr/>
                    <a:lstStyle/>
                    <a:p>
                      <a:pPr>
                        <a:buClr>
                          <a:srgbClr val="919191"/>
                        </a:buClr>
                      </a:pPr>
                      <a:endParaRPr lang="tr-TR" sz="1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8" name="Freeform 1207"/>
                    <p:cNvSpPr>
                      <a:spLocks/>
                    </p:cNvSpPr>
                    <p:nvPr/>
                  </p:nvSpPr>
                  <p:spPr bwMode="auto">
                    <a:xfrm>
                      <a:off x="432" y="2640"/>
                      <a:ext cx="152" cy="336"/>
                    </a:xfrm>
                    <a:custGeom>
                      <a:avLst/>
                      <a:gdLst>
                        <a:gd name="T0" fmla="*/ 8 w 152"/>
                        <a:gd name="T1" fmla="*/ 0 h 336"/>
                        <a:gd name="T2" fmla="*/ 104 w 152"/>
                        <a:gd name="T3" fmla="*/ 96 h 336"/>
                        <a:gd name="T4" fmla="*/ 8 w 152"/>
                        <a:gd name="T5" fmla="*/ 240 h 336"/>
                        <a:gd name="T6" fmla="*/ 152 w 152"/>
                        <a:gd name="T7" fmla="*/ 336 h 33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52"/>
                        <a:gd name="T13" fmla="*/ 0 h 336"/>
                        <a:gd name="T14" fmla="*/ 152 w 152"/>
                        <a:gd name="T15" fmla="*/ 336 h 3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52" h="336">
                          <a:moveTo>
                            <a:pt x="8" y="0"/>
                          </a:moveTo>
                          <a:cubicBezTo>
                            <a:pt x="56" y="28"/>
                            <a:pt x="104" y="56"/>
                            <a:pt x="104" y="96"/>
                          </a:cubicBezTo>
                          <a:cubicBezTo>
                            <a:pt x="104" y="136"/>
                            <a:pt x="0" y="200"/>
                            <a:pt x="8" y="240"/>
                          </a:cubicBezTo>
                          <a:cubicBezTo>
                            <a:pt x="16" y="280"/>
                            <a:pt x="136" y="320"/>
                            <a:pt x="152" y="336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CC6600"/>
                      </a:solidFill>
                      <a:round/>
                      <a:headEnd/>
                      <a:tailEnd/>
                    </a:ln>
                    <a:effectLst>
                      <a:prstShdw prst="shdw17" dist="17961" dir="13500000">
                        <a:srgbClr val="7A3D00"/>
                      </a:prstShdw>
                    </a:effectLst>
                  </p:spPr>
                  <p:txBody>
                    <a:bodyPr/>
                    <a:lstStyle/>
                    <a:p>
                      <a:pPr>
                        <a:buClr>
                          <a:srgbClr val="919191"/>
                        </a:buClr>
                      </a:pPr>
                      <a:endParaRPr lang="tr-TR" sz="12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38" name="Group 1208"/>
                  <p:cNvGrpSpPr>
                    <a:grpSpLocks/>
                  </p:cNvGrpSpPr>
                  <p:nvPr/>
                </p:nvGrpSpPr>
                <p:grpSpPr bwMode="auto">
                  <a:xfrm rot="18624779">
                    <a:off x="1173" y="3601"/>
                    <a:ext cx="63" cy="107"/>
                    <a:chOff x="384" y="2640"/>
                    <a:chExt cx="200" cy="336"/>
                  </a:xfrm>
                </p:grpSpPr>
                <p:sp>
                  <p:nvSpPr>
                    <p:cNvPr id="145" name="Freeform 1209"/>
                    <p:cNvSpPr>
                      <a:spLocks/>
                    </p:cNvSpPr>
                    <p:nvPr/>
                  </p:nvSpPr>
                  <p:spPr bwMode="auto">
                    <a:xfrm flipH="1">
                      <a:off x="384" y="2640"/>
                      <a:ext cx="152" cy="336"/>
                    </a:xfrm>
                    <a:custGeom>
                      <a:avLst/>
                      <a:gdLst>
                        <a:gd name="T0" fmla="*/ 8 w 152"/>
                        <a:gd name="T1" fmla="*/ 0 h 336"/>
                        <a:gd name="T2" fmla="*/ 104 w 152"/>
                        <a:gd name="T3" fmla="*/ 96 h 336"/>
                        <a:gd name="T4" fmla="*/ 8 w 152"/>
                        <a:gd name="T5" fmla="*/ 240 h 336"/>
                        <a:gd name="T6" fmla="*/ 152 w 152"/>
                        <a:gd name="T7" fmla="*/ 336 h 33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52"/>
                        <a:gd name="T13" fmla="*/ 0 h 336"/>
                        <a:gd name="T14" fmla="*/ 152 w 152"/>
                        <a:gd name="T15" fmla="*/ 336 h 3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52" h="336">
                          <a:moveTo>
                            <a:pt x="8" y="0"/>
                          </a:moveTo>
                          <a:cubicBezTo>
                            <a:pt x="56" y="28"/>
                            <a:pt x="104" y="56"/>
                            <a:pt x="104" y="96"/>
                          </a:cubicBezTo>
                          <a:cubicBezTo>
                            <a:pt x="104" y="136"/>
                            <a:pt x="0" y="200"/>
                            <a:pt x="8" y="240"/>
                          </a:cubicBezTo>
                          <a:cubicBezTo>
                            <a:pt x="16" y="280"/>
                            <a:pt x="136" y="320"/>
                            <a:pt x="152" y="336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CC6600"/>
                      </a:solidFill>
                      <a:round/>
                      <a:headEnd/>
                      <a:tailEnd/>
                    </a:ln>
                    <a:effectLst>
                      <a:prstShdw prst="shdw17" dist="17961" dir="13500000">
                        <a:srgbClr val="7A3D00"/>
                      </a:prstShdw>
                    </a:effectLst>
                  </p:spPr>
                  <p:txBody>
                    <a:bodyPr/>
                    <a:lstStyle/>
                    <a:p>
                      <a:pPr>
                        <a:buClr>
                          <a:srgbClr val="919191"/>
                        </a:buClr>
                      </a:pPr>
                      <a:endParaRPr lang="tr-TR" sz="12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6" name="Freeform 1210"/>
                    <p:cNvSpPr>
                      <a:spLocks/>
                    </p:cNvSpPr>
                    <p:nvPr/>
                  </p:nvSpPr>
                  <p:spPr bwMode="auto">
                    <a:xfrm>
                      <a:off x="432" y="2640"/>
                      <a:ext cx="152" cy="336"/>
                    </a:xfrm>
                    <a:custGeom>
                      <a:avLst/>
                      <a:gdLst>
                        <a:gd name="T0" fmla="*/ 8 w 152"/>
                        <a:gd name="T1" fmla="*/ 0 h 336"/>
                        <a:gd name="T2" fmla="*/ 104 w 152"/>
                        <a:gd name="T3" fmla="*/ 96 h 336"/>
                        <a:gd name="T4" fmla="*/ 8 w 152"/>
                        <a:gd name="T5" fmla="*/ 240 h 336"/>
                        <a:gd name="T6" fmla="*/ 152 w 152"/>
                        <a:gd name="T7" fmla="*/ 336 h 33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52"/>
                        <a:gd name="T13" fmla="*/ 0 h 336"/>
                        <a:gd name="T14" fmla="*/ 152 w 152"/>
                        <a:gd name="T15" fmla="*/ 336 h 3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52" h="336">
                          <a:moveTo>
                            <a:pt x="8" y="0"/>
                          </a:moveTo>
                          <a:cubicBezTo>
                            <a:pt x="56" y="28"/>
                            <a:pt x="104" y="56"/>
                            <a:pt x="104" y="96"/>
                          </a:cubicBezTo>
                          <a:cubicBezTo>
                            <a:pt x="104" y="136"/>
                            <a:pt x="0" y="200"/>
                            <a:pt x="8" y="240"/>
                          </a:cubicBezTo>
                          <a:cubicBezTo>
                            <a:pt x="16" y="280"/>
                            <a:pt x="136" y="320"/>
                            <a:pt x="152" y="336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CC6600"/>
                      </a:solidFill>
                      <a:round/>
                      <a:headEnd/>
                      <a:tailEnd/>
                    </a:ln>
                    <a:effectLst>
                      <a:prstShdw prst="shdw17" dist="17961" dir="13500000">
                        <a:srgbClr val="7A3D00"/>
                      </a:prstShdw>
                    </a:effectLst>
                  </p:spPr>
                  <p:txBody>
                    <a:bodyPr/>
                    <a:lstStyle/>
                    <a:p>
                      <a:pPr>
                        <a:buClr>
                          <a:srgbClr val="919191"/>
                        </a:buClr>
                      </a:pPr>
                      <a:endParaRPr lang="tr-TR" sz="12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39" name="Group 1211"/>
                  <p:cNvGrpSpPr>
                    <a:grpSpLocks/>
                  </p:cNvGrpSpPr>
                  <p:nvPr/>
                </p:nvGrpSpPr>
                <p:grpSpPr bwMode="auto">
                  <a:xfrm rot="17980602">
                    <a:off x="1359" y="3762"/>
                    <a:ext cx="63" cy="106"/>
                    <a:chOff x="384" y="2640"/>
                    <a:chExt cx="200" cy="336"/>
                  </a:xfrm>
                </p:grpSpPr>
                <p:sp>
                  <p:nvSpPr>
                    <p:cNvPr id="143" name="Freeform 1212"/>
                    <p:cNvSpPr>
                      <a:spLocks/>
                    </p:cNvSpPr>
                    <p:nvPr/>
                  </p:nvSpPr>
                  <p:spPr bwMode="auto">
                    <a:xfrm flipH="1">
                      <a:off x="384" y="2640"/>
                      <a:ext cx="152" cy="336"/>
                    </a:xfrm>
                    <a:custGeom>
                      <a:avLst/>
                      <a:gdLst>
                        <a:gd name="T0" fmla="*/ 8 w 152"/>
                        <a:gd name="T1" fmla="*/ 0 h 336"/>
                        <a:gd name="T2" fmla="*/ 104 w 152"/>
                        <a:gd name="T3" fmla="*/ 96 h 336"/>
                        <a:gd name="T4" fmla="*/ 8 w 152"/>
                        <a:gd name="T5" fmla="*/ 240 h 336"/>
                        <a:gd name="T6" fmla="*/ 152 w 152"/>
                        <a:gd name="T7" fmla="*/ 336 h 33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52"/>
                        <a:gd name="T13" fmla="*/ 0 h 336"/>
                        <a:gd name="T14" fmla="*/ 152 w 152"/>
                        <a:gd name="T15" fmla="*/ 336 h 3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52" h="336">
                          <a:moveTo>
                            <a:pt x="8" y="0"/>
                          </a:moveTo>
                          <a:cubicBezTo>
                            <a:pt x="56" y="28"/>
                            <a:pt x="104" y="56"/>
                            <a:pt x="104" y="96"/>
                          </a:cubicBezTo>
                          <a:cubicBezTo>
                            <a:pt x="104" y="136"/>
                            <a:pt x="0" y="200"/>
                            <a:pt x="8" y="240"/>
                          </a:cubicBezTo>
                          <a:cubicBezTo>
                            <a:pt x="16" y="280"/>
                            <a:pt x="136" y="320"/>
                            <a:pt x="152" y="336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CC6600"/>
                      </a:solidFill>
                      <a:round/>
                      <a:headEnd/>
                      <a:tailEnd/>
                    </a:ln>
                    <a:effectLst>
                      <a:prstShdw prst="shdw17" dist="17961" dir="13500000">
                        <a:srgbClr val="7A3D00"/>
                      </a:prstShdw>
                    </a:effectLst>
                  </p:spPr>
                  <p:txBody>
                    <a:bodyPr/>
                    <a:lstStyle/>
                    <a:p>
                      <a:pPr>
                        <a:buClr>
                          <a:srgbClr val="919191"/>
                        </a:buClr>
                      </a:pPr>
                      <a:endParaRPr lang="tr-TR" sz="12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4" name="Freeform 1213"/>
                    <p:cNvSpPr>
                      <a:spLocks/>
                    </p:cNvSpPr>
                    <p:nvPr/>
                  </p:nvSpPr>
                  <p:spPr bwMode="auto">
                    <a:xfrm>
                      <a:off x="432" y="2640"/>
                      <a:ext cx="152" cy="336"/>
                    </a:xfrm>
                    <a:custGeom>
                      <a:avLst/>
                      <a:gdLst>
                        <a:gd name="T0" fmla="*/ 8 w 152"/>
                        <a:gd name="T1" fmla="*/ 0 h 336"/>
                        <a:gd name="T2" fmla="*/ 104 w 152"/>
                        <a:gd name="T3" fmla="*/ 96 h 336"/>
                        <a:gd name="T4" fmla="*/ 8 w 152"/>
                        <a:gd name="T5" fmla="*/ 240 h 336"/>
                        <a:gd name="T6" fmla="*/ 152 w 152"/>
                        <a:gd name="T7" fmla="*/ 336 h 33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52"/>
                        <a:gd name="T13" fmla="*/ 0 h 336"/>
                        <a:gd name="T14" fmla="*/ 152 w 152"/>
                        <a:gd name="T15" fmla="*/ 336 h 3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52" h="336">
                          <a:moveTo>
                            <a:pt x="8" y="0"/>
                          </a:moveTo>
                          <a:cubicBezTo>
                            <a:pt x="56" y="28"/>
                            <a:pt x="104" y="56"/>
                            <a:pt x="104" y="96"/>
                          </a:cubicBezTo>
                          <a:cubicBezTo>
                            <a:pt x="104" y="136"/>
                            <a:pt x="0" y="200"/>
                            <a:pt x="8" y="240"/>
                          </a:cubicBezTo>
                          <a:cubicBezTo>
                            <a:pt x="16" y="280"/>
                            <a:pt x="136" y="320"/>
                            <a:pt x="152" y="336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CC6600"/>
                      </a:solidFill>
                      <a:round/>
                      <a:headEnd/>
                      <a:tailEnd/>
                    </a:ln>
                    <a:effectLst>
                      <a:prstShdw prst="shdw17" dist="17961" dir="13500000">
                        <a:srgbClr val="7A3D00"/>
                      </a:prstShdw>
                    </a:effectLst>
                  </p:spPr>
                  <p:txBody>
                    <a:bodyPr/>
                    <a:lstStyle/>
                    <a:p>
                      <a:pPr>
                        <a:buClr>
                          <a:srgbClr val="919191"/>
                        </a:buClr>
                      </a:pPr>
                      <a:endParaRPr lang="tr-TR" sz="12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40" name="Freeform 1214"/>
                  <p:cNvSpPr>
                    <a:spLocks/>
                  </p:cNvSpPr>
                  <p:nvPr/>
                </p:nvSpPr>
                <p:spPr bwMode="auto">
                  <a:xfrm rot="17980602" flipH="1">
                    <a:off x="1176" y="3731"/>
                    <a:ext cx="48" cy="107"/>
                  </a:xfrm>
                  <a:custGeom>
                    <a:avLst/>
                    <a:gdLst>
                      <a:gd name="T0" fmla="*/ 8 w 152"/>
                      <a:gd name="T1" fmla="*/ 0 h 336"/>
                      <a:gd name="T2" fmla="*/ 104 w 152"/>
                      <a:gd name="T3" fmla="*/ 96 h 336"/>
                      <a:gd name="T4" fmla="*/ 8 w 152"/>
                      <a:gd name="T5" fmla="*/ 240 h 336"/>
                      <a:gd name="T6" fmla="*/ 152 w 152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2"/>
                      <a:gd name="T13" fmla="*/ 0 h 336"/>
                      <a:gd name="T14" fmla="*/ 152 w 152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2" h="336">
                        <a:moveTo>
                          <a:pt x="8" y="0"/>
                        </a:moveTo>
                        <a:cubicBezTo>
                          <a:pt x="56" y="28"/>
                          <a:pt x="104" y="56"/>
                          <a:pt x="104" y="96"/>
                        </a:cubicBezTo>
                        <a:cubicBezTo>
                          <a:pt x="104" y="136"/>
                          <a:pt x="0" y="200"/>
                          <a:pt x="8" y="240"/>
                        </a:cubicBezTo>
                        <a:cubicBezTo>
                          <a:pt x="16" y="280"/>
                          <a:pt x="136" y="320"/>
                          <a:pt x="152" y="336"/>
                        </a:cubicBezTo>
                      </a:path>
                    </a:pathLst>
                  </a:custGeom>
                  <a:noFill/>
                  <a:ln w="19050">
                    <a:solidFill>
                      <a:srgbClr val="CC6600"/>
                    </a:solidFill>
                    <a:round/>
                    <a:headEnd/>
                    <a:tailEnd/>
                  </a:ln>
                  <a:effectLst>
                    <a:prstShdw prst="shdw17" dist="17961" dir="13500000">
                      <a:srgbClr val="7A3D00"/>
                    </a:prstShdw>
                  </a:effectLst>
                </p:spPr>
                <p:txBody>
                  <a:bodyPr/>
                  <a:lstStyle/>
                  <a:p>
                    <a:pPr>
                      <a:buClr>
                        <a:srgbClr val="919191"/>
                      </a:buClr>
                    </a:pPr>
                    <a:endParaRPr lang="tr-TR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1" name="Freeform 1215"/>
                  <p:cNvSpPr>
                    <a:spLocks/>
                  </p:cNvSpPr>
                  <p:nvPr/>
                </p:nvSpPr>
                <p:spPr bwMode="auto">
                  <a:xfrm rot="17980602">
                    <a:off x="1353" y="3690"/>
                    <a:ext cx="36" cy="80"/>
                  </a:xfrm>
                  <a:custGeom>
                    <a:avLst/>
                    <a:gdLst>
                      <a:gd name="T0" fmla="*/ 8 w 152"/>
                      <a:gd name="T1" fmla="*/ 0 h 336"/>
                      <a:gd name="T2" fmla="*/ 104 w 152"/>
                      <a:gd name="T3" fmla="*/ 96 h 336"/>
                      <a:gd name="T4" fmla="*/ 8 w 152"/>
                      <a:gd name="T5" fmla="*/ 240 h 336"/>
                      <a:gd name="T6" fmla="*/ 152 w 152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2"/>
                      <a:gd name="T13" fmla="*/ 0 h 336"/>
                      <a:gd name="T14" fmla="*/ 152 w 152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2" h="336">
                        <a:moveTo>
                          <a:pt x="8" y="0"/>
                        </a:moveTo>
                        <a:cubicBezTo>
                          <a:pt x="56" y="28"/>
                          <a:pt x="104" y="56"/>
                          <a:pt x="104" y="96"/>
                        </a:cubicBezTo>
                        <a:cubicBezTo>
                          <a:pt x="104" y="136"/>
                          <a:pt x="0" y="200"/>
                          <a:pt x="8" y="240"/>
                        </a:cubicBezTo>
                        <a:cubicBezTo>
                          <a:pt x="16" y="280"/>
                          <a:pt x="136" y="320"/>
                          <a:pt x="152" y="336"/>
                        </a:cubicBezTo>
                      </a:path>
                    </a:pathLst>
                  </a:custGeom>
                  <a:noFill/>
                  <a:ln w="19050">
                    <a:solidFill>
                      <a:srgbClr val="CC6600"/>
                    </a:solidFill>
                    <a:round/>
                    <a:headEnd/>
                    <a:tailEnd/>
                  </a:ln>
                  <a:effectLst>
                    <a:prstShdw prst="shdw17" dist="17961" dir="13500000">
                      <a:srgbClr val="7A3D00"/>
                    </a:prstShdw>
                  </a:effectLst>
                </p:spPr>
                <p:txBody>
                  <a:bodyPr/>
                  <a:lstStyle/>
                  <a:p>
                    <a:pPr>
                      <a:buClr>
                        <a:srgbClr val="919191"/>
                      </a:buClr>
                    </a:pPr>
                    <a:endParaRPr lang="tr-TR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2" name="Freeform 1216"/>
                  <p:cNvSpPr>
                    <a:spLocks/>
                  </p:cNvSpPr>
                  <p:nvPr/>
                </p:nvSpPr>
                <p:spPr bwMode="auto">
                  <a:xfrm rot="17980602">
                    <a:off x="1328" y="3819"/>
                    <a:ext cx="36" cy="80"/>
                  </a:xfrm>
                  <a:custGeom>
                    <a:avLst/>
                    <a:gdLst>
                      <a:gd name="T0" fmla="*/ 8 w 152"/>
                      <a:gd name="T1" fmla="*/ 0 h 336"/>
                      <a:gd name="T2" fmla="*/ 104 w 152"/>
                      <a:gd name="T3" fmla="*/ 96 h 336"/>
                      <a:gd name="T4" fmla="*/ 8 w 152"/>
                      <a:gd name="T5" fmla="*/ 240 h 336"/>
                      <a:gd name="T6" fmla="*/ 152 w 152"/>
                      <a:gd name="T7" fmla="*/ 336 h 33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2"/>
                      <a:gd name="T13" fmla="*/ 0 h 336"/>
                      <a:gd name="T14" fmla="*/ 152 w 152"/>
                      <a:gd name="T15" fmla="*/ 336 h 3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2" h="336">
                        <a:moveTo>
                          <a:pt x="8" y="0"/>
                        </a:moveTo>
                        <a:cubicBezTo>
                          <a:pt x="56" y="28"/>
                          <a:pt x="104" y="56"/>
                          <a:pt x="104" y="96"/>
                        </a:cubicBezTo>
                        <a:cubicBezTo>
                          <a:pt x="104" y="136"/>
                          <a:pt x="0" y="200"/>
                          <a:pt x="8" y="240"/>
                        </a:cubicBezTo>
                        <a:cubicBezTo>
                          <a:pt x="16" y="280"/>
                          <a:pt x="136" y="320"/>
                          <a:pt x="152" y="336"/>
                        </a:cubicBezTo>
                      </a:path>
                    </a:pathLst>
                  </a:custGeom>
                  <a:noFill/>
                  <a:ln w="19050">
                    <a:solidFill>
                      <a:srgbClr val="CC6600"/>
                    </a:solidFill>
                    <a:round/>
                    <a:headEnd/>
                    <a:tailEnd/>
                  </a:ln>
                  <a:effectLst>
                    <a:prstShdw prst="shdw17" dist="17961" dir="13500000">
                      <a:srgbClr val="7A3D00"/>
                    </a:prstShdw>
                  </a:effectLst>
                </p:spPr>
                <p:txBody>
                  <a:bodyPr/>
                  <a:lstStyle/>
                  <a:p>
                    <a:pPr>
                      <a:buClr>
                        <a:srgbClr val="919191"/>
                      </a:buClr>
                    </a:pPr>
                    <a:endParaRPr lang="tr-TR" sz="12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66" name="265 Grup"/>
            <p:cNvGrpSpPr/>
            <p:nvPr/>
          </p:nvGrpSpPr>
          <p:grpSpPr>
            <a:xfrm>
              <a:off x="4897267" y="5880776"/>
              <a:ext cx="1188000" cy="902524"/>
              <a:chOff x="538627" y="4432976"/>
              <a:chExt cx="1188000" cy="902524"/>
            </a:xfrm>
          </p:grpSpPr>
          <p:sp>
            <p:nvSpPr>
              <p:cNvPr id="267" name="266 Yuvarlatılmış Dikdörtgen"/>
              <p:cNvSpPr/>
              <p:nvPr/>
            </p:nvSpPr>
            <p:spPr bwMode="auto">
              <a:xfrm>
                <a:off x="563755" y="4432976"/>
                <a:ext cx="1128156" cy="90252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1"/>
                <a:tileRect/>
              </a:gra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20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Text Box 1105"/>
              <p:cNvSpPr txBox="1">
                <a:spLocks noChangeArrowheads="1"/>
              </p:cNvSpPr>
              <p:nvPr/>
            </p:nvSpPr>
            <p:spPr bwMode="auto">
              <a:xfrm>
                <a:off x="538627" y="5025891"/>
                <a:ext cx="11880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tr-TR" sz="12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Proliferasyon</a:t>
                </a:r>
                <a:endParaRPr 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69" name="Group 1106"/>
              <p:cNvGrpSpPr>
                <a:grpSpLocks/>
              </p:cNvGrpSpPr>
              <p:nvPr/>
            </p:nvGrpSpPr>
            <p:grpSpPr bwMode="auto">
              <a:xfrm flipH="1">
                <a:off x="829897" y="4566402"/>
                <a:ext cx="598098" cy="402368"/>
                <a:chOff x="1813" y="2285"/>
                <a:chExt cx="684" cy="570"/>
              </a:xfrm>
            </p:grpSpPr>
            <p:grpSp>
              <p:nvGrpSpPr>
                <p:cNvPr id="270" name="Group 1107"/>
                <p:cNvGrpSpPr>
                  <a:grpSpLocks/>
                </p:cNvGrpSpPr>
                <p:nvPr/>
              </p:nvGrpSpPr>
              <p:grpSpPr bwMode="auto">
                <a:xfrm>
                  <a:off x="2210" y="2386"/>
                  <a:ext cx="112" cy="115"/>
                  <a:chOff x="2477" y="3374"/>
                  <a:chExt cx="147" cy="150"/>
                </a:xfrm>
              </p:grpSpPr>
              <p:sp>
                <p:nvSpPr>
                  <p:cNvPr id="325" name="Oval 1108"/>
                  <p:cNvSpPr>
                    <a:spLocks noChangeArrowheads="1"/>
                  </p:cNvSpPr>
                  <p:nvPr/>
                </p:nvSpPr>
                <p:spPr bwMode="auto">
                  <a:xfrm>
                    <a:off x="2483" y="3383"/>
                    <a:ext cx="141" cy="14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5A5A5A"/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26" name="Oval 1109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3374"/>
                    <a:ext cx="142" cy="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11405"/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71" name="Group 1110"/>
                <p:cNvGrpSpPr>
                  <a:grpSpLocks/>
                </p:cNvGrpSpPr>
                <p:nvPr/>
              </p:nvGrpSpPr>
              <p:grpSpPr bwMode="auto">
                <a:xfrm>
                  <a:off x="1982" y="2638"/>
                  <a:ext cx="106" cy="105"/>
                  <a:chOff x="2476" y="3376"/>
                  <a:chExt cx="148" cy="148"/>
                </a:xfrm>
              </p:grpSpPr>
              <p:sp>
                <p:nvSpPr>
                  <p:cNvPr id="323" name="Oval 1111"/>
                  <p:cNvSpPr>
                    <a:spLocks noChangeArrowheads="1"/>
                  </p:cNvSpPr>
                  <p:nvPr/>
                </p:nvSpPr>
                <p:spPr bwMode="auto">
                  <a:xfrm>
                    <a:off x="2483" y="3383"/>
                    <a:ext cx="141" cy="14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5A5A5A"/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24" name="Oval 1112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376"/>
                    <a:ext cx="142" cy="13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11405"/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72" name="Group 1113"/>
                <p:cNvGrpSpPr>
                  <a:grpSpLocks/>
                </p:cNvGrpSpPr>
                <p:nvPr/>
              </p:nvGrpSpPr>
              <p:grpSpPr bwMode="auto">
                <a:xfrm>
                  <a:off x="1886" y="2379"/>
                  <a:ext cx="93" cy="94"/>
                  <a:chOff x="2477" y="3375"/>
                  <a:chExt cx="147" cy="149"/>
                </a:xfrm>
              </p:grpSpPr>
              <p:sp>
                <p:nvSpPr>
                  <p:cNvPr id="321" name="Oval 1114"/>
                  <p:cNvSpPr>
                    <a:spLocks noChangeArrowheads="1"/>
                  </p:cNvSpPr>
                  <p:nvPr/>
                </p:nvSpPr>
                <p:spPr bwMode="auto">
                  <a:xfrm>
                    <a:off x="2483" y="3383"/>
                    <a:ext cx="141" cy="14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5A5A5A"/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22" name="Oval 1115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3375"/>
                    <a:ext cx="141" cy="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11405"/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73" name="Group 1116"/>
                <p:cNvGrpSpPr>
                  <a:grpSpLocks/>
                </p:cNvGrpSpPr>
                <p:nvPr/>
              </p:nvGrpSpPr>
              <p:grpSpPr bwMode="auto">
                <a:xfrm>
                  <a:off x="2099" y="2383"/>
                  <a:ext cx="93" cy="93"/>
                  <a:chOff x="2477" y="3376"/>
                  <a:chExt cx="147" cy="148"/>
                </a:xfrm>
              </p:grpSpPr>
              <p:sp>
                <p:nvSpPr>
                  <p:cNvPr id="319" name="Oval 1117"/>
                  <p:cNvSpPr>
                    <a:spLocks noChangeArrowheads="1"/>
                  </p:cNvSpPr>
                  <p:nvPr/>
                </p:nvSpPr>
                <p:spPr bwMode="auto">
                  <a:xfrm>
                    <a:off x="2483" y="3383"/>
                    <a:ext cx="141" cy="14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5A5A5A"/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20" name="Oval 1118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3376"/>
                    <a:ext cx="141" cy="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11405"/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74" name="Group 1119"/>
                <p:cNvGrpSpPr>
                  <a:grpSpLocks/>
                </p:cNvGrpSpPr>
                <p:nvPr/>
              </p:nvGrpSpPr>
              <p:grpSpPr bwMode="auto">
                <a:xfrm>
                  <a:off x="2245" y="2472"/>
                  <a:ext cx="147" cy="149"/>
                  <a:chOff x="2477" y="3375"/>
                  <a:chExt cx="147" cy="149"/>
                </a:xfrm>
              </p:grpSpPr>
              <p:sp>
                <p:nvSpPr>
                  <p:cNvPr id="317" name="Oval 1120"/>
                  <p:cNvSpPr>
                    <a:spLocks noChangeArrowheads="1"/>
                  </p:cNvSpPr>
                  <p:nvPr/>
                </p:nvSpPr>
                <p:spPr bwMode="auto">
                  <a:xfrm>
                    <a:off x="2483" y="3383"/>
                    <a:ext cx="141" cy="14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5A5A5A"/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8" name="Oval 1121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3375"/>
                    <a:ext cx="141" cy="1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11405"/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75" name="Group 1122"/>
                <p:cNvGrpSpPr>
                  <a:grpSpLocks/>
                </p:cNvGrpSpPr>
                <p:nvPr/>
              </p:nvGrpSpPr>
              <p:grpSpPr bwMode="auto">
                <a:xfrm>
                  <a:off x="2068" y="2599"/>
                  <a:ext cx="147" cy="150"/>
                  <a:chOff x="2477" y="3374"/>
                  <a:chExt cx="147" cy="150"/>
                </a:xfrm>
              </p:grpSpPr>
              <p:sp>
                <p:nvSpPr>
                  <p:cNvPr id="315" name="Oval 1123"/>
                  <p:cNvSpPr>
                    <a:spLocks noChangeArrowheads="1"/>
                  </p:cNvSpPr>
                  <p:nvPr/>
                </p:nvSpPr>
                <p:spPr bwMode="auto">
                  <a:xfrm>
                    <a:off x="2483" y="3383"/>
                    <a:ext cx="141" cy="14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5A5A5A"/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6" name="Oval 1124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3374"/>
                    <a:ext cx="141" cy="1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11405"/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76" name="Group 1125"/>
                <p:cNvGrpSpPr>
                  <a:grpSpLocks/>
                </p:cNvGrpSpPr>
                <p:nvPr/>
              </p:nvGrpSpPr>
              <p:grpSpPr bwMode="auto">
                <a:xfrm>
                  <a:off x="2350" y="2583"/>
                  <a:ext cx="147" cy="149"/>
                  <a:chOff x="2477" y="3375"/>
                  <a:chExt cx="147" cy="149"/>
                </a:xfrm>
              </p:grpSpPr>
              <p:sp>
                <p:nvSpPr>
                  <p:cNvPr id="313" name="Oval 1126"/>
                  <p:cNvSpPr>
                    <a:spLocks noChangeArrowheads="1"/>
                  </p:cNvSpPr>
                  <p:nvPr/>
                </p:nvSpPr>
                <p:spPr bwMode="auto">
                  <a:xfrm>
                    <a:off x="2483" y="3383"/>
                    <a:ext cx="141" cy="14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5A5A5A"/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4" name="Oval 1127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3375"/>
                    <a:ext cx="141" cy="1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11405"/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77" name="Group 1128"/>
                <p:cNvGrpSpPr>
                  <a:grpSpLocks/>
                </p:cNvGrpSpPr>
                <p:nvPr/>
              </p:nvGrpSpPr>
              <p:grpSpPr bwMode="auto">
                <a:xfrm rot="-1710681">
                  <a:off x="2318" y="2357"/>
                  <a:ext cx="146" cy="150"/>
                  <a:chOff x="2478" y="3374"/>
                  <a:chExt cx="146" cy="150"/>
                </a:xfrm>
              </p:grpSpPr>
              <p:sp>
                <p:nvSpPr>
                  <p:cNvPr id="311" name="Oval 1129"/>
                  <p:cNvSpPr>
                    <a:spLocks noChangeArrowheads="1"/>
                  </p:cNvSpPr>
                  <p:nvPr/>
                </p:nvSpPr>
                <p:spPr bwMode="auto">
                  <a:xfrm>
                    <a:off x="2483" y="3383"/>
                    <a:ext cx="141" cy="14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5A5A5A"/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2" name="Oval 1130"/>
                  <p:cNvSpPr>
                    <a:spLocks noChangeArrowheads="1"/>
                  </p:cNvSpPr>
                  <p:nvPr/>
                </p:nvSpPr>
                <p:spPr bwMode="auto">
                  <a:xfrm>
                    <a:off x="2478" y="3374"/>
                    <a:ext cx="141" cy="1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11405"/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78" name="Group 1131"/>
                <p:cNvGrpSpPr>
                  <a:grpSpLocks/>
                </p:cNvGrpSpPr>
                <p:nvPr/>
              </p:nvGrpSpPr>
              <p:grpSpPr bwMode="auto">
                <a:xfrm rot="-1710681">
                  <a:off x="1959" y="2340"/>
                  <a:ext cx="163" cy="167"/>
                  <a:chOff x="2478" y="3374"/>
                  <a:chExt cx="146" cy="150"/>
                </a:xfrm>
              </p:grpSpPr>
              <p:sp>
                <p:nvSpPr>
                  <p:cNvPr id="309" name="Oval 1132"/>
                  <p:cNvSpPr>
                    <a:spLocks noChangeArrowheads="1"/>
                  </p:cNvSpPr>
                  <p:nvPr/>
                </p:nvSpPr>
                <p:spPr bwMode="auto">
                  <a:xfrm>
                    <a:off x="2483" y="3383"/>
                    <a:ext cx="141" cy="14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5A5A5A"/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0" name="Oval 1133"/>
                  <p:cNvSpPr>
                    <a:spLocks noChangeArrowheads="1"/>
                  </p:cNvSpPr>
                  <p:nvPr/>
                </p:nvSpPr>
                <p:spPr bwMode="auto">
                  <a:xfrm>
                    <a:off x="2478" y="3374"/>
                    <a:ext cx="141" cy="1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11405"/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79" name="Group 1134"/>
                <p:cNvGrpSpPr>
                  <a:grpSpLocks/>
                </p:cNvGrpSpPr>
                <p:nvPr/>
              </p:nvGrpSpPr>
              <p:grpSpPr bwMode="auto">
                <a:xfrm rot="5114289">
                  <a:off x="1814" y="2457"/>
                  <a:ext cx="163" cy="166"/>
                  <a:chOff x="2478" y="3375"/>
                  <a:chExt cx="146" cy="149"/>
                </a:xfrm>
              </p:grpSpPr>
              <p:sp>
                <p:nvSpPr>
                  <p:cNvPr id="307" name="Oval 1135"/>
                  <p:cNvSpPr>
                    <a:spLocks noChangeArrowheads="1"/>
                  </p:cNvSpPr>
                  <p:nvPr/>
                </p:nvSpPr>
                <p:spPr bwMode="auto">
                  <a:xfrm>
                    <a:off x="2483" y="3383"/>
                    <a:ext cx="141" cy="14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5A5A5A"/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8" name="Oval 1136"/>
                  <p:cNvSpPr>
                    <a:spLocks noChangeArrowheads="1"/>
                  </p:cNvSpPr>
                  <p:nvPr/>
                </p:nvSpPr>
                <p:spPr bwMode="auto">
                  <a:xfrm>
                    <a:off x="2478" y="3375"/>
                    <a:ext cx="141" cy="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11405"/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80" name="Group 1137"/>
                <p:cNvGrpSpPr>
                  <a:grpSpLocks/>
                </p:cNvGrpSpPr>
                <p:nvPr/>
              </p:nvGrpSpPr>
              <p:grpSpPr bwMode="auto">
                <a:xfrm>
                  <a:off x="2127" y="2706"/>
                  <a:ext cx="147" cy="149"/>
                  <a:chOff x="2477" y="3375"/>
                  <a:chExt cx="147" cy="149"/>
                </a:xfrm>
              </p:grpSpPr>
              <p:sp>
                <p:nvSpPr>
                  <p:cNvPr id="305" name="Oval 1138"/>
                  <p:cNvSpPr>
                    <a:spLocks noChangeArrowheads="1"/>
                  </p:cNvSpPr>
                  <p:nvPr/>
                </p:nvSpPr>
                <p:spPr bwMode="auto">
                  <a:xfrm>
                    <a:off x="2483" y="3383"/>
                    <a:ext cx="141" cy="14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5A5A5A"/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6" name="Oval 1139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3375"/>
                    <a:ext cx="141" cy="1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11405"/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81" name="Group 1140"/>
                <p:cNvGrpSpPr>
                  <a:grpSpLocks/>
                </p:cNvGrpSpPr>
                <p:nvPr/>
              </p:nvGrpSpPr>
              <p:grpSpPr bwMode="auto">
                <a:xfrm>
                  <a:off x="2216" y="2607"/>
                  <a:ext cx="147" cy="149"/>
                  <a:chOff x="2477" y="3375"/>
                  <a:chExt cx="147" cy="149"/>
                </a:xfrm>
              </p:grpSpPr>
              <p:sp>
                <p:nvSpPr>
                  <p:cNvPr id="303" name="Oval 1141"/>
                  <p:cNvSpPr>
                    <a:spLocks noChangeArrowheads="1"/>
                  </p:cNvSpPr>
                  <p:nvPr/>
                </p:nvSpPr>
                <p:spPr bwMode="auto">
                  <a:xfrm>
                    <a:off x="2483" y="3383"/>
                    <a:ext cx="141" cy="14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5A5A5A"/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4" name="Oval 1142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3375"/>
                    <a:ext cx="141" cy="1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11405"/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82" name="Group 1143"/>
                <p:cNvGrpSpPr>
                  <a:grpSpLocks/>
                </p:cNvGrpSpPr>
                <p:nvPr/>
              </p:nvGrpSpPr>
              <p:grpSpPr bwMode="auto">
                <a:xfrm>
                  <a:off x="2113" y="2465"/>
                  <a:ext cx="147" cy="150"/>
                  <a:chOff x="2477" y="3374"/>
                  <a:chExt cx="147" cy="150"/>
                </a:xfrm>
              </p:grpSpPr>
              <p:sp>
                <p:nvSpPr>
                  <p:cNvPr id="301" name="Oval 1144"/>
                  <p:cNvSpPr>
                    <a:spLocks noChangeArrowheads="1"/>
                  </p:cNvSpPr>
                  <p:nvPr/>
                </p:nvSpPr>
                <p:spPr bwMode="auto">
                  <a:xfrm>
                    <a:off x="2483" y="3383"/>
                    <a:ext cx="141" cy="14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5A5A5A"/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2" name="Oval 1145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3374"/>
                    <a:ext cx="141" cy="1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11405"/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83" name="Group 1146"/>
                <p:cNvGrpSpPr>
                  <a:grpSpLocks/>
                </p:cNvGrpSpPr>
                <p:nvPr/>
              </p:nvGrpSpPr>
              <p:grpSpPr bwMode="auto">
                <a:xfrm>
                  <a:off x="1976" y="2495"/>
                  <a:ext cx="147" cy="150"/>
                  <a:chOff x="2477" y="3374"/>
                  <a:chExt cx="147" cy="150"/>
                </a:xfrm>
              </p:grpSpPr>
              <p:sp>
                <p:nvSpPr>
                  <p:cNvPr id="299" name="Oval 1147"/>
                  <p:cNvSpPr>
                    <a:spLocks noChangeArrowheads="1"/>
                  </p:cNvSpPr>
                  <p:nvPr/>
                </p:nvSpPr>
                <p:spPr bwMode="auto">
                  <a:xfrm>
                    <a:off x="2483" y="3383"/>
                    <a:ext cx="141" cy="14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5A5A5A"/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0" name="Oval 1148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3374"/>
                    <a:ext cx="141" cy="1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11405"/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84" name="Group 1149"/>
                <p:cNvGrpSpPr>
                  <a:grpSpLocks/>
                </p:cNvGrpSpPr>
                <p:nvPr/>
              </p:nvGrpSpPr>
              <p:grpSpPr bwMode="auto">
                <a:xfrm>
                  <a:off x="2121" y="2285"/>
                  <a:ext cx="146" cy="149"/>
                  <a:chOff x="2478" y="3375"/>
                  <a:chExt cx="146" cy="149"/>
                </a:xfrm>
              </p:grpSpPr>
              <p:sp>
                <p:nvSpPr>
                  <p:cNvPr id="297" name="Oval 1150"/>
                  <p:cNvSpPr>
                    <a:spLocks noChangeArrowheads="1"/>
                  </p:cNvSpPr>
                  <p:nvPr/>
                </p:nvSpPr>
                <p:spPr bwMode="auto">
                  <a:xfrm>
                    <a:off x="2483" y="3383"/>
                    <a:ext cx="141" cy="14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5A5A5A"/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98" name="Oval 1151"/>
                  <p:cNvSpPr>
                    <a:spLocks noChangeArrowheads="1"/>
                  </p:cNvSpPr>
                  <p:nvPr/>
                </p:nvSpPr>
                <p:spPr bwMode="auto">
                  <a:xfrm>
                    <a:off x="2478" y="3375"/>
                    <a:ext cx="141" cy="1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11405"/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85" name="Group 1152"/>
                <p:cNvGrpSpPr>
                  <a:grpSpLocks/>
                </p:cNvGrpSpPr>
                <p:nvPr/>
              </p:nvGrpSpPr>
              <p:grpSpPr bwMode="auto">
                <a:xfrm>
                  <a:off x="2039" y="2722"/>
                  <a:ext cx="93" cy="94"/>
                  <a:chOff x="2477" y="3375"/>
                  <a:chExt cx="147" cy="149"/>
                </a:xfrm>
              </p:grpSpPr>
              <p:sp>
                <p:nvSpPr>
                  <p:cNvPr id="295" name="Oval 1153"/>
                  <p:cNvSpPr>
                    <a:spLocks noChangeArrowheads="1"/>
                  </p:cNvSpPr>
                  <p:nvPr/>
                </p:nvSpPr>
                <p:spPr bwMode="auto">
                  <a:xfrm>
                    <a:off x="2483" y="3383"/>
                    <a:ext cx="141" cy="14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5A5A5A"/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96" name="Oval 1154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3375"/>
                    <a:ext cx="141" cy="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11405"/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86" name="Group 1155"/>
                <p:cNvGrpSpPr>
                  <a:grpSpLocks/>
                </p:cNvGrpSpPr>
                <p:nvPr/>
              </p:nvGrpSpPr>
              <p:grpSpPr bwMode="auto">
                <a:xfrm>
                  <a:off x="1901" y="2598"/>
                  <a:ext cx="92" cy="94"/>
                  <a:chOff x="2478" y="3375"/>
                  <a:chExt cx="146" cy="149"/>
                </a:xfrm>
              </p:grpSpPr>
              <p:sp>
                <p:nvSpPr>
                  <p:cNvPr id="293" name="Oval 1156"/>
                  <p:cNvSpPr>
                    <a:spLocks noChangeArrowheads="1"/>
                  </p:cNvSpPr>
                  <p:nvPr/>
                </p:nvSpPr>
                <p:spPr bwMode="auto">
                  <a:xfrm>
                    <a:off x="2483" y="3383"/>
                    <a:ext cx="141" cy="14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5A5A5A"/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94" name="Oval 1157"/>
                  <p:cNvSpPr>
                    <a:spLocks noChangeArrowheads="1"/>
                  </p:cNvSpPr>
                  <p:nvPr/>
                </p:nvSpPr>
                <p:spPr bwMode="auto">
                  <a:xfrm>
                    <a:off x="2478" y="3375"/>
                    <a:ext cx="141" cy="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11405"/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87" name="Group 1158"/>
                <p:cNvGrpSpPr>
                  <a:grpSpLocks/>
                </p:cNvGrpSpPr>
                <p:nvPr/>
              </p:nvGrpSpPr>
              <p:grpSpPr bwMode="auto">
                <a:xfrm>
                  <a:off x="1916" y="2677"/>
                  <a:ext cx="105" cy="106"/>
                  <a:chOff x="2478" y="3374"/>
                  <a:chExt cx="146" cy="150"/>
                </a:xfrm>
              </p:grpSpPr>
              <p:sp>
                <p:nvSpPr>
                  <p:cNvPr id="291" name="Oval 1159"/>
                  <p:cNvSpPr>
                    <a:spLocks noChangeArrowheads="1"/>
                  </p:cNvSpPr>
                  <p:nvPr/>
                </p:nvSpPr>
                <p:spPr bwMode="auto">
                  <a:xfrm>
                    <a:off x="2483" y="3383"/>
                    <a:ext cx="141" cy="14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5A5A5A"/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92" name="Oval 1160"/>
                  <p:cNvSpPr>
                    <a:spLocks noChangeArrowheads="1"/>
                  </p:cNvSpPr>
                  <p:nvPr/>
                </p:nvSpPr>
                <p:spPr bwMode="auto">
                  <a:xfrm>
                    <a:off x="2478" y="3374"/>
                    <a:ext cx="141" cy="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11405"/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88" name="Group 1161"/>
                <p:cNvGrpSpPr>
                  <a:grpSpLocks/>
                </p:cNvGrpSpPr>
                <p:nvPr/>
              </p:nvGrpSpPr>
              <p:grpSpPr bwMode="auto">
                <a:xfrm>
                  <a:off x="1857" y="2651"/>
                  <a:ext cx="75" cy="75"/>
                  <a:chOff x="2476" y="3375"/>
                  <a:chExt cx="148" cy="149"/>
                </a:xfrm>
              </p:grpSpPr>
              <p:sp>
                <p:nvSpPr>
                  <p:cNvPr id="289" name="Oval 1162"/>
                  <p:cNvSpPr>
                    <a:spLocks noChangeArrowheads="1"/>
                  </p:cNvSpPr>
                  <p:nvPr/>
                </p:nvSpPr>
                <p:spPr bwMode="auto">
                  <a:xfrm>
                    <a:off x="2483" y="3383"/>
                    <a:ext cx="141" cy="14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5A5A5A"/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</a:pPr>
                    <a:endParaRPr lang="tr-T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90" name="Oval 1163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3375"/>
                    <a:ext cx="142" cy="14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11405"/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chemeClr val="hlink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 wrap="none" anchor="ctr"/>
                  <a:lstStyle/>
                  <a:p>
                    <a:pPr>
                      <a:buClr>
                        <a:srgbClr val="919191"/>
                      </a:buClr>
                      <a:defRPr/>
                    </a:pPr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328" name="Line 27"/>
            <p:cNvSpPr>
              <a:spLocks noChangeShapeType="1"/>
            </p:cNvSpPr>
            <p:nvPr/>
          </p:nvSpPr>
          <p:spPr bwMode="auto">
            <a:xfrm flipH="1">
              <a:off x="5579021" y="5343386"/>
              <a:ext cx="0" cy="32400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19191"/>
                </a:buClr>
                <a:buFont typeface="Arial" pitchFamily="34" charset="0"/>
                <a:buNone/>
                <a:defRPr/>
              </a:pPr>
              <a:endParaRPr lang="en-US" sz="120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3886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Neden Hedef Tedavi?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580597"/>
              </p:ext>
            </p:extLst>
          </p:nvPr>
        </p:nvGraphicFramePr>
        <p:xfrm>
          <a:off x="331788" y="1489078"/>
          <a:ext cx="9498011" cy="4717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813492"/>
                <a:gridCol w="1203960"/>
                <a:gridCol w="868680"/>
                <a:gridCol w="2001170"/>
                <a:gridCol w="1610709"/>
              </a:tblGrid>
              <a:tr h="44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Çalışma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Hasta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Faz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Tedavi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Median PFS, </a:t>
                      </a: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Motzer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et al. </a:t>
                      </a:r>
                      <a:endParaRPr kumimoji="0" lang="tr-T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Engl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J </a:t>
                      </a: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Med. 2007;356:115-124.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Sunitinib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11.0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6A108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IFN-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Escudier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B, et al. </a:t>
                      </a:r>
                      <a:endParaRPr kumimoji="0" lang="tr-T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2007 Intl Symposium on TAT.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Sorafenib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IFN-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6A108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Hudes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 et al. </a:t>
                      </a:r>
                      <a:endParaRPr kumimoji="0" lang="tr-T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Engl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J Med. 2007;356:2271-2281.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626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Temsirolimus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5.5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6A108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Temsirolimus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+</a:t>
                      </a: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IFN-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IFN-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6A108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5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AVOREN trial </a:t>
                      </a:r>
                      <a:b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Escudier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B. Lancet. 2007;370:2103</a:t>
                      </a: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IFN-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Bevacizumab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10.2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6A108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IFN-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6A108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5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CALGB Study 90206. </a:t>
                      </a:r>
                      <a:endParaRPr kumimoji="0" lang="tr-TR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Rini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B. 2008 ASCO GU Cancers </a:t>
                      </a: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Symposium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IFN-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Bevacizumab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8.5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6A108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IFN-</a:t>
                      </a:r>
                      <a:r>
                        <a:rPr kumimoji="0" lang="el-G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6A108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5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tr-TR" sz="1400" dirty="0" smtClean="0"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Sternberg CN, et al.</a:t>
                      </a:r>
                      <a:endParaRPr lang="tr-TR" altLang="tr-TR" sz="1400" dirty="0" smtClean="0">
                        <a:latin typeface="Arial" panose="020B0604020202020204" pitchFamily="34" charset="0"/>
                        <a:ea typeface="ヒラギノ角ゴ Pro W3"/>
                        <a:cs typeface="ヒラギノ角ゴ Pro W3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tr-TR" sz="1400" dirty="0" smtClean="0"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J Clin Oncol. 2010</a:t>
                      </a:r>
                      <a:r>
                        <a:rPr lang="tr-TR" altLang="tr-TR" sz="1400" dirty="0" smtClean="0">
                          <a:latin typeface="Arial" panose="020B0604020202020204" pitchFamily="34" charset="0"/>
                          <a:ea typeface="ヒラギノ角ゴ Pro W3"/>
                          <a:cs typeface="ヒラギノ角ゴ Pro W3"/>
                        </a:rPr>
                        <a:t>, </a:t>
                      </a:r>
                      <a:r>
                        <a:rPr lang="tr-TR" sz="1400" dirty="0" smtClean="0"/>
                        <a:t>28(6):1061-8.</a:t>
                      </a:r>
                      <a:endParaRPr kumimoji="0" lang="el-GR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Arial" charset="0"/>
                        </a:rPr>
                        <a:t>223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Pazopanib</a:t>
                      </a:r>
                      <a:endParaRPr kumimoji="0" lang="el-GR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11.1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6A108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5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lacebo</a:t>
                      </a:r>
                      <a:endParaRPr kumimoji="0" lang="el-GR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6A108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208085" y="6346904"/>
            <a:ext cx="1619166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lnSpc>
                <a:spcPct val="90000"/>
              </a:lnSpc>
              <a:spcBef>
                <a:spcPct val="30000"/>
              </a:spcBef>
              <a:buNone/>
            </a:pPr>
            <a:r>
              <a:rPr lang="fr-FR" sz="1100" b="0" dirty="0"/>
              <a:t>*</a:t>
            </a:r>
            <a:r>
              <a:rPr lang="tr-TR" sz="1100" b="0" dirty="0"/>
              <a:t> p</a:t>
            </a:r>
            <a:r>
              <a:rPr lang="en-GB" sz="1100" b="0" dirty="0"/>
              <a:t> </a:t>
            </a:r>
            <a:r>
              <a:rPr lang="fr-FR" sz="1100" b="0" dirty="0"/>
              <a:t>&lt; .001</a:t>
            </a:r>
            <a:r>
              <a:rPr lang="tr-TR" sz="1100" b="0" dirty="0"/>
              <a:t>; </a:t>
            </a:r>
            <a:r>
              <a:rPr lang="en-US" sz="1100" b="0" dirty="0"/>
              <a:t>*</a:t>
            </a:r>
            <a:r>
              <a:rPr lang="tr-TR" sz="1100" b="0" dirty="0"/>
              <a:t>* p</a:t>
            </a:r>
            <a:r>
              <a:rPr lang="en-GB" sz="1100" b="0" dirty="0"/>
              <a:t> </a:t>
            </a:r>
            <a:r>
              <a:rPr lang="en-US" sz="1100" b="0" dirty="0"/>
              <a:t>&lt; .</a:t>
            </a:r>
            <a:r>
              <a:rPr lang="en-US" sz="1100" b="0" dirty="0" smtClean="0"/>
              <a:t>0001</a:t>
            </a:r>
            <a:endParaRPr lang="en-US" sz="1100" b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WWD-3 wal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3075" y="1462647"/>
            <a:ext cx="3240000" cy="5397867"/>
          </a:xfrm>
          <a:prstGeom prst="rect">
            <a:avLst/>
          </a:prstGeom>
          <a:noFill/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Kullanım &amp; Dikkat Edilecek Noktalar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100974"/>
              </p:ext>
            </p:extLst>
          </p:nvPr>
        </p:nvGraphicFramePr>
        <p:xfrm>
          <a:off x="331789" y="1464761"/>
          <a:ext cx="7170699" cy="4315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758"/>
                <a:gridCol w="1043813"/>
                <a:gridCol w="2435564"/>
                <a:gridCol w="2435564"/>
              </a:tblGrid>
              <a:tr h="928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İlaç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Başlangıç Dozu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Günlük Kullanım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İlacı</a:t>
                      </a:r>
                      <a:r>
                        <a:rPr lang="tr-TR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alma zamanı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59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Sorafenib</a:t>
                      </a:r>
                      <a:r>
                        <a:rPr lang="tr-TR" sz="1400" baseline="30000" dirty="0" smtClean="0">
                          <a:effectLst/>
                        </a:rPr>
                        <a:t>[1]</a:t>
                      </a:r>
                      <a:r>
                        <a:rPr lang="tr-TR" sz="1400" dirty="0" smtClean="0">
                          <a:effectLst/>
                        </a:rPr>
                        <a:t>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400 mg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 smtClean="0">
                        <a:effectLst/>
                      </a:endParaRPr>
                    </a:p>
                  </a:txBody>
                  <a:tcPr marL="76200" marR="76200" marT="47625" marB="47625" anchor="ctr"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Aç karnına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</a:tr>
              <a:tr h="68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Axitinib</a:t>
                      </a:r>
                      <a:r>
                        <a:rPr lang="tr-TR" sz="1400" baseline="30000" dirty="0" smtClean="0">
                          <a:effectLst/>
                        </a:rPr>
                        <a:t>[5]</a:t>
                      </a:r>
                      <a:r>
                        <a:rPr lang="tr-TR" sz="1400" dirty="0" smtClean="0">
                          <a:effectLst/>
                        </a:rPr>
                        <a:t>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 mg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 smtClean="0">
                        <a:effectLst/>
                      </a:endParaRPr>
                    </a:p>
                  </a:txBody>
                  <a:tcPr marL="76200" marR="76200" marT="47625" marB="47625" anchor="ctr">
                    <a:solidFill>
                      <a:srgbClr val="FFF0E8"/>
                    </a:solidFill>
                  </a:tcPr>
                </a:tc>
              </a:tr>
              <a:tr h="68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Sunitinib</a:t>
                      </a:r>
                      <a:r>
                        <a:rPr lang="tr-TR" sz="1400" baseline="30000" dirty="0" smtClean="0">
                          <a:effectLst/>
                        </a:rPr>
                        <a:t>[2]</a:t>
                      </a:r>
                      <a:r>
                        <a:rPr lang="tr-TR" sz="1400" dirty="0" smtClean="0">
                          <a:effectLst/>
                        </a:rPr>
                        <a:t>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50 mg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28 gün 1x1, 14 gün boş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aseline="0" dirty="0" smtClean="0">
                        <a:effectLst/>
                      </a:endParaRPr>
                    </a:p>
                  </a:txBody>
                  <a:tcPr marL="76200" marR="76200" marT="47625" marB="47625" anchor="ctr">
                    <a:solidFill>
                      <a:srgbClr val="FFF0E8"/>
                    </a:solidFill>
                  </a:tcPr>
                </a:tc>
              </a:tr>
              <a:tr h="659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Everolimus</a:t>
                      </a:r>
                      <a:r>
                        <a:rPr lang="tr-TR" sz="1400" baseline="30000" dirty="0" smtClean="0">
                          <a:effectLst/>
                        </a:rPr>
                        <a:t>[3]</a:t>
                      </a:r>
                      <a:r>
                        <a:rPr lang="tr-TR" sz="1400" dirty="0" smtClean="0">
                          <a:effectLst/>
                        </a:rPr>
                        <a:t>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10 mg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 smtClean="0">
                        <a:effectLst/>
                      </a:endParaRPr>
                    </a:p>
                  </a:txBody>
                  <a:tcPr marL="76200" marR="76200" marT="47625" marB="47625" anchor="ctr"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>
                    <a:solidFill>
                      <a:srgbClr val="FFF0E8"/>
                    </a:solidFill>
                  </a:tcPr>
                </a:tc>
              </a:tr>
              <a:tr h="689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</a:rPr>
                        <a:t>Pazopanib</a:t>
                      </a:r>
                      <a:r>
                        <a:rPr lang="tr-TR" sz="1400" baseline="30000" dirty="0" smtClean="0">
                          <a:effectLst/>
                        </a:rPr>
                        <a:t>[4]</a:t>
                      </a:r>
                      <a:r>
                        <a:rPr lang="tr-TR" sz="1400" dirty="0" smtClean="0">
                          <a:effectLst/>
                        </a:rPr>
                        <a:t>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800 mg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>
                    <a:solidFill>
                      <a:srgbClr val="FF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Yemekten 1 saat önce veya 2 saat sonra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331200" y="6165304"/>
            <a:ext cx="9590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35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tr-TR" sz="1000" baseline="30000" dirty="0" smtClean="0"/>
              <a:t>1</a:t>
            </a:r>
            <a:r>
              <a:rPr lang="tr-TR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Nexavar </a:t>
            </a:r>
            <a:r>
              <a:rPr lang="tr-TR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1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sorafenib</a:t>
            </a:r>
            <a:r>
              <a:rPr lang="tr-TR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): Bayer </a:t>
            </a:r>
            <a:r>
              <a:rPr lang="tr-TR" sz="1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HealthCare</a:t>
            </a:r>
            <a:r>
              <a:rPr lang="tr-TR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Pharmaceuticals</a:t>
            </a:r>
            <a:r>
              <a:rPr lang="tr-TR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tr-TR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tr-TR" sz="1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August</a:t>
            </a:r>
            <a:r>
              <a:rPr lang="tr-TR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2012; </a:t>
            </a:r>
            <a:r>
              <a:rPr lang="tr-TR" sz="1000" baseline="30000" dirty="0" smtClean="0"/>
              <a:t>2</a:t>
            </a:r>
            <a:r>
              <a:rPr lang="tr-TR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Sutent </a:t>
            </a:r>
            <a:r>
              <a:rPr lang="tr-TR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1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sunitinib</a:t>
            </a:r>
            <a:r>
              <a:rPr lang="tr-TR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tr-TR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Pfizer </a:t>
            </a:r>
            <a:r>
              <a:rPr lang="tr-TR" sz="1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tr-TR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; April </a:t>
            </a:r>
            <a:r>
              <a:rPr lang="tr-TR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201; </a:t>
            </a:r>
            <a:r>
              <a:rPr lang="tr-TR" sz="1000" baseline="30000" dirty="0" smtClean="0"/>
              <a:t>3</a:t>
            </a:r>
            <a:r>
              <a:rPr lang="tr-TR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Afinitor (</a:t>
            </a:r>
            <a:r>
              <a:rPr lang="tr-TR" sz="1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everolimus</a:t>
            </a:r>
            <a:r>
              <a:rPr lang="tr-TR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tr-TR" sz="1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Novartis</a:t>
            </a:r>
            <a:r>
              <a:rPr lang="tr-TR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Pharmaceuticals</a:t>
            </a:r>
            <a:r>
              <a:rPr lang="tr-TR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Corporation; </a:t>
            </a:r>
            <a:r>
              <a:rPr lang="tr-TR" sz="1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August</a:t>
            </a:r>
            <a:r>
              <a:rPr lang="tr-TR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2012; </a:t>
            </a:r>
            <a:r>
              <a:rPr lang="tr-TR" sz="1000" baseline="30000" dirty="0" smtClean="0"/>
              <a:t>4</a:t>
            </a:r>
            <a:r>
              <a:rPr lang="tr-TR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Votrient </a:t>
            </a:r>
            <a:r>
              <a:rPr lang="tr-TR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1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pazopanib</a:t>
            </a:r>
            <a:r>
              <a:rPr lang="tr-TR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tr-TR" sz="1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GlaxoSmithKline</a:t>
            </a:r>
            <a:r>
              <a:rPr lang="tr-TR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; April </a:t>
            </a:r>
            <a:r>
              <a:rPr lang="tr-TR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2012; </a:t>
            </a:r>
            <a:r>
              <a:rPr lang="tr-TR" sz="1000" baseline="30000" dirty="0" smtClean="0"/>
              <a:t>5</a:t>
            </a:r>
            <a:r>
              <a:rPr lang="tr-TR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Inlyta </a:t>
            </a:r>
            <a:r>
              <a:rPr lang="tr-TR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1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axitinib</a:t>
            </a:r>
            <a:r>
              <a:rPr lang="tr-TR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):Pfizer </a:t>
            </a:r>
            <a:r>
              <a:rPr lang="tr-TR" sz="1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tr-TR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1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tr-TR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 2012.</a:t>
            </a:r>
            <a:endParaRPr lang="tr-TR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 bwMode="auto">
          <a:xfrm>
            <a:off x="5191858" y="3162300"/>
            <a:ext cx="2189284" cy="1816100"/>
          </a:xfrm>
          <a:prstGeom prst="rect">
            <a:avLst/>
          </a:prstGeom>
          <a:solidFill>
            <a:srgbClr val="FFF0E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tr-TR" sz="1400" b="0" dirty="0"/>
              <a:t>Aç veya tok </a:t>
            </a:r>
            <a:r>
              <a:rPr lang="tr-TR" sz="1400" b="0" dirty="0" smtClean="0"/>
              <a:t>karnına</a:t>
            </a:r>
            <a:endParaRPr lang="tr-TR" sz="1400" b="0" dirty="0"/>
          </a:p>
        </p:txBody>
      </p:sp>
      <p:sp>
        <p:nvSpPr>
          <p:cNvPr id="9" name="Dikdörtgen 8"/>
          <p:cNvSpPr/>
          <p:nvPr/>
        </p:nvSpPr>
        <p:spPr bwMode="auto">
          <a:xfrm>
            <a:off x="2731686" y="2520043"/>
            <a:ext cx="2189284" cy="1116000"/>
          </a:xfrm>
          <a:prstGeom prst="rect">
            <a:avLst/>
          </a:prstGeom>
          <a:solidFill>
            <a:srgbClr val="FFF0E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tr-TR" sz="1400" b="0" dirty="0" smtClean="0"/>
              <a:t>2x1</a:t>
            </a:r>
            <a:endParaRPr lang="tr-TR" sz="1400" b="0" dirty="0"/>
          </a:p>
        </p:txBody>
      </p:sp>
      <p:sp>
        <p:nvSpPr>
          <p:cNvPr id="10" name="Dikdörtgen 9"/>
          <p:cNvSpPr/>
          <p:nvPr/>
        </p:nvSpPr>
        <p:spPr bwMode="auto">
          <a:xfrm>
            <a:off x="2742568" y="4533888"/>
            <a:ext cx="2189284" cy="1116000"/>
          </a:xfrm>
          <a:prstGeom prst="rect">
            <a:avLst/>
          </a:prstGeom>
          <a:solidFill>
            <a:srgbClr val="FFF0E8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tr-TR" sz="1400" b="0" dirty="0"/>
              <a:t>1</a:t>
            </a:r>
            <a:r>
              <a:rPr lang="tr-TR" sz="1400" b="0" dirty="0" smtClean="0"/>
              <a:t>x1</a:t>
            </a:r>
            <a:endParaRPr lang="tr-TR" sz="1400" b="0" dirty="0"/>
          </a:p>
        </p:txBody>
      </p:sp>
    </p:spTree>
    <p:extLst>
      <p:ext uri="{BB962C8B-B14F-4D97-AF65-F5344CB8AC3E}">
        <p14:creationId xmlns:p14="http://schemas.microsoft.com/office/powerpoint/2010/main" val="2627097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Hedef Tedaviler ile İlişkili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Toksisiteler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İçerik Yer Tutucusu 4"/>
          <p:cNvGraphicFramePr>
            <a:graphicFrameLocks/>
          </p:cNvGraphicFramePr>
          <p:nvPr>
            <p:extLst/>
          </p:nvPr>
        </p:nvGraphicFramePr>
        <p:xfrm>
          <a:off x="331788" y="1996083"/>
          <a:ext cx="9591675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09634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kdörtgen 15"/>
          <p:cNvSpPr/>
          <p:nvPr/>
        </p:nvSpPr>
        <p:spPr bwMode="auto">
          <a:xfrm>
            <a:off x="6303520" y="2665374"/>
            <a:ext cx="3613824" cy="23249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Hastaların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latin typeface="Arial" charset="0"/>
              </a:rPr>
              <a:t>%10-20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cancer-cartoon-licensed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9" b="15175"/>
          <a:stretch/>
        </p:blipFill>
        <p:spPr>
          <a:xfrm>
            <a:off x="951725" y="1205783"/>
            <a:ext cx="5197642" cy="5162962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 bwMode="auto">
          <a:xfrm>
            <a:off x="4494179" y="4455263"/>
            <a:ext cx="4241255" cy="17675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Hastaların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latin typeface="Arial" charset="0"/>
              </a:rPr>
              <a:t>%40-70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Toksisite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Nedir?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İçerik Yer Tutucusu 3"/>
          <p:cNvSpPr txBox="1">
            <a:spLocks/>
          </p:cNvSpPr>
          <p:nvPr/>
        </p:nvSpPr>
        <p:spPr bwMode="gray">
          <a:xfrm>
            <a:off x="951724" y="6268145"/>
            <a:ext cx="5197643" cy="47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Char char="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2" pitchFamily="18" charset="2"/>
              <a:buChar char="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tr-TR" sz="1400" dirty="0" smtClean="0">
                <a:solidFill>
                  <a:srgbClr val="FF0000"/>
                </a:solidFill>
                <a:latin typeface="Segoe Print" panose="02000600000000000000" pitchFamily="2" charset="0"/>
                <a:cs typeface="Noteworthy Light"/>
              </a:rPr>
              <a:t>İlaçlarınızı niye almak istemediğinizi anlamıyorum...</a:t>
            </a:r>
            <a:endParaRPr lang="tr-TR" sz="1400" dirty="0">
              <a:solidFill>
                <a:srgbClr val="FF0000"/>
              </a:solidFill>
              <a:latin typeface="Segoe Print" panose="02000600000000000000" pitchFamily="2" charset="0"/>
              <a:cs typeface="Noteworthy Light"/>
            </a:endParaRPr>
          </a:p>
        </p:txBody>
      </p:sp>
      <p:graphicFrame>
        <p:nvGraphicFramePr>
          <p:cNvPr id="13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277612"/>
              </p:ext>
            </p:extLst>
          </p:nvPr>
        </p:nvGraphicFramePr>
        <p:xfrm>
          <a:off x="4332004" y="1065477"/>
          <a:ext cx="5911214" cy="51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Rectangle 5"/>
          <p:cNvSpPr/>
          <p:nvPr/>
        </p:nvSpPr>
        <p:spPr>
          <a:xfrm>
            <a:off x="7444769" y="6381328"/>
            <a:ext cx="23278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tr-TR" sz="1000" dirty="0" smtClean="0"/>
              <a:t>CTCAE </a:t>
            </a:r>
            <a:r>
              <a:rPr lang="tr-TR" sz="1000" dirty="0"/>
              <a:t>v4.02: </a:t>
            </a:r>
            <a:r>
              <a:rPr lang="tr-TR" sz="1000" dirty="0" err="1"/>
              <a:t>September</a:t>
            </a:r>
            <a:r>
              <a:rPr lang="tr-TR" sz="1000" dirty="0"/>
              <a:t> 15, 2009</a:t>
            </a:r>
            <a:r>
              <a:rPr lang="es-ES_tradnl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217588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Graphic spid="13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b497b595251789a89150cbd2691096a051f8"/>
</p:tagLst>
</file>

<file path=ppt/theme/theme1.xml><?xml version="1.0" encoding="utf-8"?>
<a:theme xmlns:a="http://schemas.openxmlformats.org/drawingml/2006/main" name="Line2Dot - blu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ine2Dot - blue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ine2Dot - blue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B38185C924D4A8BEAC95CA7047E62" ma:contentTypeVersion="1" ma:contentTypeDescription="Create a new document." ma:contentTypeScope="" ma:versionID="6ea0dd03d3f813c74911c2dd40c549ea">
  <xsd:schema xmlns:xsd="http://www.w3.org/2001/XMLSchema" xmlns:p="http://schemas.microsoft.com/office/2006/metadata/properties" xmlns:ns2="4c02773b-198c-4a53-88e9-f78f9c382f1e" targetNamespace="http://schemas.microsoft.com/office/2006/metadata/properties" ma:root="true" ma:fieldsID="3666386d568fe443a769953929a9ae34" ns2:_="">
    <xsd:import namespace="4c02773b-198c-4a53-88e9-f78f9c382f1e"/>
    <xsd:element name="properties">
      <xsd:complexType>
        <xsd:sequence>
          <xsd:element name="documentManagement">
            <xsd:complexType>
              <xsd:all>
                <xsd:element ref="ns2:Document_x0020_Catego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c02773b-198c-4a53-88e9-f78f9c382f1e" elementFormDefault="qualified">
    <xsd:import namespace="http://schemas.microsoft.com/office/2006/documentManagement/types"/>
    <xsd:element name="Document_x0020_Category" ma:index="8" nillable="true" ma:displayName="Document Category" ma:internalName="Document_x0020_Category">
      <xsd:simpleType>
        <xsd:restriction base="dms:Choice">
          <xsd:enumeration value="Slides"/>
          <xsd:enumeration value="Peer Review"/>
          <xsd:enumeration value="Permission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Document_x0020_Category xmlns="4c02773b-198c-4a53-88e9-f78f9c382f1e">Slides</Document_x0020_Category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759A67-9F0B-4B7A-952F-3AFFB6BB330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C8161945-7F33-418B-B5B9-F6B7A65DA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02773b-198c-4a53-88e9-f78f9c382f1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1E95A7E-3B03-44F7-8284-51ECFDBBBDEC}">
  <ds:schemaRefs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c02773b-198c-4a53-88e9-f78f9c382f1e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6BDB397F-300F-480D-9704-0FFD2ACDD4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12627</TotalTime>
  <Words>2444</Words>
  <Application>Microsoft Office PowerPoint</Application>
  <PresentationFormat>35 mm Slayt</PresentationFormat>
  <Paragraphs>853</Paragraphs>
  <Slides>31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31</vt:i4>
      </vt:variant>
    </vt:vector>
  </HeadingPairs>
  <TitlesOfParts>
    <vt:vector size="34" baseType="lpstr">
      <vt:lpstr>Line2Dot - blue</vt:lpstr>
      <vt:lpstr>1_Line2Dot - blue</vt:lpstr>
      <vt:lpstr>2_Line2Dot - blue</vt:lpstr>
      <vt:lpstr>Hedefe Yönelik Tedavilerde  Yaşam Kalitesi ve Semptom Yönetimi</vt:lpstr>
      <vt:lpstr>Ürolojik Kanserlerde Sistemik Tedavi</vt:lpstr>
      <vt:lpstr>Böbrek Kanserinde Hedef Tedaviler: Tarihsel Süreç</vt:lpstr>
      <vt:lpstr>Kemoterapi vs Hedef Tedavi</vt:lpstr>
      <vt:lpstr>Hedef Tedaviler: Etki Mekanizması</vt:lpstr>
      <vt:lpstr>Neden Hedef Tedavi?</vt:lpstr>
      <vt:lpstr>Kullanım &amp; Dikkat Edilecek Noktalar</vt:lpstr>
      <vt:lpstr>Hedef Tedaviler ile İlişkili Toksisiteler</vt:lpstr>
      <vt:lpstr>Toksisite Nedir?</vt:lpstr>
      <vt:lpstr>Hedef Tedaviler ile İlişkili Toksisiteler</vt:lpstr>
      <vt:lpstr>mTOR ile İlişkili Respiratuar Sorunlar</vt:lpstr>
      <vt:lpstr>Hedef Tedaviler ile İlişkili Toksisiteler</vt:lpstr>
      <vt:lpstr>mTKI ile İlişkili El-Ayak Sendromu</vt:lpstr>
      <vt:lpstr>El-Ayak Sendromu: Hasta Eğitimi </vt:lpstr>
      <vt:lpstr>Faz II: Üre Bazlı Profilaktik Tedavi</vt:lpstr>
      <vt:lpstr>El-Ayak Sendromunun Yönetimi</vt:lpstr>
      <vt:lpstr>EAS: Tedavi Yanıtında Prediktif Faktör</vt:lpstr>
      <vt:lpstr>Hedef Tedaviler ile İlişkili Toksisiteler</vt:lpstr>
      <vt:lpstr>Diyare’nin Yönetimi</vt:lpstr>
      <vt:lpstr>MTK ve mTOR ile İlişkili Mukozit</vt:lpstr>
      <vt:lpstr>Mukozit: Hasta Eğitimi &amp; Yönetimi</vt:lpstr>
      <vt:lpstr>Diğer GIS Sorunları</vt:lpstr>
      <vt:lpstr>Hedef Tedaviler ile İlişkili Toksisiteler</vt:lpstr>
      <vt:lpstr>mTKI ve VEGF İnhibitörlerine Bağlı KV Sorunlar</vt:lpstr>
      <vt:lpstr>Hipertansyon Yönetimi Algoritma</vt:lpstr>
      <vt:lpstr>Hipertansiyon Tedavi Yanıtında Prediktif Faktör</vt:lpstr>
      <vt:lpstr>Hedef Tedaviler ile İlişkili Toksisiteler</vt:lpstr>
      <vt:lpstr>Yorgunluk / Anemi</vt:lpstr>
      <vt:lpstr>mTKI ve mTOR: Hematolojik Toksisite</vt:lpstr>
      <vt:lpstr>Sonuç</vt:lpstr>
      <vt:lpstr>Hedefe Yönelik Tedavilerde  Yaşam Kalitesi ve Semptom Yönetimi</vt:lpstr>
    </vt:vector>
  </TitlesOfParts>
  <Company>Preferred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Genitourinary Cancers  CCO Independent Conference Coverage of the 2010 Genitourinary Cancers Symposium*</dc:title>
  <dc:creator>Preferred User</dc:creator>
  <cp:lastModifiedBy>Gulbeyaz Can</cp:lastModifiedBy>
  <cp:revision>1075</cp:revision>
  <dcterms:created xsi:type="dcterms:W3CDTF">2005-05-27T15:08:01Z</dcterms:created>
  <dcterms:modified xsi:type="dcterms:W3CDTF">2015-04-15T13:52:40Z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ubject">
    <vt:lpwstr/>
  </property>
  <property fmtid="{D5CDD505-2E9C-101B-9397-08002B2CF9AE}" pid="3" name="Keywords">
    <vt:lpwstr/>
  </property>
  <property fmtid="{D5CDD505-2E9C-101B-9397-08002B2CF9AE}" pid="4" name="_Author">
    <vt:lpwstr>Preferred User</vt:lpwstr>
  </property>
  <property fmtid="{D5CDD505-2E9C-101B-9397-08002B2CF9AE}" pid="5" name="_Category">
    <vt:lpwstr/>
  </property>
  <property fmtid="{D5CDD505-2E9C-101B-9397-08002B2CF9AE}" pid="6" name="Slides">
    <vt:lpwstr>63</vt:lpwstr>
  </property>
  <property fmtid="{D5CDD505-2E9C-101B-9397-08002B2CF9AE}" pid="7" name="Categories">
    <vt:lpwstr/>
  </property>
  <property fmtid="{D5CDD505-2E9C-101B-9397-08002B2CF9AE}" pid="8" name="Approval Level">
    <vt:lpwstr/>
  </property>
  <property fmtid="{D5CDD505-2E9C-101B-9397-08002B2CF9AE}" pid="9" name="_Comments">
    <vt:lpwstr/>
  </property>
  <property fmtid="{D5CDD505-2E9C-101B-9397-08002B2CF9AE}" pid="10" name="Assigned To">
    <vt:lpwstr/>
  </property>
</Properties>
</file>